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29.03.2025</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00CA0996-285C-4A78-7340-A152014B260C}"/>
              </a:ext>
            </a:extLst>
          </p:cNvPr>
          <p:cNvSpPr txBox="1">
            <a:spLocks noChangeArrowheads="1"/>
          </p:cNvSpPr>
          <p:nvPr/>
        </p:nvSpPr>
        <p:spPr bwMode="auto">
          <a:xfrm>
            <a:off x="251520" y="746330"/>
            <a:ext cx="856895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Erinnerungskultur</a:t>
            </a:r>
          </a:p>
        </p:txBody>
      </p:sp>
      <p:sp>
        <p:nvSpPr>
          <p:cNvPr id="3" name="Text Box 10"/>
          <p:cNvSpPr txBox="1">
            <a:spLocks noChangeArrowheads="1"/>
          </p:cNvSpPr>
          <p:nvPr/>
        </p:nvSpPr>
        <p:spPr bwMode="auto">
          <a:xfrm>
            <a:off x="395536" y="2127223"/>
            <a:ext cx="3744913" cy="523220"/>
          </a:xfrm>
          <a:prstGeom prst="rect">
            <a:avLst/>
          </a:prstGeom>
          <a:solidFill>
            <a:srgbClr val="FF6600"/>
          </a:solidFill>
          <a:ln>
            <a:solidFill>
              <a:srgbClr val="FF6600"/>
            </a:solidFill>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privates Erinnern</a:t>
            </a:r>
          </a:p>
        </p:txBody>
      </p:sp>
      <p:sp>
        <p:nvSpPr>
          <p:cNvPr id="4" name="Pfeil nach unten 3"/>
          <p:cNvSpPr>
            <a:spLocks noChangeArrowheads="1"/>
          </p:cNvSpPr>
          <p:nvPr/>
        </p:nvSpPr>
        <p:spPr bwMode="auto">
          <a:xfrm>
            <a:off x="6538302" y="2820555"/>
            <a:ext cx="287337" cy="431800"/>
          </a:xfrm>
          <a:prstGeom prst="downArrow">
            <a:avLst>
              <a:gd name="adj1" fmla="val 50000"/>
              <a:gd name="adj2" fmla="val 50092"/>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5" name="Text Box 10"/>
          <p:cNvSpPr txBox="1">
            <a:spLocks noChangeArrowheads="1"/>
          </p:cNvSpPr>
          <p:nvPr/>
        </p:nvSpPr>
        <p:spPr bwMode="auto">
          <a:xfrm>
            <a:off x="4854823" y="2138336"/>
            <a:ext cx="3744000" cy="523220"/>
          </a:xfrm>
          <a:prstGeom prst="rect">
            <a:avLst/>
          </a:prstGeom>
          <a:solidFill>
            <a:srgbClr val="FF6600"/>
          </a:solidFill>
          <a:ln w="9525" algn="ctr">
            <a:solidFill>
              <a:srgbClr val="FF6600"/>
            </a:solidFill>
            <a:miter lim="800000"/>
            <a:headEnd/>
            <a:tailEnd/>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öffentliches Erinnern</a:t>
            </a:r>
          </a:p>
        </p:txBody>
      </p:sp>
      <p:sp>
        <p:nvSpPr>
          <p:cNvPr id="6" name="Text Box 10"/>
          <p:cNvSpPr txBox="1">
            <a:spLocks noChangeArrowheads="1"/>
          </p:cNvSpPr>
          <p:nvPr/>
        </p:nvSpPr>
        <p:spPr bwMode="auto">
          <a:xfrm>
            <a:off x="324098" y="3298097"/>
            <a:ext cx="38877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Fotos</a:t>
            </a:r>
          </a:p>
        </p:txBody>
      </p:sp>
      <p:sp>
        <p:nvSpPr>
          <p:cNvPr id="7" name="Text Box 10"/>
          <p:cNvSpPr txBox="1">
            <a:spLocks noChangeArrowheads="1"/>
          </p:cNvSpPr>
          <p:nvPr/>
        </p:nvSpPr>
        <p:spPr bwMode="auto">
          <a:xfrm>
            <a:off x="4721460" y="3306406"/>
            <a:ext cx="38877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Gedenkstätten</a:t>
            </a:r>
          </a:p>
        </p:txBody>
      </p:sp>
      <p:sp>
        <p:nvSpPr>
          <p:cNvPr id="8" name="Pfeil nach unten 7"/>
          <p:cNvSpPr>
            <a:spLocks noChangeArrowheads="1"/>
          </p:cNvSpPr>
          <p:nvPr/>
        </p:nvSpPr>
        <p:spPr bwMode="auto">
          <a:xfrm>
            <a:off x="2140723" y="2829734"/>
            <a:ext cx="287337" cy="431800"/>
          </a:xfrm>
          <a:prstGeom prst="downArrow">
            <a:avLst>
              <a:gd name="adj1" fmla="val 50000"/>
              <a:gd name="adj2" fmla="val 50092"/>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9" name="Text Box 10"/>
          <p:cNvSpPr txBox="1">
            <a:spLocks noChangeArrowheads="1"/>
          </p:cNvSpPr>
          <p:nvPr/>
        </p:nvSpPr>
        <p:spPr bwMode="auto">
          <a:xfrm>
            <a:off x="314537" y="3906745"/>
            <a:ext cx="38877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Familien-Chroniken</a:t>
            </a:r>
          </a:p>
        </p:txBody>
      </p:sp>
      <p:sp>
        <p:nvSpPr>
          <p:cNvPr id="10" name="Text Box 10"/>
          <p:cNvSpPr txBox="1">
            <a:spLocks noChangeArrowheads="1"/>
          </p:cNvSpPr>
          <p:nvPr/>
        </p:nvSpPr>
        <p:spPr bwMode="auto">
          <a:xfrm>
            <a:off x="4786598" y="3906744"/>
            <a:ext cx="38877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Denkmäler</a:t>
            </a:r>
          </a:p>
        </p:txBody>
      </p:sp>
      <p:sp>
        <p:nvSpPr>
          <p:cNvPr id="12" name="Text Box 10"/>
          <p:cNvSpPr txBox="1">
            <a:spLocks noChangeArrowheads="1"/>
          </p:cNvSpPr>
          <p:nvPr/>
        </p:nvSpPr>
        <p:spPr bwMode="auto">
          <a:xfrm>
            <a:off x="4786598" y="4507082"/>
            <a:ext cx="38877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Straßenbenennungen</a:t>
            </a:r>
          </a:p>
        </p:txBody>
      </p:sp>
      <p:sp>
        <p:nvSpPr>
          <p:cNvPr id="13" name="Text Box 10"/>
          <p:cNvSpPr txBox="1">
            <a:spLocks noChangeArrowheads="1"/>
          </p:cNvSpPr>
          <p:nvPr/>
        </p:nvSpPr>
        <p:spPr bwMode="auto">
          <a:xfrm>
            <a:off x="1853530" y="1402078"/>
            <a:ext cx="496872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 Umgang mit Vergangenem</a:t>
            </a:r>
          </a:p>
        </p:txBody>
      </p:sp>
      <p:sp>
        <p:nvSpPr>
          <p:cNvPr id="14" name="Text Box 10"/>
          <p:cNvSpPr txBox="1">
            <a:spLocks noChangeArrowheads="1"/>
          </p:cNvSpPr>
          <p:nvPr/>
        </p:nvSpPr>
        <p:spPr bwMode="auto">
          <a:xfrm>
            <a:off x="340497" y="4510726"/>
            <a:ext cx="38877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Ahnenforschung</a:t>
            </a:r>
          </a:p>
        </p:txBody>
      </p:sp>
      <p:sp>
        <p:nvSpPr>
          <p:cNvPr id="15" name="Text Box 10"/>
          <p:cNvSpPr txBox="1">
            <a:spLocks noChangeArrowheads="1"/>
          </p:cNvSpPr>
          <p:nvPr/>
        </p:nvSpPr>
        <p:spPr bwMode="auto">
          <a:xfrm>
            <a:off x="4786598" y="5107420"/>
            <a:ext cx="38877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Ausstellungen</a:t>
            </a:r>
          </a:p>
        </p:txBody>
      </p:sp>
      <p:sp>
        <p:nvSpPr>
          <p:cNvPr id="16" name="Text Box 10"/>
          <p:cNvSpPr txBox="1">
            <a:spLocks noChangeArrowheads="1"/>
          </p:cNvSpPr>
          <p:nvPr/>
        </p:nvSpPr>
        <p:spPr bwMode="auto">
          <a:xfrm>
            <a:off x="4746873" y="5707758"/>
            <a:ext cx="38877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Gedenktage</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p:bldP spid="7" grpId="0"/>
      <p:bldP spid="8" grpId="0" animBg="1"/>
      <p:bldP spid="9" grpId="0"/>
      <p:bldP spid="10" grpId="0"/>
      <p:bldP spid="12" grpId="0"/>
      <p:bldP spid="13" grpId="0"/>
      <p:bldP spid="14" grpId="0"/>
      <p:bldP spid="15" grpId="0"/>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„Erinnerungskultur“ auf den Seiten 66 </a:t>
            </a:r>
            <a:r>
              <a:rPr lang="de-DE" altLang="de-DE" sz="1100" b="0">
                <a:solidFill>
                  <a:schemeClr val="tx1"/>
                </a:solidFill>
                <a:latin typeface="Arial" charset="0"/>
                <a:cs typeface="Arial" charset="0"/>
              </a:rPr>
              <a:t>bis 67 </a:t>
            </a:r>
            <a:r>
              <a:rPr lang="de-DE" altLang="de-DE" sz="1100" b="0" dirty="0">
                <a:solidFill>
                  <a:schemeClr val="tx1"/>
                </a:solidFill>
                <a:latin typeface="Arial" charset="0"/>
                <a:cs typeface="Arial" charset="0"/>
              </a:rPr>
              <a:t>im Schulbuch Bausteine 4.</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186</Words>
  <Application>Microsoft Office PowerPoint</Application>
  <PresentationFormat>Bildschirmpräsentation (4:3)</PresentationFormat>
  <Paragraphs>31</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58</cp:revision>
  <dcterms:created xsi:type="dcterms:W3CDTF">2011-07-14T19:54:09Z</dcterms:created>
  <dcterms:modified xsi:type="dcterms:W3CDTF">2025-03-29T17:39:22Z</dcterms:modified>
</cp:coreProperties>
</file>