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6"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ED7F7CC8-C9BE-C083-CF4E-BD9F9B2B9DB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391CA55-3762-AB95-C534-6CF7C92C0DE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20D1A9A-BCD2-44F9-8D28-E14B2F98DB09}" type="datetimeFigureOut">
              <a:rPr lang="de-AT"/>
              <a:pPr>
                <a:defRPr/>
              </a:pPr>
              <a:t>07.06.2022</a:t>
            </a:fld>
            <a:endParaRPr lang="de-AT"/>
          </a:p>
        </p:txBody>
      </p:sp>
      <p:sp>
        <p:nvSpPr>
          <p:cNvPr id="4" name="Fußzeilenplatzhalter 3">
            <a:extLst>
              <a:ext uri="{FF2B5EF4-FFF2-40B4-BE49-F238E27FC236}">
                <a16:creationId xmlns:a16="http://schemas.microsoft.com/office/drawing/2014/main" id="{D80E3671-B20B-574B-7E66-0D22379B19A1}"/>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59D195C3-6BDB-A632-AA6B-CCA155D212EF}"/>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BC7D23D-63FE-446B-89B5-58E43C4754E6}"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101D0EE-070C-F9A3-41F2-DA7A6647EFA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912EBD1-7143-D9CF-C6D9-3717AFB4C92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057F699-CDE2-4ABE-BE31-B7DBCB6339F2}" type="datetimeFigureOut">
              <a:rPr lang="de-AT"/>
              <a:pPr>
                <a:defRPr/>
              </a:pPr>
              <a:t>07.06.2022</a:t>
            </a:fld>
            <a:endParaRPr lang="de-AT"/>
          </a:p>
        </p:txBody>
      </p:sp>
      <p:sp>
        <p:nvSpPr>
          <p:cNvPr id="4" name="Folienbildplatzhalter 3">
            <a:extLst>
              <a:ext uri="{FF2B5EF4-FFF2-40B4-BE49-F238E27FC236}">
                <a16:creationId xmlns:a16="http://schemas.microsoft.com/office/drawing/2014/main" id="{030BAF5E-C2F0-4A16-3D2D-EE8AB28144F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65744110-F881-4750-CD74-38666206B93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A16DE4CB-D760-3098-45D1-AEB7E465249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CCB372C4-B29C-D4D7-11F1-A5AD1204197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B385B5-A7CA-4FE4-858E-E1E2F8AAC809}"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49987133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CF20029-939E-A538-4FB5-635CB6E5A9FD}"/>
              </a:ext>
            </a:extLst>
          </p:cNvPr>
          <p:cNvSpPr>
            <a:spLocks noGrp="1"/>
          </p:cNvSpPr>
          <p:nvPr>
            <p:ph type="dt" sz="half" idx="10"/>
          </p:nvPr>
        </p:nvSpPr>
        <p:spPr/>
        <p:txBody>
          <a:bodyPr/>
          <a:lstStyle>
            <a:lvl1pPr>
              <a:defRPr/>
            </a:lvl1pPr>
          </a:lstStyle>
          <a:p>
            <a:pPr>
              <a:defRPr/>
            </a:pPr>
            <a:fld id="{D633F35C-691B-404E-8198-7B2DFE354A1C}" type="datetimeFigureOut">
              <a:rPr lang="de-AT"/>
              <a:pPr>
                <a:defRPr/>
              </a:pPr>
              <a:t>07.06.2022</a:t>
            </a:fld>
            <a:endParaRPr lang="de-AT"/>
          </a:p>
        </p:txBody>
      </p:sp>
      <p:sp>
        <p:nvSpPr>
          <p:cNvPr id="5" name="Fußzeilenplatzhalter 4">
            <a:extLst>
              <a:ext uri="{FF2B5EF4-FFF2-40B4-BE49-F238E27FC236}">
                <a16:creationId xmlns:a16="http://schemas.microsoft.com/office/drawing/2014/main" id="{362C22CE-5D66-6D1D-8D8C-8FEB098C9C4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752570D-F954-0DD9-100B-106CACCDD077}"/>
              </a:ext>
            </a:extLst>
          </p:cNvPr>
          <p:cNvSpPr>
            <a:spLocks noGrp="1"/>
          </p:cNvSpPr>
          <p:nvPr>
            <p:ph type="sldNum" sz="quarter" idx="12"/>
          </p:nvPr>
        </p:nvSpPr>
        <p:spPr/>
        <p:txBody>
          <a:bodyPr/>
          <a:lstStyle>
            <a:lvl1pPr>
              <a:defRPr/>
            </a:lvl1pPr>
          </a:lstStyle>
          <a:p>
            <a:pPr>
              <a:defRPr/>
            </a:pPr>
            <a:fld id="{4198A4D3-C540-4CAD-817D-EEFFAD7C2ADE}" type="slidenum">
              <a:rPr lang="de-AT" altLang="de-DE"/>
              <a:pPr>
                <a:defRPr/>
              </a:pPr>
              <a:t>‹Nr.›</a:t>
            </a:fld>
            <a:endParaRPr lang="de-AT" altLang="de-DE"/>
          </a:p>
        </p:txBody>
      </p:sp>
    </p:spTree>
    <p:extLst>
      <p:ext uri="{BB962C8B-B14F-4D97-AF65-F5344CB8AC3E}">
        <p14:creationId xmlns:p14="http://schemas.microsoft.com/office/powerpoint/2010/main" val="4116541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C13D434-5D7F-B9F2-08D8-910298E7057C}"/>
              </a:ext>
            </a:extLst>
          </p:cNvPr>
          <p:cNvSpPr>
            <a:spLocks noGrp="1"/>
          </p:cNvSpPr>
          <p:nvPr>
            <p:ph type="dt" sz="half" idx="10"/>
          </p:nvPr>
        </p:nvSpPr>
        <p:spPr/>
        <p:txBody>
          <a:bodyPr/>
          <a:lstStyle>
            <a:lvl1pPr>
              <a:defRPr/>
            </a:lvl1pPr>
          </a:lstStyle>
          <a:p>
            <a:pPr>
              <a:defRPr/>
            </a:pPr>
            <a:fld id="{F09D32DE-CFCD-4658-A2CF-44A045AD674B}" type="datetimeFigureOut">
              <a:rPr lang="de-AT"/>
              <a:pPr>
                <a:defRPr/>
              </a:pPr>
              <a:t>07.06.2022</a:t>
            </a:fld>
            <a:endParaRPr lang="de-AT"/>
          </a:p>
        </p:txBody>
      </p:sp>
      <p:sp>
        <p:nvSpPr>
          <p:cNvPr id="5" name="Fußzeilenplatzhalter 4">
            <a:extLst>
              <a:ext uri="{FF2B5EF4-FFF2-40B4-BE49-F238E27FC236}">
                <a16:creationId xmlns:a16="http://schemas.microsoft.com/office/drawing/2014/main" id="{33EDFFE3-7865-5755-19A0-FFDCAAE36DF2}"/>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9B2D3E9-D015-9B8F-ADFF-9B9961DA40F6}"/>
              </a:ext>
            </a:extLst>
          </p:cNvPr>
          <p:cNvSpPr>
            <a:spLocks noGrp="1"/>
          </p:cNvSpPr>
          <p:nvPr>
            <p:ph type="sldNum" sz="quarter" idx="12"/>
          </p:nvPr>
        </p:nvSpPr>
        <p:spPr/>
        <p:txBody>
          <a:bodyPr/>
          <a:lstStyle>
            <a:lvl1pPr>
              <a:defRPr/>
            </a:lvl1pPr>
          </a:lstStyle>
          <a:p>
            <a:pPr>
              <a:defRPr/>
            </a:pPr>
            <a:fld id="{E5251C03-FBB1-42D0-876F-EC4802044208}" type="slidenum">
              <a:rPr lang="de-AT" altLang="de-DE"/>
              <a:pPr>
                <a:defRPr/>
              </a:pPr>
              <a:t>‹Nr.›</a:t>
            </a:fld>
            <a:endParaRPr lang="de-AT" altLang="de-DE"/>
          </a:p>
        </p:txBody>
      </p:sp>
    </p:spTree>
    <p:extLst>
      <p:ext uri="{BB962C8B-B14F-4D97-AF65-F5344CB8AC3E}">
        <p14:creationId xmlns:p14="http://schemas.microsoft.com/office/powerpoint/2010/main" val="77991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9496D98F-F3F3-3E62-2E6B-7095A6E522B6}"/>
              </a:ext>
            </a:extLst>
          </p:cNvPr>
          <p:cNvSpPr>
            <a:spLocks noGrp="1"/>
          </p:cNvSpPr>
          <p:nvPr>
            <p:ph type="dt" sz="half" idx="10"/>
          </p:nvPr>
        </p:nvSpPr>
        <p:spPr/>
        <p:txBody>
          <a:bodyPr/>
          <a:lstStyle>
            <a:lvl1pPr>
              <a:defRPr/>
            </a:lvl1pPr>
          </a:lstStyle>
          <a:p>
            <a:pPr>
              <a:defRPr/>
            </a:pPr>
            <a:fld id="{F88E71D4-B8CE-4D00-8632-8103A04DF02B}" type="datetimeFigureOut">
              <a:rPr lang="de-AT"/>
              <a:pPr>
                <a:defRPr/>
              </a:pPr>
              <a:t>07.06.2022</a:t>
            </a:fld>
            <a:endParaRPr lang="de-AT"/>
          </a:p>
        </p:txBody>
      </p:sp>
      <p:sp>
        <p:nvSpPr>
          <p:cNvPr id="5" name="Fußzeilenplatzhalter 4">
            <a:extLst>
              <a:ext uri="{FF2B5EF4-FFF2-40B4-BE49-F238E27FC236}">
                <a16:creationId xmlns:a16="http://schemas.microsoft.com/office/drawing/2014/main" id="{215B02EE-D094-F309-72CC-185CC03B3E1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705288C-BDED-FB74-9FF9-7183E32C61C2}"/>
              </a:ext>
            </a:extLst>
          </p:cNvPr>
          <p:cNvSpPr>
            <a:spLocks noGrp="1"/>
          </p:cNvSpPr>
          <p:nvPr>
            <p:ph type="sldNum" sz="quarter" idx="12"/>
          </p:nvPr>
        </p:nvSpPr>
        <p:spPr/>
        <p:txBody>
          <a:bodyPr/>
          <a:lstStyle>
            <a:lvl1pPr>
              <a:defRPr/>
            </a:lvl1pPr>
          </a:lstStyle>
          <a:p>
            <a:pPr>
              <a:defRPr/>
            </a:pPr>
            <a:fld id="{6F5E9E72-4542-456B-872B-45F862FDEEE3}" type="slidenum">
              <a:rPr lang="de-AT" altLang="de-DE"/>
              <a:pPr>
                <a:defRPr/>
              </a:pPr>
              <a:t>‹Nr.›</a:t>
            </a:fld>
            <a:endParaRPr lang="de-AT" altLang="de-DE"/>
          </a:p>
        </p:txBody>
      </p:sp>
    </p:spTree>
    <p:extLst>
      <p:ext uri="{BB962C8B-B14F-4D97-AF65-F5344CB8AC3E}">
        <p14:creationId xmlns:p14="http://schemas.microsoft.com/office/powerpoint/2010/main" val="336920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4AA0AC87-7EB9-FCD6-AF86-60A34AE89B01}"/>
              </a:ext>
            </a:extLst>
          </p:cNvPr>
          <p:cNvSpPr>
            <a:spLocks noGrp="1"/>
          </p:cNvSpPr>
          <p:nvPr>
            <p:ph type="dt" sz="half" idx="10"/>
          </p:nvPr>
        </p:nvSpPr>
        <p:spPr/>
        <p:txBody>
          <a:bodyPr/>
          <a:lstStyle>
            <a:lvl1pPr>
              <a:defRPr/>
            </a:lvl1pPr>
          </a:lstStyle>
          <a:p>
            <a:pPr>
              <a:defRPr/>
            </a:pPr>
            <a:fld id="{FAC28547-F4DC-493A-AC2E-EDF3B71B636E}" type="datetimeFigureOut">
              <a:rPr lang="de-AT"/>
              <a:pPr>
                <a:defRPr/>
              </a:pPr>
              <a:t>07.06.2022</a:t>
            </a:fld>
            <a:endParaRPr lang="de-AT"/>
          </a:p>
        </p:txBody>
      </p:sp>
      <p:sp>
        <p:nvSpPr>
          <p:cNvPr id="5" name="Fußzeilenplatzhalter 4">
            <a:extLst>
              <a:ext uri="{FF2B5EF4-FFF2-40B4-BE49-F238E27FC236}">
                <a16:creationId xmlns:a16="http://schemas.microsoft.com/office/drawing/2014/main" id="{BDF9E57C-7724-83D6-0C9C-0110C10311B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BA2889B0-5B6B-16B7-7ED3-9EEA38F2B36F}"/>
              </a:ext>
            </a:extLst>
          </p:cNvPr>
          <p:cNvSpPr>
            <a:spLocks noGrp="1"/>
          </p:cNvSpPr>
          <p:nvPr>
            <p:ph type="sldNum" sz="quarter" idx="12"/>
          </p:nvPr>
        </p:nvSpPr>
        <p:spPr/>
        <p:txBody>
          <a:bodyPr/>
          <a:lstStyle>
            <a:lvl1pPr>
              <a:defRPr/>
            </a:lvl1pPr>
          </a:lstStyle>
          <a:p>
            <a:pPr>
              <a:defRPr/>
            </a:pPr>
            <a:fld id="{2B6BCF61-500B-4D71-ACE5-08AED2431BC3}" type="slidenum">
              <a:rPr lang="de-AT" altLang="de-DE"/>
              <a:pPr>
                <a:defRPr/>
              </a:pPr>
              <a:t>‹Nr.›</a:t>
            </a:fld>
            <a:endParaRPr lang="de-AT" altLang="de-DE"/>
          </a:p>
        </p:txBody>
      </p:sp>
    </p:spTree>
    <p:extLst>
      <p:ext uri="{BB962C8B-B14F-4D97-AF65-F5344CB8AC3E}">
        <p14:creationId xmlns:p14="http://schemas.microsoft.com/office/powerpoint/2010/main" val="3982054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2EFE5565-FFD1-B718-E9F0-8EE656D23A7D}"/>
              </a:ext>
            </a:extLst>
          </p:cNvPr>
          <p:cNvSpPr>
            <a:spLocks noGrp="1"/>
          </p:cNvSpPr>
          <p:nvPr>
            <p:ph type="dt" sz="half" idx="10"/>
          </p:nvPr>
        </p:nvSpPr>
        <p:spPr/>
        <p:txBody>
          <a:bodyPr/>
          <a:lstStyle>
            <a:lvl1pPr>
              <a:defRPr/>
            </a:lvl1pPr>
          </a:lstStyle>
          <a:p>
            <a:pPr>
              <a:defRPr/>
            </a:pPr>
            <a:fld id="{F795351D-FA77-44CA-AD13-B3F15D2E973F}" type="datetimeFigureOut">
              <a:rPr lang="de-AT"/>
              <a:pPr>
                <a:defRPr/>
              </a:pPr>
              <a:t>07.06.2022</a:t>
            </a:fld>
            <a:endParaRPr lang="de-AT"/>
          </a:p>
        </p:txBody>
      </p:sp>
      <p:sp>
        <p:nvSpPr>
          <p:cNvPr id="6" name="Fußzeilenplatzhalter 4">
            <a:extLst>
              <a:ext uri="{FF2B5EF4-FFF2-40B4-BE49-F238E27FC236}">
                <a16:creationId xmlns:a16="http://schemas.microsoft.com/office/drawing/2014/main" id="{F22C1153-7617-EE34-AEA0-E1FCC653131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66DA471-4079-74FA-8EB2-16BEA091A4D6}"/>
              </a:ext>
            </a:extLst>
          </p:cNvPr>
          <p:cNvSpPr>
            <a:spLocks noGrp="1"/>
          </p:cNvSpPr>
          <p:nvPr>
            <p:ph type="sldNum" sz="quarter" idx="12"/>
          </p:nvPr>
        </p:nvSpPr>
        <p:spPr/>
        <p:txBody>
          <a:bodyPr/>
          <a:lstStyle>
            <a:lvl1pPr>
              <a:defRPr/>
            </a:lvl1pPr>
          </a:lstStyle>
          <a:p>
            <a:pPr>
              <a:defRPr/>
            </a:pPr>
            <a:fld id="{B3C11B60-2007-45B9-87C3-D10F3D0BABA0}" type="slidenum">
              <a:rPr lang="de-AT" altLang="de-DE"/>
              <a:pPr>
                <a:defRPr/>
              </a:pPr>
              <a:t>‹Nr.›</a:t>
            </a:fld>
            <a:endParaRPr lang="de-AT" altLang="de-DE"/>
          </a:p>
        </p:txBody>
      </p:sp>
    </p:spTree>
    <p:extLst>
      <p:ext uri="{BB962C8B-B14F-4D97-AF65-F5344CB8AC3E}">
        <p14:creationId xmlns:p14="http://schemas.microsoft.com/office/powerpoint/2010/main" val="1966042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47E5DA1E-A703-4894-B23B-E4BB8B01A76D}"/>
              </a:ext>
            </a:extLst>
          </p:cNvPr>
          <p:cNvSpPr>
            <a:spLocks noGrp="1"/>
          </p:cNvSpPr>
          <p:nvPr>
            <p:ph type="dt" sz="half" idx="10"/>
          </p:nvPr>
        </p:nvSpPr>
        <p:spPr/>
        <p:txBody>
          <a:bodyPr/>
          <a:lstStyle>
            <a:lvl1pPr>
              <a:defRPr/>
            </a:lvl1pPr>
          </a:lstStyle>
          <a:p>
            <a:pPr>
              <a:defRPr/>
            </a:pPr>
            <a:fld id="{6EFF2710-0BEF-453A-88B7-ECED82A6B5F1}" type="datetimeFigureOut">
              <a:rPr lang="de-AT"/>
              <a:pPr>
                <a:defRPr/>
              </a:pPr>
              <a:t>07.06.2022</a:t>
            </a:fld>
            <a:endParaRPr lang="de-AT"/>
          </a:p>
        </p:txBody>
      </p:sp>
      <p:sp>
        <p:nvSpPr>
          <p:cNvPr id="8" name="Fußzeilenplatzhalter 4">
            <a:extLst>
              <a:ext uri="{FF2B5EF4-FFF2-40B4-BE49-F238E27FC236}">
                <a16:creationId xmlns:a16="http://schemas.microsoft.com/office/drawing/2014/main" id="{B20F5252-D4C0-8309-31A6-ECF12670B709}"/>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6B193D94-7D44-ED92-6735-B0C57B1F048B}"/>
              </a:ext>
            </a:extLst>
          </p:cNvPr>
          <p:cNvSpPr>
            <a:spLocks noGrp="1"/>
          </p:cNvSpPr>
          <p:nvPr>
            <p:ph type="sldNum" sz="quarter" idx="12"/>
          </p:nvPr>
        </p:nvSpPr>
        <p:spPr/>
        <p:txBody>
          <a:bodyPr/>
          <a:lstStyle>
            <a:lvl1pPr>
              <a:defRPr/>
            </a:lvl1pPr>
          </a:lstStyle>
          <a:p>
            <a:pPr>
              <a:defRPr/>
            </a:pPr>
            <a:fld id="{93371457-71C2-41C4-8699-885F392EEC25}" type="slidenum">
              <a:rPr lang="de-AT" altLang="de-DE"/>
              <a:pPr>
                <a:defRPr/>
              </a:pPr>
              <a:t>‹Nr.›</a:t>
            </a:fld>
            <a:endParaRPr lang="de-AT" altLang="de-DE"/>
          </a:p>
        </p:txBody>
      </p:sp>
    </p:spTree>
    <p:extLst>
      <p:ext uri="{BB962C8B-B14F-4D97-AF65-F5344CB8AC3E}">
        <p14:creationId xmlns:p14="http://schemas.microsoft.com/office/powerpoint/2010/main" val="2271720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A36B5D7B-E1D9-CFB5-0C5D-CF2F1395670A}"/>
              </a:ext>
            </a:extLst>
          </p:cNvPr>
          <p:cNvSpPr>
            <a:spLocks noGrp="1"/>
          </p:cNvSpPr>
          <p:nvPr>
            <p:ph type="dt" sz="half" idx="10"/>
          </p:nvPr>
        </p:nvSpPr>
        <p:spPr/>
        <p:txBody>
          <a:bodyPr/>
          <a:lstStyle>
            <a:lvl1pPr>
              <a:defRPr/>
            </a:lvl1pPr>
          </a:lstStyle>
          <a:p>
            <a:pPr>
              <a:defRPr/>
            </a:pPr>
            <a:fld id="{34EC1F0E-DC32-4B4C-B6D2-E87AA386E19C}" type="datetimeFigureOut">
              <a:rPr lang="de-AT"/>
              <a:pPr>
                <a:defRPr/>
              </a:pPr>
              <a:t>07.06.2022</a:t>
            </a:fld>
            <a:endParaRPr lang="de-AT"/>
          </a:p>
        </p:txBody>
      </p:sp>
      <p:sp>
        <p:nvSpPr>
          <p:cNvPr id="4" name="Fußzeilenplatzhalter 4">
            <a:extLst>
              <a:ext uri="{FF2B5EF4-FFF2-40B4-BE49-F238E27FC236}">
                <a16:creationId xmlns:a16="http://schemas.microsoft.com/office/drawing/2014/main" id="{676128B1-E9BF-7298-E088-8393437C899C}"/>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B9C6B627-338E-0B95-1F42-933F43035BC3}"/>
              </a:ext>
            </a:extLst>
          </p:cNvPr>
          <p:cNvSpPr>
            <a:spLocks noGrp="1"/>
          </p:cNvSpPr>
          <p:nvPr>
            <p:ph type="sldNum" sz="quarter" idx="12"/>
          </p:nvPr>
        </p:nvSpPr>
        <p:spPr/>
        <p:txBody>
          <a:bodyPr/>
          <a:lstStyle>
            <a:lvl1pPr>
              <a:defRPr/>
            </a:lvl1pPr>
          </a:lstStyle>
          <a:p>
            <a:pPr>
              <a:defRPr/>
            </a:pPr>
            <a:fld id="{FE48B86D-033F-4113-A1D3-64685EC44789}" type="slidenum">
              <a:rPr lang="de-AT" altLang="de-DE"/>
              <a:pPr>
                <a:defRPr/>
              </a:pPr>
              <a:t>‹Nr.›</a:t>
            </a:fld>
            <a:endParaRPr lang="de-AT" altLang="de-DE"/>
          </a:p>
        </p:txBody>
      </p:sp>
    </p:spTree>
    <p:extLst>
      <p:ext uri="{BB962C8B-B14F-4D97-AF65-F5344CB8AC3E}">
        <p14:creationId xmlns:p14="http://schemas.microsoft.com/office/powerpoint/2010/main" val="2719003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E18F9B98-FDD9-63B9-6296-5CD6E7F77748}"/>
              </a:ext>
            </a:extLst>
          </p:cNvPr>
          <p:cNvSpPr>
            <a:spLocks noGrp="1"/>
          </p:cNvSpPr>
          <p:nvPr>
            <p:ph type="dt" sz="half" idx="10"/>
          </p:nvPr>
        </p:nvSpPr>
        <p:spPr/>
        <p:txBody>
          <a:bodyPr/>
          <a:lstStyle>
            <a:lvl1pPr>
              <a:defRPr/>
            </a:lvl1pPr>
          </a:lstStyle>
          <a:p>
            <a:pPr>
              <a:defRPr/>
            </a:pPr>
            <a:fld id="{EAF08BC7-468D-4763-8FCC-537BFB165476}" type="datetimeFigureOut">
              <a:rPr lang="de-AT"/>
              <a:pPr>
                <a:defRPr/>
              </a:pPr>
              <a:t>07.06.2022</a:t>
            </a:fld>
            <a:endParaRPr lang="de-AT"/>
          </a:p>
        </p:txBody>
      </p:sp>
      <p:sp>
        <p:nvSpPr>
          <p:cNvPr id="3" name="Fußzeilenplatzhalter 4">
            <a:extLst>
              <a:ext uri="{FF2B5EF4-FFF2-40B4-BE49-F238E27FC236}">
                <a16:creationId xmlns:a16="http://schemas.microsoft.com/office/drawing/2014/main" id="{10780E10-39AC-6A32-BBE5-B359C466ED8D}"/>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119AA9E-5802-40C9-6217-82A541959D0C}"/>
              </a:ext>
            </a:extLst>
          </p:cNvPr>
          <p:cNvSpPr>
            <a:spLocks noGrp="1"/>
          </p:cNvSpPr>
          <p:nvPr>
            <p:ph type="sldNum" sz="quarter" idx="12"/>
          </p:nvPr>
        </p:nvSpPr>
        <p:spPr/>
        <p:txBody>
          <a:bodyPr/>
          <a:lstStyle>
            <a:lvl1pPr>
              <a:defRPr/>
            </a:lvl1pPr>
          </a:lstStyle>
          <a:p>
            <a:pPr>
              <a:defRPr/>
            </a:pPr>
            <a:fld id="{E25CF658-A672-4AAD-A53F-046C4D4E9DDC}" type="slidenum">
              <a:rPr lang="de-AT" altLang="de-DE"/>
              <a:pPr>
                <a:defRPr/>
              </a:pPr>
              <a:t>‹Nr.›</a:t>
            </a:fld>
            <a:endParaRPr lang="de-AT" altLang="de-DE"/>
          </a:p>
        </p:txBody>
      </p:sp>
    </p:spTree>
    <p:extLst>
      <p:ext uri="{BB962C8B-B14F-4D97-AF65-F5344CB8AC3E}">
        <p14:creationId xmlns:p14="http://schemas.microsoft.com/office/powerpoint/2010/main" val="4051158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1588D60D-BAF4-FD89-58AE-A0B07C535DC8}"/>
              </a:ext>
            </a:extLst>
          </p:cNvPr>
          <p:cNvSpPr>
            <a:spLocks noGrp="1"/>
          </p:cNvSpPr>
          <p:nvPr>
            <p:ph type="dt" sz="half" idx="10"/>
          </p:nvPr>
        </p:nvSpPr>
        <p:spPr/>
        <p:txBody>
          <a:bodyPr/>
          <a:lstStyle>
            <a:lvl1pPr>
              <a:defRPr/>
            </a:lvl1pPr>
          </a:lstStyle>
          <a:p>
            <a:pPr>
              <a:defRPr/>
            </a:pPr>
            <a:fld id="{41A6D70E-A2A7-41DC-9423-1C98B3355279}" type="datetimeFigureOut">
              <a:rPr lang="de-AT"/>
              <a:pPr>
                <a:defRPr/>
              </a:pPr>
              <a:t>07.06.2022</a:t>
            </a:fld>
            <a:endParaRPr lang="de-AT"/>
          </a:p>
        </p:txBody>
      </p:sp>
      <p:sp>
        <p:nvSpPr>
          <p:cNvPr id="6" name="Fußzeilenplatzhalter 4">
            <a:extLst>
              <a:ext uri="{FF2B5EF4-FFF2-40B4-BE49-F238E27FC236}">
                <a16:creationId xmlns:a16="http://schemas.microsoft.com/office/drawing/2014/main" id="{B6E4FC31-5301-E429-F343-4247E7AB5A9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5E4C2B6-1168-ED33-7AE6-FA20A3427D16}"/>
              </a:ext>
            </a:extLst>
          </p:cNvPr>
          <p:cNvSpPr>
            <a:spLocks noGrp="1"/>
          </p:cNvSpPr>
          <p:nvPr>
            <p:ph type="sldNum" sz="quarter" idx="12"/>
          </p:nvPr>
        </p:nvSpPr>
        <p:spPr/>
        <p:txBody>
          <a:bodyPr/>
          <a:lstStyle>
            <a:lvl1pPr>
              <a:defRPr/>
            </a:lvl1pPr>
          </a:lstStyle>
          <a:p>
            <a:pPr>
              <a:defRPr/>
            </a:pPr>
            <a:fld id="{17CDA8E9-6445-4002-9191-2D48C6794EB0}" type="slidenum">
              <a:rPr lang="de-AT" altLang="de-DE"/>
              <a:pPr>
                <a:defRPr/>
              </a:pPr>
              <a:t>‹Nr.›</a:t>
            </a:fld>
            <a:endParaRPr lang="de-AT" altLang="de-DE"/>
          </a:p>
        </p:txBody>
      </p:sp>
    </p:spTree>
    <p:extLst>
      <p:ext uri="{BB962C8B-B14F-4D97-AF65-F5344CB8AC3E}">
        <p14:creationId xmlns:p14="http://schemas.microsoft.com/office/powerpoint/2010/main" val="724322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DD41214-039C-52A8-0889-1862B9481257}"/>
              </a:ext>
            </a:extLst>
          </p:cNvPr>
          <p:cNvSpPr>
            <a:spLocks noGrp="1"/>
          </p:cNvSpPr>
          <p:nvPr>
            <p:ph type="dt" sz="half" idx="10"/>
          </p:nvPr>
        </p:nvSpPr>
        <p:spPr/>
        <p:txBody>
          <a:bodyPr/>
          <a:lstStyle>
            <a:lvl1pPr>
              <a:defRPr/>
            </a:lvl1pPr>
          </a:lstStyle>
          <a:p>
            <a:pPr>
              <a:defRPr/>
            </a:pPr>
            <a:fld id="{757BAE7F-B544-4583-A796-5E6C1AF461FF}" type="datetimeFigureOut">
              <a:rPr lang="de-AT"/>
              <a:pPr>
                <a:defRPr/>
              </a:pPr>
              <a:t>07.06.2022</a:t>
            </a:fld>
            <a:endParaRPr lang="de-AT"/>
          </a:p>
        </p:txBody>
      </p:sp>
      <p:sp>
        <p:nvSpPr>
          <p:cNvPr id="6" name="Fußzeilenplatzhalter 4">
            <a:extLst>
              <a:ext uri="{FF2B5EF4-FFF2-40B4-BE49-F238E27FC236}">
                <a16:creationId xmlns:a16="http://schemas.microsoft.com/office/drawing/2014/main" id="{6FA6519D-B2E2-33CC-6D3E-44B7DC8ADD05}"/>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D7E6B39-291A-5172-4119-013D424ABC70}"/>
              </a:ext>
            </a:extLst>
          </p:cNvPr>
          <p:cNvSpPr>
            <a:spLocks noGrp="1"/>
          </p:cNvSpPr>
          <p:nvPr>
            <p:ph type="sldNum" sz="quarter" idx="12"/>
          </p:nvPr>
        </p:nvSpPr>
        <p:spPr/>
        <p:txBody>
          <a:bodyPr/>
          <a:lstStyle>
            <a:lvl1pPr>
              <a:defRPr/>
            </a:lvl1pPr>
          </a:lstStyle>
          <a:p>
            <a:pPr>
              <a:defRPr/>
            </a:pPr>
            <a:fld id="{40286047-E8E4-46F0-A983-8065575A9078}" type="slidenum">
              <a:rPr lang="de-AT" altLang="de-DE"/>
              <a:pPr>
                <a:defRPr/>
              </a:pPr>
              <a:t>‹Nr.›</a:t>
            </a:fld>
            <a:endParaRPr lang="de-AT" altLang="de-DE"/>
          </a:p>
        </p:txBody>
      </p:sp>
    </p:spTree>
    <p:extLst>
      <p:ext uri="{BB962C8B-B14F-4D97-AF65-F5344CB8AC3E}">
        <p14:creationId xmlns:p14="http://schemas.microsoft.com/office/powerpoint/2010/main" val="1360323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9657375E-764A-187E-41C3-5C63F2CF2A0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D36A9A21-122B-8905-6EA0-82EAC4E83B12}"/>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4961DC22-2F52-307B-3F63-8849EABF6B60}"/>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4405272A-3504-3C0F-8336-6ECF13E6366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123B128-54A2-4005-BDCC-5E4D1482D303}" type="datetimeFigureOut">
              <a:rPr lang="de-AT"/>
              <a:pPr>
                <a:defRPr/>
              </a:pPr>
              <a:t>07.06.2022</a:t>
            </a:fld>
            <a:endParaRPr lang="de-AT"/>
          </a:p>
        </p:txBody>
      </p:sp>
      <p:sp>
        <p:nvSpPr>
          <p:cNvPr id="5" name="Fußzeilenplatzhalter 4">
            <a:extLst>
              <a:ext uri="{FF2B5EF4-FFF2-40B4-BE49-F238E27FC236}">
                <a16:creationId xmlns:a16="http://schemas.microsoft.com/office/drawing/2014/main" id="{9E34B1D1-9556-1139-AB22-84689FEE53E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1AC33F0-EB3E-0D24-9EE0-B3ABE84EA01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272AA15-5C00-40B9-8F5B-582EECF24E64}" type="slidenum">
              <a:rPr lang="de-AT" altLang="de-DE"/>
              <a:pPr>
                <a:defRPr/>
              </a:pPr>
              <a:t>‹Nr.›</a:t>
            </a:fld>
            <a:endParaRPr lang="de-AT" altLang="de-DE"/>
          </a:p>
        </p:txBody>
      </p:sp>
      <p:pic>
        <p:nvPicPr>
          <p:cNvPr id="1032" name="Picture 19">
            <a:extLst>
              <a:ext uri="{FF2B5EF4-FFF2-40B4-BE49-F238E27FC236}">
                <a16:creationId xmlns:a16="http://schemas.microsoft.com/office/drawing/2014/main" id="{2465EE2F-F08F-3EAE-4DCB-75F0180B00F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E1037082-C53A-9A9E-0595-E0CDCC23BC61}"/>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4BC9E508-8636-FE34-E1CA-9C59457F21FB}"/>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151607F8-2246-AF34-78AE-E8E6E4CA204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07"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B7BE3602-F083-444B-C371-96CE95D588B3}"/>
              </a:ext>
            </a:extLst>
          </p:cNvPr>
          <p:cNvSpPr>
            <a:spLocks noGrp="1"/>
          </p:cNvSpPr>
          <p:nvPr>
            <p:ph type="title"/>
          </p:nvPr>
        </p:nvSpPr>
        <p:spPr>
          <a:xfrm>
            <a:off x="468313" y="2786063"/>
            <a:ext cx="8229600" cy="676275"/>
          </a:xfrm>
        </p:spPr>
        <p:txBody>
          <a:bodyPr/>
          <a:lstStyle/>
          <a:p>
            <a:r>
              <a:rPr lang="de-DE" altLang="de-DE"/>
              <a:t>Aufbau von Wien</a:t>
            </a:r>
            <a:endParaRPr lang="de-AT" altLang="de-DE"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a:extLst>
              <a:ext uri="{FF2B5EF4-FFF2-40B4-BE49-F238E27FC236}">
                <a16:creationId xmlns:a16="http://schemas.microsoft.com/office/drawing/2014/main" id="{D60F6668-1C11-80CC-7482-24FDEE83A708}"/>
              </a:ext>
            </a:extLst>
          </p:cNvPr>
          <p:cNvSpPr>
            <a:spLocks noGrp="1"/>
          </p:cNvSpPr>
          <p:nvPr>
            <p:ph type="title"/>
          </p:nvPr>
        </p:nvSpPr>
        <p:spPr>
          <a:xfrm>
            <a:off x="468313" y="836613"/>
            <a:ext cx="8229600" cy="677862"/>
          </a:xfrm>
        </p:spPr>
        <p:txBody>
          <a:bodyPr/>
          <a:lstStyle/>
          <a:p>
            <a:r>
              <a:rPr lang="de-DE" altLang="de-DE"/>
              <a:t>Aufbau von Wien</a:t>
            </a:r>
            <a:endParaRPr lang="de-AT" altLang="de-DE"/>
          </a:p>
        </p:txBody>
      </p:sp>
      <p:cxnSp>
        <p:nvCxnSpPr>
          <p:cNvPr id="7" name="Gerade Verbindung 5">
            <a:extLst>
              <a:ext uri="{FF2B5EF4-FFF2-40B4-BE49-F238E27FC236}">
                <a16:creationId xmlns:a16="http://schemas.microsoft.com/office/drawing/2014/main" id="{7D739C07-D62D-47C0-9062-74BD05794A4C}"/>
              </a:ext>
            </a:extLst>
          </p:cNvPr>
          <p:cNvCxnSpPr/>
          <p:nvPr/>
        </p:nvCxnSpPr>
        <p:spPr>
          <a:xfrm>
            <a:off x="179388" y="5876925"/>
            <a:ext cx="8569325" cy="0"/>
          </a:xfrm>
          <a:prstGeom prst="line">
            <a:avLst/>
          </a:prstGeom>
        </p:spPr>
        <p:style>
          <a:lnRef idx="1">
            <a:schemeClr val="dk1"/>
          </a:lnRef>
          <a:fillRef idx="0">
            <a:schemeClr val="dk1"/>
          </a:fillRef>
          <a:effectRef idx="0">
            <a:schemeClr val="dk1"/>
          </a:effectRef>
          <a:fontRef idx="minor">
            <a:schemeClr val="tx1"/>
          </a:fontRef>
        </p:style>
      </p:cxnSp>
      <p:sp>
        <p:nvSpPr>
          <p:cNvPr id="8" name="Textfeld 7">
            <a:extLst>
              <a:ext uri="{FF2B5EF4-FFF2-40B4-BE49-F238E27FC236}">
                <a16:creationId xmlns:a16="http://schemas.microsoft.com/office/drawing/2014/main" id="{D7292C66-4088-1E66-50F6-2E2D85D0294B}"/>
              </a:ext>
            </a:extLst>
          </p:cNvPr>
          <p:cNvSpPr txBox="1">
            <a:spLocks noChangeArrowheads="1"/>
          </p:cNvSpPr>
          <p:nvPr/>
        </p:nvSpPr>
        <p:spPr bwMode="auto">
          <a:xfrm>
            <a:off x="2452688" y="4738688"/>
            <a:ext cx="5216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Eine Villa ist ein schönes und großes Haus mit Garten.</a:t>
            </a:r>
            <a:endParaRPr lang="de-AT" altLang="de-DE" sz="1800" b="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1116CECF-6EEF-93E6-8A31-4479EA08FE50}"/>
              </a:ext>
            </a:extLst>
          </p:cNvPr>
          <p:cNvSpPr txBox="1">
            <a:spLocks noChangeArrowheads="1"/>
          </p:cNvSpPr>
          <p:nvPr/>
        </p:nvSpPr>
        <p:spPr bwMode="auto">
          <a:xfrm>
            <a:off x="2476500" y="5137150"/>
            <a:ext cx="44624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Ein Gewerbepark ist ein Gebiet am Stadtrand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mit vielen Betrieben.</a:t>
            </a:r>
            <a:endParaRPr lang="de-AT" altLang="de-DE" sz="1800" b="0">
              <a:solidFill>
                <a:schemeClr val="tx1"/>
              </a:solidFill>
              <a:latin typeface="Calibri" panose="020F0502020204030204" pitchFamily="34" charset="0"/>
            </a:endParaRPr>
          </a:p>
        </p:txBody>
      </p:sp>
      <p:pic>
        <p:nvPicPr>
          <p:cNvPr id="6150" name="Grafik 10">
            <a:extLst>
              <a:ext uri="{FF2B5EF4-FFF2-40B4-BE49-F238E27FC236}">
                <a16:creationId xmlns:a16="http://schemas.microsoft.com/office/drawing/2014/main" id="{2BDA85A8-74A2-29CC-676B-DCE900AB91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76" t="4353" r="1176"/>
          <a:stretch>
            <a:fillRect/>
          </a:stretch>
        </p:blipFill>
        <p:spPr bwMode="auto">
          <a:xfrm>
            <a:off x="107950" y="1793875"/>
            <a:ext cx="8928100"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Grafik 12">
            <a:extLst>
              <a:ext uri="{FF2B5EF4-FFF2-40B4-BE49-F238E27FC236}">
                <a16:creationId xmlns:a16="http://schemas.microsoft.com/office/drawing/2014/main" id="{7F33F74E-6BB7-3D00-24B6-19BB44B747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 y="5940425"/>
            <a:ext cx="198755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Grafik 14">
            <a:extLst>
              <a:ext uri="{FF2B5EF4-FFF2-40B4-BE49-F238E27FC236}">
                <a16:creationId xmlns:a16="http://schemas.microsoft.com/office/drawing/2014/main" id="{AB24A9BC-59A9-C399-734E-61B7A1C9EE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5838" y="6054725"/>
            <a:ext cx="1260475"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Grafik 16">
            <a:extLst>
              <a:ext uri="{FF2B5EF4-FFF2-40B4-BE49-F238E27FC236}">
                <a16:creationId xmlns:a16="http://schemas.microsoft.com/office/drawing/2014/main" id="{7208ED50-409D-DE02-6E86-4BF4043120A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9800" y="6054725"/>
            <a:ext cx="7223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Grafik 17">
            <a:extLst>
              <a:ext uri="{FF2B5EF4-FFF2-40B4-BE49-F238E27FC236}">
                <a16:creationId xmlns:a16="http://schemas.microsoft.com/office/drawing/2014/main" id="{952ACB44-8A61-88D0-0C1B-458E3A642F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1963" y="5997575"/>
            <a:ext cx="198755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Grafik 19">
            <a:extLst>
              <a:ext uri="{FF2B5EF4-FFF2-40B4-BE49-F238E27FC236}">
                <a16:creationId xmlns:a16="http://schemas.microsoft.com/office/drawing/2014/main" id="{B1B15F68-C1C2-1E55-FE44-BC8545D76DF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7175" y="5992813"/>
            <a:ext cx="2795588"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4" presetClass="path" presetSubtype="0" accel="50000" decel="50000" fill="hold" nodeType="clickEffect">
                                  <p:stCondLst>
                                    <p:cond delay="0"/>
                                  </p:stCondLst>
                                  <p:childTnLst>
                                    <p:animMotion origin="layout" path="M -2.77778E-7 -7.40741E-7 L -0.16459 -0.39838 " pathEditMode="relative" rAng="0" ptsTypes="AA">
                                      <p:cBhvr>
                                        <p:cTn id="6" dur="2000" fill="hold"/>
                                        <p:tgtEl>
                                          <p:spTgt spid="18"/>
                                        </p:tgtEl>
                                        <p:attrNameLst>
                                          <p:attrName>ppt_x</p:attrName>
                                          <p:attrName>ppt_y</p:attrName>
                                        </p:attrNameLst>
                                      </p:cBhvr>
                                      <p:rCtr x="-8264" y="-19954"/>
                                    </p:animMotion>
                                  </p:childTnLst>
                                </p:cTn>
                              </p:par>
                              <p:par>
                                <p:cTn id="7" presetID="64" presetClass="path" presetSubtype="0" accel="50000" decel="50000" fill="hold" nodeType="withEffect">
                                  <p:stCondLst>
                                    <p:cond delay="0"/>
                                  </p:stCondLst>
                                  <p:childTnLst>
                                    <p:animMotion origin="layout" path="M 2.77778E-6 -2.96296E-6 L 0.17153 -0.38078 " pathEditMode="relative" rAng="0" ptsTypes="AA">
                                      <p:cBhvr>
                                        <p:cTn id="8" dur="2000" fill="hold"/>
                                        <p:tgtEl>
                                          <p:spTgt spid="13"/>
                                        </p:tgtEl>
                                        <p:attrNameLst>
                                          <p:attrName>ppt_x</p:attrName>
                                          <p:attrName>ppt_y</p:attrName>
                                        </p:attrNameLst>
                                      </p:cBhvr>
                                      <p:rCtr x="8576" y="-19051"/>
                                    </p:animMotion>
                                  </p:childTnLst>
                                </p:cTn>
                              </p:par>
                            </p:childTnLst>
                          </p:cTn>
                        </p:par>
                      </p:childTnLst>
                    </p:cTn>
                  </p:par>
                  <p:par>
                    <p:cTn id="9" fill="hold" nodeType="clickPar">
                      <p:stCondLst>
                        <p:cond delay="indefinite"/>
                      </p:stCondLst>
                      <p:childTnLst>
                        <p:par>
                          <p:cTn id="10" fill="hold" nodeType="withGroup">
                            <p:stCondLst>
                              <p:cond delay="0"/>
                            </p:stCondLst>
                            <p:childTnLst>
                              <p:par>
                                <p:cTn id="11" presetID="64" presetClass="path" presetSubtype="0" accel="50000" decel="50000" fill="hold" nodeType="clickEffect">
                                  <p:stCondLst>
                                    <p:cond delay="0"/>
                                  </p:stCondLst>
                                  <p:childTnLst>
                                    <p:animMotion origin="layout" path="M -5.55556E-7 -4.07407E-6 L -0.29792 -0.40301 " pathEditMode="relative" rAng="0" ptsTypes="AA">
                                      <p:cBhvr>
                                        <p:cTn id="12" dur="2000" fill="hold"/>
                                        <p:tgtEl>
                                          <p:spTgt spid="17"/>
                                        </p:tgtEl>
                                        <p:attrNameLst>
                                          <p:attrName>ppt_x</p:attrName>
                                          <p:attrName>ppt_y</p:attrName>
                                        </p:attrNameLst>
                                      </p:cBhvr>
                                      <p:rCtr x="-14965" y="-19954"/>
                                    </p:animMotion>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xit" presetSubtype="0" fill="hold" grpId="1" nodeType="clickEffect">
                                  <p:stCondLst>
                                    <p:cond delay="0"/>
                                  </p:stCondLst>
                                  <p:childTnLst>
                                    <p:animEffect transition="out" filter="fade">
                                      <p:cBhvr>
                                        <p:cTn id="20" dur="500"/>
                                        <p:tgtEl>
                                          <p:spTgt spid="8"/>
                                        </p:tgtEl>
                                      </p:cBhvr>
                                    </p:animEffect>
                                    <p:set>
                                      <p:cBhvr>
                                        <p:cTn id="21" dur="1" fill="hold">
                                          <p:stCondLst>
                                            <p:cond delay="499"/>
                                          </p:stCondLst>
                                        </p:cTn>
                                        <p:tgtEl>
                                          <p:spTgt spid="8"/>
                                        </p:tgtEl>
                                        <p:attrNameLst>
                                          <p:attrName>style.visibility</p:attrName>
                                        </p:attrNameLst>
                                      </p:cBhvr>
                                      <p:to>
                                        <p:strVal val="hidden"/>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64" presetClass="path" presetSubtype="0" accel="50000" decel="50000" fill="hold" nodeType="clickEffect">
                                  <p:stCondLst>
                                    <p:cond delay="0"/>
                                  </p:stCondLst>
                                  <p:childTnLst>
                                    <p:animMotion origin="layout" path="M 5E-6 3.7037E-6 L 0.19219 -0.40394 " pathEditMode="relative" rAng="0" ptsTypes="AA">
                                      <p:cBhvr>
                                        <p:cTn id="25" dur="2000" fill="hold"/>
                                        <p:tgtEl>
                                          <p:spTgt spid="15"/>
                                        </p:tgtEl>
                                        <p:attrNameLst>
                                          <p:attrName>ppt_x</p:attrName>
                                          <p:attrName>ppt_y</p:attrName>
                                        </p:attrNameLst>
                                      </p:cBhvr>
                                      <p:rCtr x="9601" y="-20208"/>
                                    </p:animMotion>
                                  </p:childTnLst>
                                </p:cTn>
                              </p:par>
                            </p:childTnLst>
                          </p:cTn>
                        </p:par>
                      </p:childTnLst>
                    </p:cTn>
                  </p:par>
                  <p:par>
                    <p:cTn id="26" fill="hold" nodeType="clickPar">
                      <p:stCondLst>
                        <p:cond delay="indefinite"/>
                      </p:stCondLst>
                      <p:childTnLst>
                        <p:par>
                          <p:cTn id="27" fill="hold" nodeType="withGroup">
                            <p:stCondLst>
                              <p:cond delay="0"/>
                            </p:stCondLst>
                            <p:childTnLst>
                              <p:par>
                                <p:cTn id="28" presetID="64" presetClass="path" presetSubtype="0" accel="50000" decel="50000" fill="hold" nodeType="clickEffect">
                                  <p:stCondLst>
                                    <p:cond delay="0"/>
                                  </p:stCondLst>
                                  <p:childTnLst>
                                    <p:animMotion origin="layout" path="M -0.00191 0.02801 L 0.25035 -0.31991 " pathEditMode="relative" rAng="0" ptsTypes="AA">
                                      <p:cBhvr>
                                        <p:cTn id="29" dur="2000" fill="hold"/>
                                        <p:tgtEl>
                                          <p:spTgt spid="20"/>
                                        </p:tgtEl>
                                        <p:attrNameLst>
                                          <p:attrName>ppt_x</p:attrName>
                                          <p:attrName>ppt_y</p:attrName>
                                        </p:attrNameLst>
                                      </p:cBhvr>
                                      <p:rCtr x="12604" y="-17407"/>
                                    </p:animMotion>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xit" presetSubtype="0" fill="hold" grpId="1" nodeType="clickEffect">
                                  <p:stCondLst>
                                    <p:cond delay="0"/>
                                  </p:stCondLst>
                                  <p:childTnLst>
                                    <p:animEffect transition="out" filter="fade">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74C90C16-DA37-87C8-01F9-95D1FDF53E43}"/>
              </a:ext>
            </a:extLst>
          </p:cNvPr>
          <p:cNvSpPr>
            <a:spLocks noGrp="1"/>
          </p:cNvSpPr>
          <p:nvPr>
            <p:ph type="title"/>
          </p:nvPr>
        </p:nvSpPr>
        <p:spPr>
          <a:xfrm>
            <a:off x="457200" y="1006475"/>
            <a:ext cx="8229600" cy="677863"/>
          </a:xfrm>
        </p:spPr>
        <p:txBody>
          <a:bodyPr/>
          <a:lstStyle/>
          <a:p>
            <a:r>
              <a:rPr lang="de-DE" altLang="de-DE"/>
              <a:t>Aufbau von Wien</a:t>
            </a:r>
            <a:endParaRPr lang="de-AT" altLang="de-DE"/>
          </a:p>
        </p:txBody>
      </p:sp>
      <p:sp>
        <p:nvSpPr>
          <p:cNvPr id="7171" name="Textfeld 4">
            <a:extLst>
              <a:ext uri="{FF2B5EF4-FFF2-40B4-BE49-F238E27FC236}">
                <a16:creationId xmlns:a16="http://schemas.microsoft.com/office/drawing/2014/main" id="{46363A13-D0A8-2648-BE06-8F1C5206F23F}"/>
              </a:ext>
            </a:extLst>
          </p:cNvPr>
          <p:cNvSpPr txBox="1">
            <a:spLocks noChangeArrowheads="1"/>
          </p:cNvSpPr>
          <p:nvPr/>
        </p:nvSpPr>
        <p:spPr bwMode="auto">
          <a:xfrm>
            <a:off x="1357313" y="4803775"/>
            <a:ext cx="5214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Eine Villa ist ein schönes und großes Haus mit Garten.</a:t>
            </a:r>
            <a:endParaRPr lang="de-AT" altLang="de-DE" sz="1800" b="0">
              <a:solidFill>
                <a:schemeClr val="tx1"/>
              </a:solidFill>
              <a:latin typeface="Calibri" panose="020F0502020204030204" pitchFamily="34" charset="0"/>
            </a:endParaRPr>
          </a:p>
        </p:txBody>
      </p:sp>
      <p:sp>
        <p:nvSpPr>
          <p:cNvPr id="7172" name="Textfeld 6">
            <a:extLst>
              <a:ext uri="{FF2B5EF4-FFF2-40B4-BE49-F238E27FC236}">
                <a16:creationId xmlns:a16="http://schemas.microsoft.com/office/drawing/2014/main" id="{0A80E73B-181E-917C-E5BA-7576FD127F6E}"/>
              </a:ext>
            </a:extLst>
          </p:cNvPr>
          <p:cNvSpPr txBox="1">
            <a:spLocks noChangeArrowheads="1"/>
          </p:cNvSpPr>
          <p:nvPr/>
        </p:nvSpPr>
        <p:spPr bwMode="auto">
          <a:xfrm>
            <a:off x="1357313" y="5173663"/>
            <a:ext cx="44624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Ein Gewerbepark ist ein Gebiet am Stadtrand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mit vielen Betrieben.</a:t>
            </a:r>
            <a:endParaRPr lang="de-AT" altLang="de-DE" sz="1800" b="0">
              <a:solidFill>
                <a:schemeClr val="tx1"/>
              </a:solidFill>
              <a:latin typeface="Calibri" panose="020F0502020204030204" pitchFamily="34" charset="0"/>
            </a:endParaRPr>
          </a:p>
        </p:txBody>
      </p:sp>
      <p:pic>
        <p:nvPicPr>
          <p:cNvPr id="7173" name="Grafik 8">
            <a:extLst>
              <a:ext uri="{FF2B5EF4-FFF2-40B4-BE49-F238E27FC236}">
                <a16:creationId xmlns:a16="http://schemas.microsoft.com/office/drawing/2014/main" id="{A86305C2-115B-2402-E16A-0B6CF1C043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1684338"/>
            <a:ext cx="9109075" cy="179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A3A312B0-2FF8-48B6-9C3C-908405672FA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„Wien und New York vergleichen“ auf den Seiten 42 und 43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5" name="Rectangle 6">
            <a:extLst>
              <a:ext uri="{FF2B5EF4-FFF2-40B4-BE49-F238E27FC236}">
                <a16:creationId xmlns:a16="http://schemas.microsoft.com/office/drawing/2014/main" id="{829089F3-A08C-97FA-6828-95D8C6A128EF}"/>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Illustration: Thomas Przygodda, Langenhagen</a:t>
            </a:r>
            <a:endParaRPr lang="de-DE" altLang="de-DE" sz="1200" dirty="0">
              <a:cs typeface="Arial" charset="0"/>
            </a:endParaRP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248</Words>
  <Application>Microsoft Office PowerPoint</Application>
  <PresentationFormat>Bildschirmpräsentation (4:3)</PresentationFormat>
  <Paragraphs>26</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Aufbau von Wien</vt:lpstr>
      <vt:lpstr>Aufbau von Wien</vt:lpstr>
      <vt:lpstr>Aufbau von Wien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208</cp:revision>
  <dcterms:created xsi:type="dcterms:W3CDTF">2013-10-08T07:58:50Z</dcterms:created>
  <dcterms:modified xsi:type="dcterms:W3CDTF">2022-06-07T07:31:30Z</dcterms:modified>
</cp:coreProperties>
</file>