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Ludwig XIV.</a:t>
            </a:r>
          </a:p>
        </p:txBody>
      </p:sp>
      <p:sp>
        <p:nvSpPr>
          <p:cNvPr id="3" name="Text Box 10">
            <a:extLst>
              <a:ext uri="{FF2B5EF4-FFF2-40B4-BE49-F238E27FC236}">
                <a16:creationId xmlns:a16="http://schemas.microsoft.com/office/drawing/2014/main" id="{20AF9AC2-72EA-6C22-4892-E2EE882C855A}"/>
              </a:ext>
            </a:extLst>
          </p:cNvPr>
          <p:cNvSpPr txBox="1">
            <a:spLocks noChangeArrowheads="1"/>
          </p:cNvSpPr>
          <p:nvPr/>
        </p:nvSpPr>
        <p:spPr bwMode="auto">
          <a:xfrm>
            <a:off x="2646100" y="3181227"/>
            <a:ext cx="38877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absoluter</a:t>
            </a:r>
          </a:p>
          <a:p>
            <a:pPr algn="ctr" eaLnBrk="1" hangingPunct="1"/>
            <a:r>
              <a:rPr lang="de-DE" altLang="de-DE" sz="2800" dirty="0">
                <a:solidFill>
                  <a:srgbClr val="333333"/>
                </a:solidFill>
                <a:latin typeface="Calibri" panose="020F0502020204030204" pitchFamily="34" charset="0"/>
              </a:rPr>
              <a:t>Herrscher</a:t>
            </a:r>
          </a:p>
        </p:txBody>
      </p:sp>
      <p:sp>
        <p:nvSpPr>
          <p:cNvPr id="4" name="Pfeil nach unten 8">
            <a:extLst>
              <a:ext uri="{FF2B5EF4-FFF2-40B4-BE49-F238E27FC236}">
                <a16:creationId xmlns:a16="http://schemas.microsoft.com/office/drawing/2014/main" id="{3248D55F-639F-AAE4-C505-83ADD35604C6}"/>
              </a:ext>
            </a:extLst>
          </p:cNvPr>
          <p:cNvSpPr>
            <a:spLocks noChangeArrowheads="1"/>
          </p:cNvSpPr>
          <p:nvPr/>
        </p:nvSpPr>
        <p:spPr bwMode="auto">
          <a:xfrm rot="5400000">
            <a:off x="2915717" y="2024733"/>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E9EA45E-4752-FCBB-7EF9-4BFB1BA486CB}"/>
              </a:ext>
            </a:extLst>
          </p:cNvPr>
          <p:cNvSpPr txBox="1">
            <a:spLocks noChangeArrowheads="1"/>
          </p:cNvSpPr>
          <p:nvPr/>
        </p:nvSpPr>
        <p:spPr bwMode="auto">
          <a:xfrm>
            <a:off x="178867" y="1843758"/>
            <a:ext cx="23764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herrscht unumschränkt</a:t>
            </a:r>
          </a:p>
        </p:txBody>
      </p:sp>
      <p:sp>
        <p:nvSpPr>
          <p:cNvPr id="6" name="Pfeil nach unten 10">
            <a:extLst>
              <a:ext uri="{FF2B5EF4-FFF2-40B4-BE49-F238E27FC236}">
                <a16:creationId xmlns:a16="http://schemas.microsoft.com/office/drawing/2014/main" id="{FD21F5A5-035F-D2B7-09F3-3870E26D5F02}"/>
              </a:ext>
            </a:extLst>
          </p:cNvPr>
          <p:cNvSpPr>
            <a:spLocks noChangeArrowheads="1"/>
          </p:cNvSpPr>
          <p:nvPr/>
        </p:nvSpPr>
        <p:spPr bwMode="auto">
          <a:xfrm rot="5400000">
            <a:off x="2879204" y="3321721"/>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11">
            <a:extLst>
              <a:ext uri="{FF2B5EF4-FFF2-40B4-BE49-F238E27FC236}">
                <a16:creationId xmlns:a16="http://schemas.microsoft.com/office/drawing/2014/main" id="{9FD3DAB9-F572-7B18-BA87-B66EBF939927}"/>
              </a:ext>
            </a:extLst>
          </p:cNvPr>
          <p:cNvSpPr>
            <a:spLocks noChangeArrowheads="1"/>
          </p:cNvSpPr>
          <p:nvPr/>
        </p:nvSpPr>
        <p:spPr bwMode="auto">
          <a:xfrm rot="5400000">
            <a:off x="2879204" y="4690146"/>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6B5DB32C-B763-40DC-D12F-F99D92145A5A}"/>
              </a:ext>
            </a:extLst>
          </p:cNvPr>
          <p:cNvSpPr txBox="1">
            <a:spLocks noChangeArrowheads="1"/>
          </p:cNvSpPr>
          <p:nvPr/>
        </p:nvSpPr>
        <p:spPr bwMode="auto">
          <a:xfrm>
            <a:off x="251892" y="3140745"/>
            <a:ext cx="23764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oberster Richter</a:t>
            </a:r>
          </a:p>
        </p:txBody>
      </p:sp>
      <p:sp>
        <p:nvSpPr>
          <p:cNvPr id="9" name="Pfeil nach unten 13">
            <a:extLst>
              <a:ext uri="{FF2B5EF4-FFF2-40B4-BE49-F238E27FC236}">
                <a16:creationId xmlns:a16="http://schemas.microsoft.com/office/drawing/2014/main" id="{4B9E9E71-9C13-EF3D-9003-63D7D733819C}"/>
              </a:ext>
            </a:extLst>
          </p:cNvPr>
          <p:cNvSpPr>
            <a:spLocks noChangeArrowheads="1"/>
          </p:cNvSpPr>
          <p:nvPr/>
        </p:nvSpPr>
        <p:spPr bwMode="auto">
          <a:xfrm rot="16200000" flipH="1">
            <a:off x="5997054" y="2039021"/>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Pfeil nach unten 14">
            <a:extLst>
              <a:ext uri="{FF2B5EF4-FFF2-40B4-BE49-F238E27FC236}">
                <a16:creationId xmlns:a16="http://schemas.microsoft.com/office/drawing/2014/main" id="{091EA95B-B0B9-D0B8-F963-05C6AF949939}"/>
              </a:ext>
            </a:extLst>
          </p:cNvPr>
          <p:cNvSpPr>
            <a:spLocks noChangeArrowheads="1"/>
          </p:cNvSpPr>
          <p:nvPr/>
        </p:nvSpPr>
        <p:spPr bwMode="auto">
          <a:xfrm rot="16200000" flipH="1">
            <a:off x="5960542" y="3334421"/>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Pfeil nach unten 15">
            <a:extLst>
              <a:ext uri="{FF2B5EF4-FFF2-40B4-BE49-F238E27FC236}">
                <a16:creationId xmlns:a16="http://schemas.microsoft.com/office/drawing/2014/main" id="{BA9018C4-CF57-834E-638E-BDA739106049}"/>
              </a:ext>
            </a:extLst>
          </p:cNvPr>
          <p:cNvSpPr>
            <a:spLocks noChangeArrowheads="1"/>
          </p:cNvSpPr>
          <p:nvPr/>
        </p:nvSpPr>
        <p:spPr bwMode="auto">
          <a:xfrm rot="16200000" flipH="1">
            <a:off x="5960542" y="4702846"/>
            <a:ext cx="288925" cy="64770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11E7BBA7-DC36-8F75-EC26-7BDF7A30F2F2}"/>
              </a:ext>
            </a:extLst>
          </p:cNvPr>
          <p:cNvSpPr txBox="1">
            <a:spLocks noChangeArrowheads="1"/>
          </p:cNvSpPr>
          <p:nvPr/>
        </p:nvSpPr>
        <p:spPr bwMode="auto">
          <a:xfrm>
            <a:off x="6622192" y="1628313"/>
            <a:ext cx="237648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nur Gott gegenüber verantwortlich</a:t>
            </a:r>
          </a:p>
        </p:txBody>
      </p:sp>
      <p:sp>
        <p:nvSpPr>
          <p:cNvPr id="13" name="Text Box 10">
            <a:extLst>
              <a:ext uri="{FF2B5EF4-FFF2-40B4-BE49-F238E27FC236}">
                <a16:creationId xmlns:a16="http://schemas.microsoft.com/office/drawing/2014/main" id="{38D5B37C-AC86-83D4-8761-DC4CD90575F5}"/>
              </a:ext>
            </a:extLst>
          </p:cNvPr>
          <p:cNvSpPr txBox="1">
            <a:spLocks noChangeArrowheads="1"/>
          </p:cNvSpPr>
          <p:nvPr/>
        </p:nvSpPr>
        <p:spPr bwMode="auto">
          <a:xfrm>
            <a:off x="6516167" y="3285208"/>
            <a:ext cx="23764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erlässt allein Gesetze</a:t>
            </a:r>
          </a:p>
        </p:txBody>
      </p:sp>
      <p:sp>
        <p:nvSpPr>
          <p:cNvPr id="14" name="Text Box 10">
            <a:extLst>
              <a:ext uri="{FF2B5EF4-FFF2-40B4-BE49-F238E27FC236}">
                <a16:creationId xmlns:a16="http://schemas.microsoft.com/office/drawing/2014/main" id="{9D975973-599E-3609-5F09-19594A7AA025}"/>
              </a:ext>
            </a:extLst>
          </p:cNvPr>
          <p:cNvSpPr txBox="1">
            <a:spLocks noChangeArrowheads="1"/>
          </p:cNvSpPr>
          <p:nvPr/>
        </p:nvSpPr>
        <p:spPr bwMode="auto">
          <a:xfrm>
            <a:off x="251892" y="4509170"/>
            <a:ext cx="23764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oberster Heerführer</a:t>
            </a:r>
          </a:p>
        </p:txBody>
      </p:sp>
      <p:sp>
        <p:nvSpPr>
          <p:cNvPr id="15" name="Text Box 10">
            <a:extLst>
              <a:ext uri="{FF2B5EF4-FFF2-40B4-BE49-F238E27FC236}">
                <a16:creationId xmlns:a16="http://schemas.microsoft.com/office/drawing/2014/main" id="{8BF86FA7-7AB0-2D14-9CE3-79B12EF6F4BD}"/>
              </a:ext>
            </a:extLst>
          </p:cNvPr>
          <p:cNvSpPr txBox="1">
            <a:spLocks noChangeArrowheads="1"/>
          </p:cNvSpPr>
          <p:nvPr/>
        </p:nvSpPr>
        <p:spPr bwMode="auto">
          <a:xfrm>
            <a:off x="6516167" y="4287853"/>
            <a:ext cx="237648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zeigt Macht durch Bauten (Schloss Versailles)</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8" grpId="0"/>
      <p:bldP spid="9" grpId="0" animBg="1"/>
      <p:bldP spid="10" grpId="0" animBg="1"/>
      <p:bldP spid="11" grpId="0" animBg="1"/>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„Absolutismus und Barock“ auf den Seiten 22 bis 23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2023-11-23T17:46:24Z</dcterms:modified>
</cp:coreProperties>
</file>