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B6C1-EE89-42BD-81D3-6893A2DA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556450-E818-4E0A-9D89-7E8A8974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C483-718C-4953-8466-3519605EF84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F4CEB-3A31-46A1-BCE4-8B83CCE5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F3DA8E-239E-4F02-BA4E-CC6244CA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107C-7B46-40D2-BDE5-1EBD564A6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98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B0F9DF-71AA-4432-ACD4-5320C332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90F061-A3FB-4404-B941-850783248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743CF-17F2-4EE7-B229-627018C17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C483-718C-4953-8466-3519605EF84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62AFB4-3524-41E5-AC42-74B411C86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69F484-FF37-430B-BC2B-F84D0B0D1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107C-7B46-40D2-BDE5-1EBD564A6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9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F55852-9597-4C89-A8AB-E4BE27FB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China – </a:t>
            </a:r>
            <a:br>
              <a:rPr lang="de-AT" altLang="de-DE"/>
            </a:br>
            <a:r>
              <a:rPr lang="de-AT" altLang="de-DE"/>
              <a:t>das Reich in der Mitte </a:t>
            </a:r>
            <a:endParaRPr lang="de-AT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175A79-9228-4875-9799-87DC1241C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1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CF6310E-835F-4E95-802F-15A58F03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34233C-532B-4FFF-978E-F5C9491523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3E88F3-CC02-4FDD-A555-07B68402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AD12AF-5246-440B-88BD-A4C581373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D34069-04EC-4F2B-805D-ECD3FABD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B42802-A61C-4CBB-A848-D7719D3E1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1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EBF2FB-CB8E-45B7-A8E7-CDAC1515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02605D-074D-45CB-8509-1877C97C0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78C246-57F0-4159-BF3D-32369E61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575346-BF94-45A7-BC2B-ACC84BA45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E91F43-A8A4-4195-8B09-0F030228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CDA424-9450-4F21-9578-1F837EB41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9AD3E7-AD57-41BB-92D1-7F6B963F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1EDF5D-AB3B-4834-B8B6-4122E46C2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4A2310-4876-4EDF-8C5C-A36D586C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B1E943-27B6-4EBB-B00D-9497480A6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7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FEB9E7-ED35-4989-A7A8-90118DCC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6A9D25-967A-4ACF-AF5E-361FE7721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6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China –  das Reich in der Mitte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–  das Reich in der Mitte </dc:title>
  <dc:creator>Reich, Dr. Marion</dc:creator>
  <cp:lastModifiedBy>Reich, Dr. Marion</cp:lastModifiedBy>
  <cp:revision>1</cp:revision>
  <dcterms:created xsi:type="dcterms:W3CDTF">2019-04-11T08:07:05Z</dcterms:created>
  <dcterms:modified xsi:type="dcterms:W3CDTF">2019-04-11T08:07:05Z</dcterms:modified>
</cp:coreProperties>
</file>