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 Box 10">
            <a:extLst>
              <a:ext uri="{FF2B5EF4-FFF2-40B4-BE49-F238E27FC236}">
                <a16:creationId xmlns:a16="http://schemas.microsoft.com/office/drawing/2014/main" id="{FACB58B0-F4D2-4A3C-923C-F2511A7CB6B5}"/>
              </a:ext>
            </a:extLst>
          </p:cNvPr>
          <p:cNvSpPr txBox="1">
            <a:spLocks noChangeArrowheads="1"/>
          </p:cNvSpPr>
          <p:nvPr/>
        </p:nvSpPr>
        <p:spPr bwMode="auto">
          <a:xfrm>
            <a:off x="395536" y="1982083"/>
            <a:ext cx="3744913" cy="523220"/>
          </a:xfrm>
          <a:prstGeom prst="rect">
            <a:avLst/>
          </a:prstGeom>
          <a:solidFill>
            <a:srgbClr val="9999FF"/>
          </a:solidFill>
          <a:ln>
            <a:solidFill>
              <a:srgbClr val="9999FF"/>
            </a:solidFill>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in der alten Heimat</a:t>
            </a:r>
          </a:p>
        </p:txBody>
      </p:sp>
      <p:sp>
        <p:nvSpPr>
          <p:cNvPr id="30" name="Pfeil nach unten 3">
            <a:extLst>
              <a:ext uri="{FF2B5EF4-FFF2-40B4-BE49-F238E27FC236}">
                <a16:creationId xmlns:a16="http://schemas.microsoft.com/office/drawing/2014/main" id="{5174E908-7DD9-4971-92CE-E546A85ABAFA}"/>
              </a:ext>
            </a:extLst>
          </p:cNvPr>
          <p:cNvSpPr>
            <a:spLocks noChangeArrowheads="1"/>
          </p:cNvSpPr>
          <p:nvPr/>
        </p:nvSpPr>
        <p:spPr bwMode="auto">
          <a:xfrm>
            <a:off x="6538302" y="2675415"/>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1" name="Text Box 10">
            <a:extLst>
              <a:ext uri="{FF2B5EF4-FFF2-40B4-BE49-F238E27FC236}">
                <a16:creationId xmlns:a16="http://schemas.microsoft.com/office/drawing/2014/main" id="{801519BA-D580-4C91-9922-276D02AC811B}"/>
              </a:ext>
            </a:extLst>
          </p:cNvPr>
          <p:cNvSpPr txBox="1">
            <a:spLocks noChangeArrowheads="1"/>
          </p:cNvSpPr>
          <p:nvPr/>
        </p:nvSpPr>
        <p:spPr bwMode="auto">
          <a:xfrm>
            <a:off x="4854824" y="1993196"/>
            <a:ext cx="3671887" cy="523220"/>
          </a:xfrm>
          <a:prstGeom prst="rect">
            <a:avLst/>
          </a:prstGeom>
          <a:solidFill>
            <a:srgbClr val="9999FF"/>
          </a:solidFill>
          <a:ln w="9525" algn="ctr">
            <a:solidFill>
              <a:srgbClr val="9999FF"/>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in der neuen Heimat</a:t>
            </a:r>
          </a:p>
        </p:txBody>
      </p:sp>
      <p:sp>
        <p:nvSpPr>
          <p:cNvPr id="32" name="Text Box 10">
            <a:extLst>
              <a:ext uri="{FF2B5EF4-FFF2-40B4-BE49-F238E27FC236}">
                <a16:creationId xmlns:a16="http://schemas.microsoft.com/office/drawing/2014/main" id="{040A6DE6-EC0E-4B31-9344-504EA8124AB4}"/>
              </a:ext>
            </a:extLst>
          </p:cNvPr>
          <p:cNvSpPr txBox="1">
            <a:spLocks noChangeArrowheads="1"/>
          </p:cNvSpPr>
          <p:nvPr/>
        </p:nvSpPr>
        <p:spPr bwMode="auto">
          <a:xfrm>
            <a:off x="324098" y="4160245"/>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Angst vor Verfolgung</a:t>
            </a:r>
          </a:p>
        </p:txBody>
      </p:sp>
      <p:sp>
        <p:nvSpPr>
          <p:cNvPr id="33" name="Text Box 10">
            <a:extLst>
              <a:ext uri="{FF2B5EF4-FFF2-40B4-BE49-F238E27FC236}">
                <a16:creationId xmlns:a16="http://schemas.microsoft.com/office/drawing/2014/main" id="{A58D2CFB-2AEA-4A99-9AD3-D1F0374EFA71}"/>
              </a:ext>
            </a:extLst>
          </p:cNvPr>
          <p:cNvSpPr txBox="1">
            <a:spLocks noChangeArrowheads="1"/>
          </p:cNvSpPr>
          <p:nvPr/>
        </p:nvSpPr>
        <p:spPr bwMode="auto">
          <a:xfrm>
            <a:off x="4572001" y="3161266"/>
            <a:ext cx="418138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langwierige Asylverfahren</a:t>
            </a:r>
          </a:p>
        </p:txBody>
      </p:sp>
      <p:sp>
        <p:nvSpPr>
          <p:cNvPr id="34" name="Pfeil nach unten 8">
            <a:extLst>
              <a:ext uri="{FF2B5EF4-FFF2-40B4-BE49-F238E27FC236}">
                <a16:creationId xmlns:a16="http://schemas.microsoft.com/office/drawing/2014/main" id="{4DE1D469-BEE1-43F3-B98D-B97914E65260}"/>
              </a:ext>
            </a:extLst>
          </p:cNvPr>
          <p:cNvSpPr>
            <a:spLocks noChangeArrowheads="1"/>
          </p:cNvSpPr>
          <p:nvPr/>
        </p:nvSpPr>
        <p:spPr bwMode="auto">
          <a:xfrm>
            <a:off x="2140723" y="2684594"/>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5" name="Text Box 10">
            <a:extLst>
              <a:ext uri="{FF2B5EF4-FFF2-40B4-BE49-F238E27FC236}">
                <a16:creationId xmlns:a16="http://schemas.microsoft.com/office/drawing/2014/main" id="{2889FCCB-AB86-48CE-96BB-1DF67A3AF5B9}"/>
              </a:ext>
            </a:extLst>
          </p:cNvPr>
          <p:cNvSpPr txBox="1">
            <a:spLocks noChangeArrowheads="1"/>
          </p:cNvSpPr>
          <p:nvPr/>
        </p:nvSpPr>
        <p:spPr bwMode="auto">
          <a:xfrm>
            <a:off x="340497" y="3161266"/>
            <a:ext cx="388778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Hoffnung auf ein besseres Leben</a:t>
            </a:r>
          </a:p>
        </p:txBody>
      </p:sp>
      <p:sp>
        <p:nvSpPr>
          <p:cNvPr id="36" name="Text Box 10">
            <a:extLst>
              <a:ext uri="{FF2B5EF4-FFF2-40B4-BE49-F238E27FC236}">
                <a16:creationId xmlns:a16="http://schemas.microsoft.com/office/drawing/2014/main" id="{2B57A565-1A2B-4277-A4DA-99E2CA775754}"/>
              </a:ext>
            </a:extLst>
          </p:cNvPr>
          <p:cNvSpPr txBox="1">
            <a:spLocks noChangeArrowheads="1"/>
          </p:cNvSpPr>
          <p:nvPr/>
        </p:nvSpPr>
        <p:spPr bwMode="auto">
          <a:xfrm>
            <a:off x="4786598" y="3761604"/>
            <a:ext cx="3887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Gefühl der Entwurzelung</a:t>
            </a:r>
          </a:p>
        </p:txBody>
      </p:sp>
      <p:sp>
        <p:nvSpPr>
          <p:cNvPr id="39" name="Text Box 10">
            <a:extLst>
              <a:ext uri="{FF2B5EF4-FFF2-40B4-BE49-F238E27FC236}">
                <a16:creationId xmlns:a16="http://schemas.microsoft.com/office/drawing/2014/main" id="{C2D88EAF-709D-4A09-A5E7-C9173A1FB0D0}"/>
              </a:ext>
            </a:extLst>
          </p:cNvPr>
          <p:cNvSpPr txBox="1">
            <a:spLocks noChangeArrowheads="1"/>
          </p:cNvSpPr>
          <p:nvPr/>
        </p:nvSpPr>
        <p:spPr bwMode="auto">
          <a:xfrm>
            <a:off x="713829" y="855421"/>
            <a:ext cx="7561263"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Menschen verlassen ihre Heimat …</a:t>
            </a:r>
          </a:p>
        </p:txBody>
      </p:sp>
      <p:sp>
        <p:nvSpPr>
          <p:cNvPr id="40" name="Text Box 10">
            <a:extLst>
              <a:ext uri="{FF2B5EF4-FFF2-40B4-BE49-F238E27FC236}">
                <a16:creationId xmlns:a16="http://schemas.microsoft.com/office/drawing/2014/main" id="{67F210C0-63AA-46E1-B010-18B0698A7A4C}"/>
              </a:ext>
            </a:extLst>
          </p:cNvPr>
          <p:cNvSpPr txBox="1">
            <a:spLocks noChangeArrowheads="1"/>
          </p:cNvSpPr>
          <p:nvPr/>
        </p:nvSpPr>
        <p:spPr bwMode="auto">
          <a:xfrm>
            <a:off x="4786598" y="4361942"/>
            <a:ext cx="3887788"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Misstrauen oder Ablehnung durch die Einheimischen</a:t>
            </a:r>
          </a:p>
        </p:txBody>
      </p:sp>
      <p:sp>
        <p:nvSpPr>
          <p:cNvPr id="41" name="Text Box 10">
            <a:extLst>
              <a:ext uri="{FF2B5EF4-FFF2-40B4-BE49-F238E27FC236}">
                <a16:creationId xmlns:a16="http://schemas.microsoft.com/office/drawing/2014/main" id="{F08FD45D-248E-4757-AD2D-E5A84F0F2F8A}"/>
              </a:ext>
            </a:extLst>
          </p:cNvPr>
          <p:cNvSpPr txBox="1">
            <a:spLocks noChangeArrowheads="1"/>
          </p:cNvSpPr>
          <p:nvPr/>
        </p:nvSpPr>
        <p:spPr bwMode="auto">
          <a:xfrm>
            <a:off x="324098" y="4728337"/>
            <a:ext cx="388778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Bedrohung durch Naturkatastrophen</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31" grpId="0" animBg="1"/>
      <p:bldP spid="32" grpId="0"/>
      <p:bldP spid="33" grpId="0"/>
      <p:bldP spid="34" grpId="0" animBg="1"/>
      <p:bldP spid="35" grpId="0"/>
      <p:bldP spid="36" grpId="0"/>
      <p:bldP spid="40" grpId="0"/>
      <p:bldP spid="4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„Was bedeutet es, weit wegzuziehen?“ auf den Seiten 72 bis 73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216</Words>
  <Application>Microsoft Office PowerPoint</Application>
  <PresentationFormat>Bildschirmpräsentation (4:3)</PresentationFormat>
  <Paragraphs>28</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26</cp:revision>
  <dcterms:created xsi:type="dcterms:W3CDTF">2020-01-22T09:57:49Z</dcterms:created>
  <dcterms:modified xsi:type="dcterms:W3CDTF">2020-03-13T14:23:57Z</dcterms:modified>
</cp:coreProperties>
</file>