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15">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264"/>
      </p:cViewPr>
      <p:guideLst>
        <p:guide orient="horz" pos="2115"/>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5FCDC76-ABD9-8F37-11BB-38CD1F4EECA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54DFF06-0EE5-7873-26FA-1A0589426624}"/>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09D799F-770D-41F9-81A6-D8C40ABAA78C}" type="datetimeFigureOut">
              <a:rPr lang="de-AT"/>
              <a:pPr>
                <a:defRPr/>
              </a:pPr>
              <a:t>10.09.2024</a:t>
            </a:fld>
            <a:endParaRPr lang="de-AT"/>
          </a:p>
        </p:txBody>
      </p:sp>
      <p:sp>
        <p:nvSpPr>
          <p:cNvPr id="4" name="Fußzeilenplatzhalter 3">
            <a:extLst>
              <a:ext uri="{FF2B5EF4-FFF2-40B4-BE49-F238E27FC236}">
                <a16:creationId xmlns:a16="http://schemas.microsoft.com/office/drawing/2014/main" id="{8DB21289-9B71-086E-3C95-3173CB6CB3F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6E911506-1C8F-969F-5FA8-6595740BB0BF}"/>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5086238-7936-45BC-AFCB-2A4B94D1EC3E}"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8A0CEEC-8248-470E-F5CC-806251D1D59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5CE77F4-0F7A-DB4E-E398-CB4B49B5D3F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BE8A06-3D72-41ED-868B-A419F3DF2761}" type="datetimeFigureOut">
              <a:rPr lang="de-AT"/>
              <a:pPr>
                <a:defRPr/>
              </a:pPr>
              <a:t>10.09.2024</a:t>
            </a:fld>
            <a:endParaRPr lang="de-AT"/>
          </a:p>
        </p:txBody>
      </p:sp>
      <p:sp>
        <p:nvSpPr>
          <p:cNvPr id="4" name="Folienbildplatzhalter 3">
            <a:extLst>
              <a:ext uri="{FF2B5EF4-FFF2-40B4-BE49-F238E27FC236}">
                <a16:creationId xmlns:a16="http://schemas.microsoft.com/office/drawing/2014/main" id="{F0D62B14-6762-37E7-BBB4-61F9E77D09A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0C73BE0-5AD6-2A41-ABC5-56D21129746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4918605D-E050-7720-5D33-93BFD6FF353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2B3053FF-8BC2-41BC-FC2C-4E4867DC99A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288866D-FA0F-40D0-943D-69B6B96EBA44}"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15098909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EBF1ED39-3547-8E5E-B07B-5BFE67E87F9B}"/>
              </a:ext>
            </a:extLst>
          </p:cNvPr>
          <p:cNvSpPr>
            <a:spLocks noGrp="1"/>
          </p:cNvSpPr>
          <p:nvPr>
            <p:ph type="dt" sz="half" idx="10"/>
          </p:nvPr>
        </p:nvSpPr>
        <p:spPr/>
        <p:txBody>
          <a:bodyPr/>
          <a:lstStyle>
            <a:lvl1pPr>
              <a:defRPr/>
            </a:lvl1pPr>
          </a:lstStyle>
          <a:p>
            <a:pPr>
              <a:defRPr/>
            </a:pPr>
            <a:fld id="{98EB6BA6-148C-4AFB-89A1-42957DA32C70}" type="datetimeFigureOut">
              <a:rPr lang="de-AT"/>
              <a:pPr>
                <a:defRPr/>
              </a:pPr>
              <a:t>10.09.2024</a:t>
            </a:fld>
            <a:endParaRPr lang="de-AT"/>
          </a:p>
        </p:txBody>
      </p:sp>
      <p:sp>
        <p:nvSpPr>
          <p:cNvPr id="5" name="Fußzeilenplatzhalter 4">
            <a:extLst>
              <a:ext uri="{FF2B5EF4-FFF2-40B4-BE49-F238E27FC236}">
                <a16:creationId xmlns:a16="http://schemas.microsoft.com/office/drawing/2014/main" id="{98928E22-1127-7632-63BA-D37C149403A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0BE59D5-8C62-D7FB-9345-1FC4B15408B5}"/>
              </a:ext>
            </a:extLst>
          </p:cNvPr>
          <p:cNvSpPr>
            <a:spLocks noGrp="1"/>
          </p:cNvSpPr>
          <p:nvPr>
            <p:ph type="sldNum" sz="quarter" idx="12"/>
          </p:nvPr>
        </p:nvSpPr>
        <p:spPr/>
        <p:txBody>
          <a:bodyPr/>
          <a:lstStyle>
            <a:lvl1pPr>
              <a:defRPr/>
            </a:lvl1pPr>
          </a:lstStyle>
          <a:p>
            <a:fld id="{A1AE9667-4BD1-4AE7-BCC7-85E3F2C5FCF3}" type="slidenum">
              <a:rPr lang="de-AT" altLang="de-DE"/>
              <a:pPr/>
              <a:t>‹Nr.›</a:t>
            </a:fld>
            <a:endParaRPr lang="de-AT" altLang="de-DE"/>
          </a:p>
        </p:txBody>
      </p:sp>
    </p:spTree>
    <p:extLst>
      <p:ext uri="{BB962C8B-B14F-4D97-AF65-F5344CB8AC3E}">
        <p14:creationId xmlns:p14="http://schemas.microsoft.com/office/powerpoint/2010/main" val="4264625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053F3F3F-82DC-4945-8303-6806E9A306FB}"/>
              </a:ext>
            </a:extLst>
          </p:cNvPr>
          <p:cNvSpPr>
            <a:spLocks noGrp="1"/>
          </p:cNvSpPr>
          <p:nvPr>
            <p:ph type="dt" sz="half" idx="10"/>
          </p:nvPr>
        </p:nvSpPr>
        <p:spPr/>
        <p:txBody>
          <a:bodyPr/>
          <a:lstStyle>
            <a:lvl1pPr>
              <a:defRPr/>
            </a:lvl1pPr>
          </a:lstStyle>
          <a:p>
            <a:pPr>
              <a:defRPr/>
            </a:pPr>
            <a:fld id="{5E22573D-528F-49B6-8A0A-7DFB50E94337}" type="datetimeFigureOut">
              <a:rPr lang="de-AT"/>
              <a:pPr>
                <a:defRPr/>
              </a:pPr>
              <a:t>10.09.2024</a:t>
            </a:fld>
            <a:endParaRPr lang="de-AT"/>
          </a:p>
        </p:txBody>
      </p:sp>
      <p:sp>
        <p:nvSpPr>
          <p:cNvPr id="5" name="Fußzeilenplatzhalter 4">
            <a:extLst>
              <a:ext uri="{FF2B5EF4-FFF2-40B4-BE49-F238E27FC236}">
                <a16:creationId xmlns:a16="http://schemas.microsoft.com/office/drawing/2014/main" id="{124E6B1F-DACA-636C-F8C1-86DD61C26D9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2E5C2DA-5E40-3DFA-E638-CA5AE4BB7E90}"/>
              </a:ext>
            </a:extLst>
          </p:cNvPr>
          <p:cNvSpPr>
            <a:spLocks noGrp="1"/>
          </p:cNvSpPr>
          <p:nvPr>
            <p:ph type="sldNum" sz="quarter" idx="12"/>
          </p:nvPr>
        </p:nvSpPr>
        <p:spPr/>
        <p:txBody>
          <a:bodyPr/>
          <a:lstStyle>
            <a:lvl1pPr>
              <a:defRPr/>
            </a:lvl1pPr>
          </a:lstStyle>
          <a:p>
            <a:fld id="{90DDBBE8-B863-4E8B-B83C-BC2AA8D237CB}" type="slidenum">
              <a:rPr lang="de-AT" altLang="de-DE"/>
              <a:pPr/>
              <a:t>‹Nr.›</a:t>
            </a:fld>
            <a:endParaRPr lang="de-AT" altLang="de-DE"/>
          </a:p>
        </p:txBody>
      </p:sp>
    </p:spTree>
    <p:extLst>
      <p:ext uri="{BB962C8B-B14F-4D97-AF65-F5344CB8AC3E}">
        <p14:creationId xmlns:p14="http://schemas.microsoft.com/office/powerpoint/2010/main" val="375501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CB80E89B-B034-7245-3F76-3817362EB9E4}"/>
              </a:ext>
            </a:extLst>
          </p:cNvPr>
          <p:cNvSpPr>
            <a:spLocks noGrp="1"/>
          </p:cNvSpPr>
          <p:nvPr>
            <p:ph type="dt" sz="half" idx="10"/>
          </p:nvPr>
        </p:nvSpPr>
        <p:spPr/>
        <p:txBody>
          <a:bodyPr/>
          <a:lstStyle>
            <a:lvl1pPr>
              <a:defRPr/>
            </a:lvl1pPr>
          </a:lstStyle>
          <a:p>
            <a:pPr>
              <a:defRPr/>
            </a:pPr>
            <a:fld id="{A7443B33-796D-4CC3-B5A5-AD2156D09FDD}" type="datetimeFigureOut">
              <a:rPr lang="de-AT"/>
              <a:pPr>
                <a:defRPr/>
              </a:pPr>
              <a:t>10.09.2024</a:t>
            </a:fld>
            <a:endParaRPr lang="de-AT"/>
          </a:p>
        </p:txBody>
      </p:sp>
      <p:sp>
        <p:nvSpPr>
          <p:cNvPr id="5" name="Fußzeilenplatzhalter 4">
            <a:extLst>
              <a:ext uri="{FF2B5EF4-FFF2-40B4-BE49-F238E27FC236}">
                <a16:creationId xmlns:a16="http://schemas.microsoft.com/office/drawing/2014/main" id="{8A7752F2-8FF1-0C9A-9FF2-6A7DD26E7D6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6CFBAED-7745-160F-54EF-5BEA642B300A}"/>
              </a:ext>
            </a:extLst>
          </p:cNvPr>
          <p:cNvSpPr>
            <a:spLocks noGrp="1"/>
          </p:cNvSpPr>
          <p:nvPr>
            <p:ph type="sldNum" sz="quarter" idx="12"/>
          </p:nvPr>
        </p:nvSpPr>
        <p:spPr/>
        <p:txBody>
          <a:bodyPr/>
          <a:lstStyle>
            <a:lvl1pPr>
              <a:defRPr/>
            </a:lvl1pPr>
          </a:lstStyle>
          <a:p>
            <a:fld id="{055CA9B9-BC2A-4373-B601-848ED76F52FF}" type="slidenum">
              <a:rPr lang="de-AT" altLang="de-DE"/>
              <a:pPr/>
              <a:t>‹Nr.›</a:t>
            </a:fld>
            <a:endParaRPr lang="de-AT" altLang="de-DE"/>
          </a:p>
        </p:txBody>
      </p:sp>
    </p:spTree>
    <p:extLst>
      <p:ext uri="{BB962C8B-B14F-4D97-AF65-F5344CB8AC3E}">
        <p14:creationId xmlns:p14="http://schemas.microsoft.com/office/powerpoint/2010/main" val="2774384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7EE4D2BD-A5F4-A241-8627-C776BB2DD7C1}"/>
              </a:ext>
            </a:extLst>
          </p:cNvPr>
          <p:cNvSpPr>
            <a:spLocks noGrp="1"/>
          </p:cNvSpPr>
          <p:nvPr>
            <p:ph type="dt" sz="half" idx="10"/>
          </p:nvPr>
        </p:nvSpPr>
        <p:spPr/>
        <p:txBody>
          <a:bodyPr/>
          <a:lstStyle>
            <a:lvl1pPr>
              <a:defRPr/>
            </a:lvl1pPr>
          </a:lstStyle>
          <a:p>
            <a:pPr>
              <a:defRPr/>
            </a:pPr>
            <a:fld id="{4E39595E-7FD7-4B59-AA37-A33F0745FC79}" type="datetimeFigureOut">
              <a:rPr lang="de-AT"/>
              <a:pPr>
                <a:defRPr/>
              </a:pPr>
              <a:t>10.09.2024</a:t>
            </a:fld>
            <a:endParaRPr lang="de-AT"/>
          </a:p>
        </p:txBody>
      </p:sp>
      <p:sp>
        <p:nvSpPr>
          <p:cNvPr id="5" name="Fußzeilenplatzhalter 4">
            <a:extLst>
              <a:ext uri="{FF2B5EF4-FFF2-40B4-BE49-F238E27FC236}">
                <a16:creationId xmlns:a16="http://schemas.microsoft.com/office/drawing/2014/main" id="{5268FD0D-7A82-0A67-BA04-C9F08BEE652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FB4BBEA-C3B6-46CE-0847-8B5168CE2A41}"/>
              </a:ext>
            </a:extLst>
          </p:cNvPr>
          <p:cNvSpPr>
            <a:spLocks noGrp="1"/>
          </p:cNvSpPr>
          <p:nvPr>
            <p:ph type="sldNum" sz="quarter" idx="12"/>
          </p:nvPr>
        </p:nvSpPr>
        <p:spPr/>
        <p:txBody>
          <a:bodyPr/>
          <a:lstStyle>
            <a:lvl1pPr>
              <a:defRPr/>
            </a:lvl1pPr>
          </a:lstStyle>
          <a:p>
            <a:fld id="{5768626C-55C5-48B1-BB40-9F12A7A97865}" type="slidenum">
              <a:rPr lang="de-AT" altLang="de-DE"/>
              <a:pPr/>
              <a:t>‹Nr.›</a:t>
            </a:fld>
            <a:endParaRPr lang="de-AT" altLang="de-DE"/>
          </a:p>
        </p:txBody>
      </p:sp>
    </p:spTree>
    <p:extLst>
      <p:ext uri="{BB962C8B-B14F-4D97-AF65-F5344CB8AC3E}">
        <p14:creationId xmlns:p14="http://schemas.microsoft.com/office/powerpoint/2010/main" val="14875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626B77E7-20B9-27A1-D77D-B0E95F7750C9}"/>
              </a:ext>
            </a:extLst>
          </p:cNvPr>
          <p:cNvSpPr>
            <a:spLocks noGrp="1"/>
          </p:cNvSpPr>
          <p:nvPr>
            <p:ph type="dt" sz="half" idx="10"/>
          </p:nvPr>
        </p:nvSpPr>
        <p:spPr/>
        <p:txBody>
          <a:bodyPr/>
          <a:lstStyle>
            <a:lvl1pPr>
              <a:defRPr/>
            </a:lvl1pPr>
          </a:lstStyle>
          <a:p>
            <a:pPr>
              <a:defRPr/>
            </a:pPr>
            <a:fld id="{9EC5C896-8904-4976-9937-78A38B2D555F}" type="datetimeFigureOut">
              <a:rPr lang="de-AT"/>
              <a:pPr>
                <a:defRPr/>
              </a:pPr>
              <a:t>10.09.2024</a:t>
            </a:fld>
            <a:endParaRPr lang="de-AT"/>
          </a:p>
        </p:txBody>
      </p:sp>
      <p:sp>
        <p:nvSpPr>
          <p:cNvPr id="6" name="Fußzeilenplatzhalter 4">
            <a:extLst>
              <a:ext uri="{FF2B5EF4-FFF2-40B4-BE49-F238E27FC236}">
                <a16:creationId xmlns:a16="http://schemas.microsoft.com/office/drawing/2014/main" id="{D6947940-B9AF-7EE6-B193-589D4DCE877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B7050F3-DE55-A44A-F11C-00F28886C1C6}"/>
              </a:ext>
            </a:extLst>
          </p:cNvPr>
          <p:cNvSpPr>
            <a:spLocks noGrp="1"/>
          </p:cNvSpPr>
          <p:nvPr>
            <p:ph type="sldNum" sz="quarter" idx="12"/>
          </p:nvPr>
        </p:nvSpPr>
        <p:spPr/>
        <p:txBody>
          <a:bodyPr/>
          <a:lstStyle>
            <a:lvl1pPr>
              <a:defRPr/>
            </a:lvl1pPr>
          </a:lstStyle>
          <a:p>
            <a:fld id="{1844E9DF-B761-4002-9D93-8A4F762206DB}" type="slidenum">
              <a:rPr lang="de-AT" altLang="de-DE"/>
              <a:pPr/>
              <a:t>‹Nr.›</a:t>
            </a:fld>
            <a:endParaRPr lang="de-AT" altLang="de-DE"/>
          </a:p>
        </p:txBody>
      </p:sp>
    </p:spTree>
    <p:extLst>
      <p:ext uri="{BB962C8B-B14F-4D97-AF65-F5344CB8AC3E}">
        <p14:creationId xmlns:p14="http://schemas.microsoft.com/office/powerpoint/2010/main" val="1024874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309E3333-A4A0-48F6-EEA1-C95B49225E3F}"/>
              </a:ext>
            </a:extLst>
          </p:cNvPr>
          <p:cNvSpPr>
            <a:spLocks noGrp="1"/>
          </p:cNvSpPr>
          <p:nvPr>
            <p:ph type="dt" sz="half" idx="10"/>
          </p:nvPr>
        </p:nvSpPr>
        <p:spPr/>
        <p:txBody>
          <a:bodyPr/>
          <a:lstStyle>
            <a:lvl1pPr>
              <a:defRPr/>
            </a:lvl1pPr>
          </a:lstStyle>
          <a:p>
            <a:pPr>
              <a:defRPr/>
            </a:pPr>
            <a:fld id="{E4776F1E-0CEF-4023-8D9F-C90B6EEA0F71}" type="datetimeFigureOut">
              <a:rPr lang="de-AT"/>
              <a:pPr>
                <a:defRPr/>
              </a:pPr>
              <a:t>10.09.2024</a:t>
            </a:fld>
            <a:endParaRPr lang="de-AT"/>
          </a:p>
        </p:txBody>
      </p:sp>
      <p:sp>
        <p:nvSpPr>
          <p:cNvPr id="8" name="Fußzeilenplatzhalter 4">
            <a:extLst>
              <a:ext uri="{FF2B5EF4-FFF2-40B4-BE49-F238E27FC236}">
                <a16:creationId xmlns:a16="http://schemas.microsoft.com/office/drawing/2014/main" id="{62886243-B966-A29B-11F0-D80F28FAD7B6}"/>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44254DF5-983F-3F6B-35F2-18B0CA821BB9}"/>
              </a:ext>
            </a:extLst>
          </p:cNvPr>
          <p:cNvSpPr>
            <a:spLocks noGrp="1"/>
          </p:cNvSpPr>
          <p:nvPr>
            <p:ph type="sldNum" sz="quarter" idx="12"/>
          </p:nvPr>
        </p:nvSpPr>
        <p:spPr/>
        <p:txBody>
          <a:bodyPr/>
          <a:lstStyle>
            <a:lvl1pPr>
              <a:defRPr/>
            </a:lvl1pPr>
          </a:lstStyle>
          <a:p>
            <a:fld id="{595146FB-DA7A-46A8-9FDE-1E677A90A077}" type="slidenum">
              <a:rPr lang="de-AT" altLang="de-DE"/>
              <a:pPr/>
              <a:t>‹Nr.›</a:t>
            </a:fld>
            <a:endParaRPr lang="de-AT" altLang="de-DE"/>
          </a:p>
        </p:txBody>
      </p:sp>
    </p:spTree>
    <p:extLst>
      <p:ext uri="{BB962C8B-B14F-4D97-AF65-F5344CB8AC3E}">
        <p14:creationId xmlns:p14="http://schemas.microsoft.com/office/powerpoint/2010/main" val="2284557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C45A0003-EA8E-7F79-BC60-C4EC38786C38}"/>
              </a:ext>
            </a:extLst>
          </p:cNvPr>
          <p:cNvSpPr>
            <a:spLocks noGrp="1"/>
          </p:cNvSpPr>
          <p:nvPr>
            <p:ph type="dt" sz="half" idx="10"/>
          </p:nvPr>
        </p:nvSpPr>
        <p:spPr/>
        <p:txBody>
          <a:bodyPr/>
          <a:lstStyle>
            <a:lvl1pPr>
              <a:defRPr/>
            </a:lvl1pPr>
          </a:lstStyle>
          <a:p>
            <a:pPr>
              <a:defRPr/>
            </a:pPr>
            <a:fld id="{92753FA5-A956-4E02-AA90-F57ADADF6C2E}" type="datetimeFigureOut">
              <a:rPr lang="de-AT"/>
              <a:pPr>
                <a:defRPr/>
              </a:pPr>
              <a:t>10.09.2024</a:t>
            </a:fld>
            <a:endParaRPr lang="de-AT"/>
          </a:p>
        </p:txBody>
      </p:sp>
      <p:sp>
        <p:nvSpPr>
          <p:cNvPr id="4" name="Fußzeilenplatzhalter 4">
            <a:extLst>
              <a:ext uri="{FF2B5EF4-FFF2-40B4-BE49-F238E27FC236}">
                <a16:creationId xmlns:a16="http://schemas.microsoft.com/office/drawing/2014/main" id="{4E357888-3C3C-8994-1D0C-67287EB307D5}"/>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7866F35B-8C21-5B99-323B-9C64E4BD4BD2}"/>
              </a:ext>
            </a:extLst>
          </p:cNvPr>
          <p:cNvSpPr>
            <a:spLocks noGrp="1"/>
          </p:cNvSpPr>
          <p:nvPr>
            <p:ph type="sldNum" sz="quarter" idx="12"/>
          </p:nvPr>
        </p:nvSpPr>
        <p:spPr/>
        <p:txBody>
          <a:bodyPr/>
          <a:lstStyle>
            <a:lvl1pPr>
              <a:defRPr/>
            </a:lvl1pPr>
          </a:lstStyle>
          <a:p>
            <a:fld id="{5479361A-1088-445A-A1D8-6A5A91D95B26}" type="slidenum">
              <a:rPr lang="de-AT" altLang="de-DE"/>
              <a:pPr/>
              <a:t>‹Nr.›</a:t>
            </a:fld>
            <a:endParaRPr lang="de-AT" altLang="de-DE"/>
          </a:p>
        </p:txBody>
      </p:sp>
    </p:spTree>
    <p:extLst>
      <p:ext uri="{BB962C8B-B14F-4D97-AF65-F5344CB8AC3E}">
        <p14:creationId xmlns:p14="http://schemas.microsoft.com/office/powerpoint/2010/main" val="2654810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501E8548-A18C-7609-042A-7AF290E47BBD}"/>
              </a:ext>
            </a:extLst>
          </p:cNvPr>
          <p:cNvSpPr>
            <a:spLocks noGrp="1"/>
          </p:cNvSpPr>
          <p:nvPr>
            <p:ph type="dt" sz="half" idx="10"/>
          </p:nvPr>
        </p:nvSpPr>
        <p:spPr/>
        <p:txBody>
          <a:bodyPr/>
          <a:lstStyle>
            <a:lvl1pPr>
              <a:defRPr/>
            </a:lvl1pPr>
          </a:lstStyle>
          <a:p>
            <a:pPr>
              <a:defRPr/>
            </a:pPr>
            <a:fld id="{ECE69FFB-7414-4C43-B6FA-A43D1F03AC02}" type="datetimeFigureOut">
              <a:rPr lang="de-AT"/>
              <a:pPr>
                <a:defRPr/>
              </a:pPr>
              <a:t>10.09.2024</a:t>
            </a:fld>
            <a:endParaRPr lang="de-AT"/>
          </a:p>
        </p:txBody>
      </p:sp>
      <p:sp>
        <p:nvSpPr>
          <p:cNvPr id="3" name="Fußzeilenplatzhalter 4">
            <a:extLst>
              <a:ext uri="{FF2B5EF4-FFF2-40B4-BE49-F238E27FC236}">
                <a16:creationId xmlns:a16="http://schemas.microsoft.com/office/drawing/2014/main" id="{949E4B3A-C417-6DFC-0643-7AA194CC7BB9}"/>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685E96D-0004-A398-A22C-2B1A7C40B822}"/>
              </a:ext>
            </a:extLst>
          </p:cNvPr>
          <p:cNvSpPr>
            <a:spLocks noGrp="1"/>
          </p:cNvSpPr>
          <p:nvPr>
            <p:ph type="sldNum" sz="quarter" idx="12"/>
          </p:nvPr>
        </p:nvSpPr>
        <p:spPr/>
        <p:txBody>
          <a:bodyPr/>
          <a:lstStyle>
            <a:lvl1pPr>
              <a:defRPr/>
            </a:lvl1pPr>
          </a:lstStyle>
          <a:p>
            <a:fld id="{88DB7D20-8E27-4596-92CF-873C9CDC7C20}" type="slidenum">
              <a:rPr lang="de-AT" altLang="de-DE"/>
              <a:pPr/>
              <a:t>‹Nr.›</a:t>
            </a:fld>
            <a:endParaRPr lang="de-AT" altLang="de-DE"/>
          </a:p>
        </p:txBody>
      </p:sp>
    </p:spTree>
    <p:extLst>
      <p:ext uri="{BB962C8B-B14F-4D97-AF65-F5344CB8AC3E}">
        <p14:creationId xmlns:p14="http://schemas.microsoft.com/office/powerpoint/2010/main" val="311107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2638B08-F801-C469-7D87-C073B42E50C9}"/>
              </a:ext>
            </a:extLst>
          </p:cNvPr>
          <p:cNvSpPr>
            <a:spLocks noGrp="1"/>
          </p:cNvSpPr>
          <p:nvPr>
            <p:ph type="dt" sz="half" idx="10"/>
          </p:nvPr>
        </p:nvSpPr>
        <p:spPr/>
        <p:txBody>
          <a:bodyPr/>
          <a:lstStyle>
            <a:lvl1pPr>
              <a:defRPr/>
            </a:lvl1pPr>
          </a:lstStyle>
          <a:p>
            <a:pPr>
              <a:defRPr/>
            </a:pPr>
            <a:fld id="{89334165-450B-4F3F-BC03-D21818CB1847}" type="datetimeFigureOut">
              <a:rPr lang="de-AT"/>
              <a:pPr>
                <a:defRPr/>
              </a:pPr>
              <a:t>10.09.2024</a:t>
            </a:fld>
            <a:endParaRPr lang="de-AT"/>
          </a:p>
        </p:txBody>
      </p:sp>
      <p:sp>
        <p:nvSpPr>
          <p:cNvPr id="6" name="Fußzeilenplatzhalter 4">
            <a:extLst>
              <a:ext uri="{FF2B5EF4-FFF2-40B4-BE49-F238E27FC236}">
                <a16:creationId xmlns:a16="http://schemas.microsoft.com/office/drawing/2014/main" id="{18F43700-3FFE-C81C-7101-C020CF41E534}"/>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CD4BEF2-5EC6-76BE-218E-7CF163E99469}"/>
              </a:ext>
            </a:extLst>
          </p:cNvPr>
          <p:cNvSpPr>
            <a:spLocks noGrp="1"/>
          </p:cNvSpPr>
          <p:nvPr>
            <p:ph type="sldNum" sz="quarter" idx="12"/>
          </p:nvPr>
        </p:nvSpPr>
        <p:spPr/>
        <p:txBody>
          <a:bodyPr/>
          <a:lstStyle>
            <a:lvl1pPr>
              <a:defRPr/>
            </a:lvl1pPr>
          </a:lstStyle>
          <a:p>
            <a:fld id="{7E898B59-75F2-491B-904F-650703AABAE5}" type="slidenum">
              <a:rPr lang="de-AT" altLang="de-DE"/>
              <a:pPr/>
              <a:t>‹Nr.›</a:t>
            </a:fld>
            <a:endParaRPr lang="de-AT" altLang="de-DE"/>
          </a:p>
        </p:txBody>
      </p:sp>
    </p:spTree>
    <p:extLst>
      <p:ext uri="{BB962C8B-B14F-4D97-AF65-F5344CB8AC3E}">
        <p14:creationId xmlns:p14="http://schemas.microsoft.com/office/powerpoint/2010/main" val="2089076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B53F622-5659-F1D9-E2C5-14F8B034CF1C}"/>
              </a:ext>
            </a:extLst>
          </p:cNvPr>
          <p:cNvSpPr>
            <a:spLocks noGrp="1"/>
          </p:cNvSpPr>
          <p:nvPr>
            <p:ph type="dt" sz="half" idx="10"/>
          </p:nvPr>
        </p:nvSpPr>
        <p:spPr/>
        <p:txBody>
          <a:bodyPr/>
          <a:lstStyle>
            <a:lvl1pPr>
              <a:defRPr/>
            </a:lvl1pPr>
          </a:lstStyle>
          <a:p>
            <a:pPr>
              <a:defRPr/>
            </a:pPr>
            <a:fld id="{69E817E2-3A1B-4AF5-A81D-3F9242623BBF}" type="datetimeFigureOut">
              <a:rPr lang="de-AT"/>
              <a:pPr>
                <a:defRPr/>
              </a:pPr>
              <a:t>10.09.2024</a:t>
            </a:fld>
            <a:endParaRPr lang="de-AT"/>
          </a:p>
        </p:txBody>
      </p:sp>
      <p:sp>
        <p:nvSpPr>
          <p:cNvPr id="6" name="Fußzeilenplatzhalter 4">
            <a:extLst>
              <a:ext uri="{FF2B5EF4-FFF2-40B4-BE49-F238E27FC236}">
                <a16:creationId xmlns:a16="http://schemas.microsoft.com/office/drawing/2014/main" id="{569C927D-36E9-0893-F6A8-122F71EFEE1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4DDC0FE-3F93-8CB1-C4E1-8FE49AD76D97}"/>
              </a:ext>
            </a:extLst>
          </p:cNvPr>
          <p:cNvSpPr>
            <a:spLocks noGrp="1"/>
          </p:cNvSpPr>
          <p:nvPr>
            <p:ph type="sldNum" sz="quarter" idx="12"/>
          </p:nvPr>
        </p:nvSpPr>
        <p:spPr/>
        <p:txBody>
          <a:bodyPr/>
          <a:lstStyle>
            <a:lvl1pPr>
              <a:defRPr/>
            </a:lvl1pPr>
          </a:lstStyle>
          <a:p>
            <a:fld id="{5FC14C42-3C6D-4FB9-AAC2-7E1269A5B9E4}" type="slidenum">
              <a:rPr lang="de-AT" altLang="de-DE"/>
              <a:pPr/>
              <a:t>‹Nr.›</a:t>
            </a:fld>
            <a:endParaRPr lang="de-AT" altLang="de-DE"/>
          </a:p>
        </p:txBody>
      </p:sp>
    </p:spTree>
    <p:extLst>
      <p:ext uri="{BB962C8B-B14F-4D97-AF65-F5344CB8AC3E}">
        <p14:creationId xmlns:p14="http://schemas.microsoft.com/office/powerpoint/2010/main" val="217506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05696C5-ADA7-76F1-7935-C834C964851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C70C6E77-D6F8-4EE8-192A-E3B5F19B3E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50B5643C-6617-7690-63F7-70FFE4678125}"/>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CACD40EF-9240-0AF6-AD4C-5A154AE90454}"/>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BF6DE23-ECE4-4592-B5A5-85DF1AB9032D}" type="datetimeFigureOut">
              <a:rPr lang="de-AT"/>
              <a:pPr>
                <a:defRPr/>
              </a:pPr>
              <a:t>10.09.2024</a:t>
            </a:fld>
            <a:endParaRPr lang="de-AT"/>
          </a:p>
        </p:txBody>
      </p:sp>
      <p:sp>
        <p:nvSpPr>
          <p:cNvPr id="5" name="Fußzeilenplatzhalter 4">
            <a:extLst>
              <a:ext uri="{FF2B5EF4-FFF2-40B4-BE49-F238E27FC236}">
                <a16:creationId xmlns:a16="http://schemas.microsoft.com/office/drawing/2014/main" id="{D10CA20C-FB0C-DD3E-0FAA-85C65145169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D3D8A917-B2CB-EBDE-5A5A-EEFF30C9285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DF5BC73-94BE-4FCE-8901-2BDF06232818}" type="slidenum">
              <a:rPr lang="de-AT" altLang="de-DE"/>
              <a:pPr/>
              <a:t>‹Nr.›</a:t>
            </a:fld>
            <a:endParaRPr lang="de-AT" altLang="de-DE"/>
          </a:p>
        </p:txBody>
      </p:sp>
      <p:pic>
        <p:nvPicPr>
          <p:cNvPr id="1032" name="Picture 19">
            <a:extLst>
              <a:ext uri="{FF2B5EF4-FFF2-40B4-BE49-F238E27FC236}">
                <a16:creationId xmlns:a16="http://schemas.microsoft.com/office/drawing/2014/main" id="{9189DAAA-F04F-7926-CE5B-F93BFB2651E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73323106-E415-B945-D775-08E6318B5D06}"/>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179ADCFF-6482-47BB-AA7B-0968F88F8249}"/>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1A333DEC-DBBD-2E4D-07E2-54A4CA7015C6}"/>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2996E69F-29B2-A2B7-B1BD-22A69705E829}"/>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D21069EE-6ADA-1302-BEC6-180E5BBB64A2}"/>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79" r:id="rId1"/>
    <p:sldLayoutId id="2147484069" r:id="rId2"/>
    <p:sldLayoutId id="2147484070" r:id="rId3"/>
    <p:sldLayoutId id="2147484071" r:id="rId4"/>
    <p:sldLayoutId id="2147484072" r:id="rId5"/>
    <p:sldLayoutId id="2147484073" r:id="rId6"/>
    <p:sldLayoutId id="2147484074" r:id="rId7"/>
    <p:sldLayoutId id="2147484075" r:id="rId8"/>
    <p:sldLayoutId id="2147484076" r:id="rId9"/>
    <p:sldLayoutId id="2147484077" r:id="rId10"/>
    <p:sldLayoutId id="214748407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AFF1023A-D7E6-C27D-D40D-04A9E452BBA7}"/>
              </a:ext>
            </a:extLst>
          </p:cNvPr>
          <p:cNvSpPr>
            <a:spLocks noGrp="1"/>
          </p:cNvSpPr>
          <p:nvPr>
            <p:ph type="body" idx="1"/>
          </p:nvPr>
        </p:nvSpPr>
        <p:spPr>
          <a:xfrm>
            <a:off x="827088" y="2924175"/>
            <a:ext cx="7416800" cy="720725"/>
          </a:xfrm>
        </p:spPr>
        <p:txBody>
          <a:bodyPr/>
          <a:lstStyle/>
          <a:p>
            <a:pPr algn="ctr"/>
            <a:r>
              <a:rPr altLang="de-DE" sz="3800">
                <a:latin typeface="Syntax LT Std"/>
              </a:rPr>
              <a:t>Ziele der Strukturpolitik</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D5F1FA7F-AF82-96DE-F72F-4B1C9385D932}"/>
              </a:ext>
            </a:extLst>
          </p:cNvPr>
          <p:cNvSpPr>
            <a:spLocks noGrp="1"/>
          </p:cNvSpPr>
          <p:nvPr>
            <p:ph type="title"/>
          </p:nvPr>
        </p:nvSpPr>
        <p:spPr>
          <a:xfrm>
            <a:off x="468313" y="1165225"/>
            <a:ext cx="8064500" cy="1631950"/>
          </a:xfrm>
        </p:spPr>
        <p:txBody>
          <a:bodyPr/>
          <a:lstStyle/>
          <a:p>
            <a:pPr>
              <a:defRPr/>
            </a:pPr>
            <a:r>
              <a:rPr lang="de-AT" altLang="de-DE" sz="4000" dirty="0">
                <a:latin typeface="+mj-lt"/>
              </a:rPr>
              <a:t>Ziele der Strukturpolitik</a:t>
            </a:r>
            <a:br>
              <a:rPr lang="de-AT" altLang="de-DE" sz="4000" dirty="0">
                <a:latin typeface="+mj-lt"/>
              </a:rPr>
            </a:br>
            <a:br>
              <a:rPr lang="de-AT" altLang="de-DE" sz="3600" dirty="0">
                <a:latin typeface="+mj-lt"/>
              </a:rPr>
            </a:br>
            <a:endParaRPr lang="de-AT" altLang="de-DE" sz="2400" dirty="0">
              <a:latin typeface="+mj-lt"/>
            </a:endParaRPr>
          </a:p>
        </p:txBody>
      </p:sp>
      <p:sp>
        <p:nvSpPr>
          <p:cNvPr id="3075" name="Inhaltsplatzhalter 2">
            <a:extLst>
              <a:ext uri="{FF2B5EF4-FFF2-40B4-BE49-F238E27FC236}">
                <a16:creationId xmlns:a16="http://schemas.microsoft.com/office/drawing/2014/main" id="{6AE81393-3662-60F4-7741-9303D1864AD3}"/>
              </a:ext>
            </a:extLst>
          </p:cNvPr>
          <p:cNvSpPr>
            <a:spLocks noGrp="1"/>
          </p:cNvSpPr>
          <p:nvPr>
            <p:ph idx="1"/>
          </p:nvPr>
        </p:nvSpPr>
        <p:spPr>
          <a:xfrm>
            <a:off x="1042988" y="2060575"/>
            <a:ext cx="7273925" cy="4105275"/>
          </a:xfrm>
        </p:spPr>
        <p:txBody>
          <a:bodyPr/>
          <a:lstStyle/>
          <a:p>
            <a:pPr marL="0" indent="-271463">
              <a:buFont typeface="Arial" charset="0"/>
              <a:buNone/>
              <a:tabLst>
                <a:tab pos="266700" algn="l"/>
              </a:tabLst>
              <a:defRPr/>
            </a:pPr>
            <a:r>
              <a:rPr altLang="de-DE" sz="2400" dirty="0">
                <a:latin typeface="+mj-lt"/>
              </a:rPr>
              <a:t>Strukturschwache Regionen werden finanziell unterstützt, um …</a:t>
            </a:r>
          </a:p>
          <a:p>
            <a:pPr marL="271463" indent="-271463">
              <a:buFont typeface="Arial" charset="0"/>
              <a:buNone/>
              <a:tabLst>
                <a:tab pos="266700" algn="l"/>
              </a:tabLst>
              <a:defRPr/>
            </a:pPr>
            <a:r>
              <a:rPr altLang="de-DE" sz="2400" b="0" dirty="0">
                <a:latin typeface="+mj-lt"/>
              </a:rPr>
              <a:t>…			Modernisierungen und  Anpassungen an 	wirtschaftliche Entwicklungen zu ermöglichen.</a:t>
            </a:r>
          </a:p>
          <a:p>
            <a:pPr marL="271463" indent="-271463">
              <a:buFont typeface="Arial" charset="0"/>
              <a:buNone/>
              <a:defRPr/>
            </a:pPr>
            <a:r>
              <a:rPr altLang="de-DE" sz="2400" b="0" dirty="0">
                <a:latin typeface="+mj-lt"/>
              </a:rPr>
              <a:t>… 	die Infrastruktur zu verbessern.</a:t>
            </a:r>
          </a:p>
          <a:p>
            <a:pPr marL="271463" indent="-271463">
              <a:buFont typeface="Arial" charset="0"/>
              <a:buNone/>
              <a:defRPr/>
            </a:pPr>
            <a:r>
              <a:rPr altLang="de-DE" sz="2400" b="0" dirty="0">
                <a:latin typeface="+mj-lt"/>
              </a:rPr>
              <a:t>… 	die Bildung und Forschung zu fördern.</a:t>
            </a:r>
          </a:p>
          <a:p>
            <a:pPr marL="271463" indent="-271463">
              <a:buFont typeface="Arial" charset="0"/>
              <a:buNone/>
              <a:tabLst>
                <a:tab pos="266700" algn="l"/>
              </a:tabLst>
              <a:defRPr/>
            </a:pPr>
            <a:r>
              <a:rPr altLang="de-DE" sz="2400" b="0" dirty="0">
                <a:latin typeface="+mj-lt"/>
              </a:rPr>
              <a:t>… 	landwirtschaftliche Produkte besser zu 	vermarkten.</a:t>
            </a:r>
          </a:p>
          <a:p>
            <a:pPr marL="271463" indent="-271463">
              <a:buFont typeface="Arial" charset="0"/>
              <a:buNone/>
              <a:tabLst>
                <a:tab pos="266700" algn="l"/>
              </a:tabLst>
              <a:defRPr/>
            </a:pPr>
            <a:r>
              <a:rPr altLang="de-DE" sz="2400" b="0" dirty="0">
                <a:latin typeface="+mj-lt"/>
              </a:rPr>
              <a:t>… 	die Besonderheiten der Region zu erhalten.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animEffect transition="in" filter="fade">
                                      <p:cBhvr>
                                        <p:cTn id="11" dur="1000"/>
                                        <p:tgtEl>
                                          <p:spTgt spid="3075">
                                            <p:txEl>
                                              <p:pRg st="0" end="0"/>
                                            </p:txEl>
                                          </p:spTgt>
                                        </p:tgtEl>
                                      </p:cBhvr>
                                    </p:animEffect>
                                    <p:anim calcmode="lin" valueType="num">
                                      <p:cBhvr>
                                        <p:cTn id="12"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nodeType="clickEffect">
                                  <p:stCondLst>
                                    <p:cond delay="0"/>
                                  </p:stCondLst>
                                  <p:childTnLst>
                                    <p:set>
                                      <p:cBhvr>
                                        <p:cTn id="17" dur="1" fill="hold">
                                          <p:stCondLst>
                                            <p:cond delay="0"/>
                                          </p:stCondLst>
                                        </p:cTn>
                                        <p:tgtEl>
                                          <p:spTgt spid="3075">
                                            <p:txEl>
                                              <p:pRg st="1" end="1"/>
                                            </p:txEl>
                                          </p:spTgt>
                                        </p:tgtEl>
                                        <p:attrNameLst>
                                          <p:attrName>style.visibility</p:attrName>
                                        </p:attrNameLst>
                                      </p:cBhvr>
                                      <p:to>
                                        <p:strVal val="visible"/>
                                      </p:to>
                                    </p:set>
                                    <p:animEffect transition="in" filter="fade">
                                      <p:cBhvr>
                                        <p:cTn id="18" dur="1000"/>
                                        <p:tgtEl>
                                          <p:spTgt spid="3075">
                                            <p:txEl>
                                              <p:pRg st="1" end="1"/>
                                            </p:txEl>
                                          </p:spTgt>
                                        </p:tgtEl>
                                      </p:cBhvr>
                                    </p:animEffect>
                                    <p:anim calcmode="lin" valueType="num">
                                      <p:cBhvr>
                                        <p:cTn id="19"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075">
                                            <p:txEl>
                                              <p:pRg st="2" end="2"/>
                                            </p:txEl>
                                          </p:spTgt>
                                        </p:tgtEl>
                                        <p:attrNameLst>
                                          <p:attrName>style.visibility</p:attrName>
                                        </p:attrNameLst>
                                      </p:cBhvr>
                                      <p:to>
                                        <p:strVal val="visible"/>
                                      </p:to>
                                    </p:set>
                                    <p:anim calcmode="lin" valueType="num">
                                      <p:cBhvr additive="base">
                                        <p:cTn id="2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 calcmode="lin" valueType="num">
                                      <p:cBhvr additive="base">
                                        <p:cTn id="31"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075">
                                            <p:txEl>
                                              <p:pRg st="4" end="4"/>
                                            </p:txEl>
                                          </p:spTgt>
                                        </p:tgtEl>
                                        <p:attrNameLst>
                                          <p:attrName>style.visibility</p:attrName>
                                        </p:attrNameLst>
                                      </p:cBhvr>
                                      <p:to>
                                        <p:strVal val="visible"/>
                                      </p:to>
                                    </p:set>
                                    <p:anim calcmode="lin" valueType="num">
                                      <p:cBhvr additive="base">
                                        <p:cTn id="37"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075">
                                            <p:txEl>
                                              <p:pRg st="5" end="5"/>
                                            </p:txEl>
                                          </p:spTgt>
                                        </p:tgtEl>
                                        <p:attrNameLst>
                                          <p:attrName>style.visibility</p:attrName>
                                        </p:attrNameLst>
                                      </p:cBhvr>
                                      <p:to>
                                        <p:strVal val="visible"/>
                                      </p:to>
                                    </p:set>
                                    <p:anim calcmode="lin" valueType="num">
                                      <p:cBhvr additive="base">
                                        <p:cTn id="43"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E05DC8E8-E30D-7916-6BFE-D71B73D280D8}"/>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BCACD676-E9B7-7283-FA98-5EE97F571790}"/>
              </a:ext>
            </a:extLst>
          </p:cNvPr>
          <p:cNvSpPr>
            <a:spLocks noChangeArrowheads="1"/>
          </p:cNvSpPr>
          <p:nvPr/>
        </p:nvSpPr>
        <p:spPr bwMode="auto">
          <a:xfrm>
            <a:off x="468313" y="692151"/>
            <a:ext cx="3744912" cy="5041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br>
              <a:rPr lang="de-DE" altLang="de-DE" sz="1100" b="1" kern="0" dirty="0">
                <a:solidFill>
                  <a:srgbClr val="000000"/>
                </a:solidFill>
                <a:latin typeface="Syntax LT Std"/>
              </a:rPr>
            </a:b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„Der Staat greif ein“ auf den Seiten 80 und 81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237</Words>
  <Application>Microsoft Office PowerPoint</Application>
  <PresentationFormat>Bildschirmpräsentation (4:3)</PresentationFormat>
  <Paragraphs>25</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Ziele der Strukturpolitik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216</cp:revision>
  <dcterms:created xsi:type="dcterms:W3CDTF">2013-10-08T07:58:50Z</dcterms:created>
  <dcterms:modified xsi:type="dcterms:W3CDTF">2024-09-10T14:58:42Z</dcterms:modified>
</cp:coreProperties>
</file>