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08.05.2025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Jugendkulturen</a:t>
            </a:r>
          </a:p>
        </p:txBody>
      </p:sp>
      <p:sp>
        <p:nvSpPr>
          <p:cNvPr id="3" name="Text Box 10">
            <a:extLst>
              <a:ext uri="{FF2B5EF4-FFF2-40B4-BE49-F238E27FC236}">
                <a16:creationId xmlns:a16="http://schemas.microsoft.com/office/drawing/2014/main" id="{942BABCA-2554-2AE6-8475-D20D0549C3BC}"/>
              </a:ext>
            </a:extLst>
          </p:cNvPr>
          <p:cNvSpPr txBox="1">
            <a:spLocks noChangeArrowheads="1"/>
          </p:cNvSpPr>
          <p:nvPr/>
        </p:nvSpPr>
        <p:spPr bwMode="auto">
          <a:xfrm>
            <a:off x="336788" y="3919045"/>
            <a:ext cx="4077972" cy="1947565"/>
          </a:xfrm>
          <a:prstGeom prst="ellipse">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Abgrenzung </a:t>
            </a:r>
            <a:r>
              <a:rPr lang="de-DE" altLang="de-DE" sz="2800">
                <a:solidFill>
                  <a:srgbClr val="333333"/>
                </a:solidFill>
                <a:latin typeface="Calibri" panose="020F0502020204030204" pitchFamily="34" charset="0"/>
              </a:rPr>
              <a:t>von und Konflikte </a:t>
            </a:r>
            <a:r>
              <a:rPr lang="de-DE" altLang="de-DE" sz="2800" dirty="0">
                <a:solidFill>
                  <a:srgbClr val="333333"/>
                </a:solidFill>
                <a:latin typeface="Calibri" panose="020F0502020204030204" pitchFamily="34" charset="0"/>
              </a:rPr>
              <a:t>mit Elterngeneration</a:t>
            </a:r>
          </a:p>
        </p:txBody>
      </p:sp>
      <p:sp>
        <p:nvSpPr>
          <p:cNvPr id="5" name="Text Box 10">
            <a:extLst>
              <a:ext uri="{FF2B5EF4-FFF2-40B4-BE49-F238E27FC236}">
                <a16:creationId xmlns:a16="http://schemas.microsoft.com/office/drawing/2014/main" id="{C41A3690-6109-94FD-8217-0451C637B954}"/>
              </a:ext>
            </a:extLst>
          </p:cNvPr>
          <p:cNvSpPr txBox="1">
            <a:spLocks noChangeArrowheads="1"/>
          </p:cNvSpPr>
          <p:nvPr/>
        </p:nvSpPr>
        <p:spPr bwMode="auto">
          <a:xfrm>
            <a:off x="2496596" y="1844824"/>
            <a:ext cx="4078800" cy="1947565"/>
          </a:xfrm>
          <a:prstGeom prst="ellipse">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gemeinsame Merkmale und Interessen</a:t>
            </a:r>
          </a:p>
        </p:txBody>
      </p:sp>
      <p:sp>
        <p:nvSpPr>
          <p:cNvPr id="6" name="Text Box 10">
            <a:extLst>
              <a:ext uri="{FF2B5EF4-FFF2-40B4-BE49-F238E27FC236}">
                <a16:creationId xmlns:a16="http://schemas.microsoft.com/office/drawing/2014/main" id="{51A3B6A7-F898-4D2E-F993-AFEF69093423}"/>
              </a:ext>
            </a:extLst>
          </p:cNvPr>
          <p:cNvSpPr txBox="1">
            <a:spLocks noChangeArrowheads="1"/>
          </p:cNvSpPr>
          <p:nvPr/>
        </p:nvSpPr>
        <p:spPr bwMode="auto">
          <a:xfrm>
            <a:off x="4728412" y="3922975"/>
            <a:ext cx="4078800" cy="1947565"/>
          </a:xfrm>
          <a:prstGeom prst="ellipse">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teilweise Ausdruck von Unzufriedenheit</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„Jugendkulturen“ auf den Seiten 100 </a:t>
            </a:r>
            <a:r>
              <a:rPr lang="de-DE" altLang="de-DE" sz="1100" b="0">
                <a:solidFill>
                  <a:schemeClr val="tx1"/>
                </a:solidFill>
                <a:latin typeface="Arial" charset="0"/>
                <a:cs typeface="Arial" charset="0"/>
              </a:rPr>
              <a:t>bis 101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184</Words>
  <Application>Microsoft Office PowerPoint</Application>
  <PresentationFormat>Bildschirmpräsentation (4:3)</PresentationFormat>
  <Paragraphs>23</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61</cp:revision>
  <dcterms:created xsi:type="dcterms:W3CDTF">2011-07-14T19:54:09Z</dcterms:created>
  <dcterms:modified xsi:type="dcterms:W3CDTF">2025-05-08T12:58:20Z</dcterms:modified>
</cp:coreProperties>
</file>