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7" r:id="rId2"/>
    <p:sldId id="294"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336C464-17D4-F148-F29E-720DDB6C9FE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54541A0-97F4-0B37-BD12-CEA4422C0B7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DD2837A-821A-4BDF-A974-E0ADA769374F}" type="datetimeFigureOut">
              <a:rPr lang="de-AT"/>
              <a:pPr>
                <a:defRPr/>
              </a:pPr>
              <a:t>03.01.2026</a:t>
            </a:fld>
            <a:endParaRPr lang="de-AT"/>
          </a:p>
        </p:txBody>
      </p:sp>
      <p:sp>
        <p:nvSpPr>
          <p:cNvPr id="4" name="Fußzeilenplatzhalter 3">
            <a:extLst>
              <a:ext uri="{FF2B5EF4-FFF2-40B4-BE49-F238E27FC236}">
                <a16:creationId xmlns:a16="http://schemas.microsoft.com/office/drawing/2014/main" id="{C683FFDE-0128-4127-6F59-F748A42011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9CA42EA-9E69-1847-2C7B-41BC67693B3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A5C1829-9BC6-4DCD-8A4C-A8D9FEF03051}"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00D0B4A-9886-0889-7D44-37A574190AB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71941AB-338A-57DF-DAFF-A200798D421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5F4EFE0-DF26-406B-8DFE-F3966CC71A90}" type="datetimeFigureOut">
              <a:rPr lang="de-AT"/>
              <a:pPr>
                <a:defRPr/>
              </a:pPr>
              <a:t>03.01.2026</a:t>
            </a:fld>
            <a:endParaRPr lang="de-AT"/>
          </a:p>
        </p:txBody>
      </p:sp>
      <p:sp>
        <p:nvSpPr>
          <p:cNvPr id="4" name="Folienbildplatzhalter 3">
            <a:extLst>
              <a:ext uri="{FF2B5EF4-FFF2-40B4-BE49-F238E27FC236}">
                <a16:creationId xmlns:a16="http://schemas.microsoft.com/office/drawing/2014/main" id="{DD373D05-95F0-CB84-C1F5-AC3A30511B7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CFC7620-61A9-B41D-21C0-3B1232528C0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6A5EDA3-09EF-D53C-F3C9-396B4ED5E36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82839FC-B431-F7D2-0641-75B377B3D14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C535976-0E9D-4B47-ABBC-359EE492BD0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6589791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B446DB4-DA34-3C83-E01F-FEB1CCADF012}"/>
              </a:ext>
            </a:extLst>
          </p:cNvPr>
          <p:cNvSpPr>
            <a:spLocks noGrp="1"/>
          </p:cNvSpPr>
          <p:nvPr>
            <p:ph type="dt" sz="half" idx="10"/>
          </p:nvPr>
        </p:nvSpPr>
        <p:spPr/>
        <p:txBody>
          <a:bodyPr/>
          <a:lstStyle>
            <a:lvl1pPr>
              <a:defRPr/>
            </a:lvl1pPr>
          </a:lstStyle>
          <a:p>
            <a:pPr>
              <a:defRPr/>
            </a:pPr>
            <a:fld id="{255A15A4-CF08-43BA-9D60-0339D3FF47F8}" type="datetimeFigureOut">
              <a:rPr lang="de-AT"/>
              <a:pPr>
                <a:defRPr/>
              </a:pPr>
              <a:t>03.01.2026</a:t>
            </a:fld>
            <a:endParaRPr lang="de-AT"/>
          </a:p>
        </p:txBody>
      </p:sp>
      <p:sp>
        <p:nvSpPr>
          <p:cNvPr id="5" name="Fußzeilenplatzhalter 4">
            <a:extLst>
              <a:ext uri="{FF2B5EF4-FFF2-40B4-BE49-F238E27FC236}">
                <a16:creationId xmlns:a16="http://schemas.microsoft.com/office/drawing/2014/main" id="{F635251D-3EF1-169B-C4DC-0CB26CCD0BB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41E4347-40A1-2B96-4977-20278064EC76}"/>
              </a:ext>
            </a:extLst>
          </p:cNvPr>
          <p:cNvSpPr>
            <a:spLocks noGrp="1"/>
          </p:cNvSpPr>
          <p:nvPr>
            <p:ph type="sldNum" sz="quarter" idx="12"/>
          </p:nvPr>
        </p:nvSpPr>
        <p:spPr/>
        <p:txBody>
          <a:bodyPr/>
          <a:lstStyle>
            <a:lvl1pPr>
              <a:defRPr/>
            </a:lvl1pPr>
          </a:lstStyle>
          <a:p>
            <a:fld id="{7A97DBEB-F2B2-4ACC-AC6D-7CDC2DBC73D6}" type="slidenum">
              <a:rPr lang="de-AT" altLang="de-DE"/>
              <a:pPr/>
              <a:t>‹Nr.›</a:t>
            </a:fld>
            <a:endParaRPr lang="de-AT" altLang="de-DE"/>
          </a:p>
        </p:txBody>
      </p:sp>
    </p:spTree>
    <p:extLst>
      <p:ext uri="{BB962C8B-B14F-4D97-AF65-F5344CB8AC3E}">
        <p14:creationId xmlns:p14="http://schemas.microsoft.com/office/powerpoint/2010/main" val="1733495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1914820-5223-9BDF-3D00-5D961B8E148D}"/>
              </a:ext>
            </a:extLst>
          </p:cNvPr>
          <p:cNvSpPr>
            <a:spLocks noGrp="1"/>
          </p:cNvSpPr>
          <p:nvPr>
            <p:ph type="dt" sz="half" idx="10"/>
          </p:nvPr>
        </p:nvSpPr>
        <p:spPr/>
        <p:txBody>
          <a:bodyPr/>
          <a:lstStyle>
            <a:lvl1pPr>
              <a:defRPr/>
            </a:lvl1pPr>
          </a:lstStyle>
          <a:p>
            <a:pPr>
              <a:defRPr/>
            </a:pPr>
            <a:fld id="{05CB0662-2431-4838-A6B0-58BC37D8D9FF}" type="datetimeFigureOut">
              <a:rPr lang="de-AT"/>
              <a:pPr>
                <a:defRPr/>
              </a:pPr>
              <a:t>03.01.2026</a:t>
            </a:fld>
            <a:endParaRPr lang="de-AT"/>
          </a:p>
        </p:txBody>
      </p:sp>
      <p:sp>
        <p:nvSpPr>
          <p:cNvPr id="5" name="Fußzeilenplatzhalter 4">
            <a:extLst>
              <a:ext uri="{FF2B5EF4-FFF2-40B4-BE49-F238E27FC236}">
                <a16:creationId xmlns:a16="http://schemas.microsoft.com/office/drawing/2014/main" id="{64179393-2556-A044-FF42-6FD76A7B012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8BA844D-4ACB-7350-978B-FCBA98BA361C}"/>
              </a:ext>
            </a:extLst>
          </p:cNvPr>
          <p:cNvSpPr>
            <a:spLocks noGrp="1"/>
          </p:cNvSpPr>
          <p:nvPr>
            <p:ph type="sldNum" sz="quarter" idx="12"/>
          </p:nvPr>
        </p:nvSpPr>
        <p:spPr/>
        <p:txBody>
          <a:bodyPr/>
          <a:lstStyle>
            <a:lvl1pPr>
              <a:defRPr/>
            </a:lvl1pPr>
          </a:lstStyle>
          <a:p>
            <a:fld id="{AC4FF6CF-1CC8-4FF2-B2E3-414A8C1E0817}" type="slidenum">
              <a:rPr lang="de-AT" altLang="de-DE"/>
              <a:pPr/>
              <a:t>‹Nr.›</a:t>
            </a:fld>
            <a:endParaRPr lang="de-AT" altLang="de-DE"/>
          </a:p>
        </p:txBody>
      </p:sp>
    </p:spTree>
    <p:extLst>
      <p:ext uri="{BB962C8B-B14F-4D97-AF65-F5344CB8AC3E}">
        <p14:creationId xmlns:p14="http://schemas.microsoft.com/office/powerpoint/2010/main" val="1537463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213A806-19FC-647E-A9A5-F7944252CA90}"/>
              </a:ext>
            </a:extLst>
          </p:cNvPr>
          <p:cNvSpPr>
            <a:spLocks noGrp="1"/>
          </p:cNvSpPr>
          <p:nvPr>
            <p:ph type="dt" sz="half" idx="10"/>
          </p:nvPr>
        </p:nvSpPr>
        <p:spPr/>
        <p:txBody>
          <a:bodyPr/>
          <a:lstStyle>
            <a:lvl1pPr>
              <a:defRPr/>
            </a:lvl1pPr>
          </a:lstStyle>
          <a:p>
            <a:pPr>
              <a:defRPr/>
            </a:pPr>
            <a:fld id="{DFB48F7A-FA0A-4615-B803-C98184F1D19F}" type="datetimeFigureOut">
              <a:rPr lang="de-AT"/>
              <a:pPr>
                <a:defRPr/>
              </a:pPr>
              <a:t>03.01.2026</a:t>
            </a:fld>
            <a:endParaRPr lang="de-AT"/>
          </a:p>
        </p:txBody>
      </p:sp>
      <p:sp>
        <p:nvSpPr>
          <p:cNvPr id="5" name="Fußzeilenplatzhalter 4">
            <a:extLst>
              <a:ext uri="{FF2B5EF4-FFF2-40B4-BE49-F238E27FC236}">
                <a16:creationId xmlns:a16="http://schemas.microsoft.com/office/drawing/2014/main" id="{F2C12F26-1937-E0EA-839A-DB34ACB3B36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207986D-230F-1211-620F-C50D1F07CFA3}"/>
              </a:ext>
            </a:extLst>
          </p:cNvPr>
          <p:cNvSpPr>
            <a:spLocks noGrp="1"/>
          </p:cNvSpPr>
          <p:nvPr>
            <p:ph type="sldNum" sz="quarter" idx="12"/>
          </p:nvPr>
        </p:nvSpPr>
        <p:spPr/>
        <p:txBody>
          <a:bodyPr/>
          <a:lstStyle>
            <a:lvl1pPr>
              <a:defRPr/>
            </a:lvl1pPr>
          </a:lstStyle>
          <a:p>
            <a:fld id="{88FCE4EB-FAAA-4DCA-9904-2C9AEE49B6BC}" type="slidenum">
              <a:rPr lang="de-AT" altLang="de-DE"/>
              <a:pPr/>
              <a:t>‹Nr.›</a:t>
            </a:fld>
            <a:endParaRPr lang="de-AT" altLang="de-DE"/>
          </a:p>
        </p:txBody>
      </p:sp>
    </p:spTree>
    <p:extLst>
      <p:ext uri="{BB962C8B-B14F-4D97-AF65-F5344CB8AC3E}">
        <p14:creationId xmlns:p14="http://schemas.microsoft.com/office/powerpoint/2010/main" val="1106833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5B94BDD-CFE6-89BC-EC3E-286B04A323D6}"/>
              </a:ext>
            </a:extLst>
          </p:cNvPr>
          <p:cNvSpPr>
            <a:spLocks noGrp="1"/>
          </p:cNvSpPr>
          <p:nvPr>
            <p:ph type="dt" sz="half" idx="10"/>
          </p:nvPr>
        </p:nvSpPr>
        <p:spPr/>
        <p:txBody>
          <a:bodyPr/>
          <a:lstStyle>
            <a:lvl1pPr>
              <a:defRPr/>
            </a:lvl1pPr>
          </a:lstStyle>
          <a:p>
            <a:pPr>
              <a:defRPr/>
            </a:pPr>
            <a:fld id="{F2C7B610-B7E2-4DC2-9C4E-58A9D2148DF4}" type="datetimeFigureOut">
              <a:rPr lang="de-AT"/>
              <a:pPr>
                <a:defRPr/>
              </a:pPr>
              <a:t>03.01.2026</a:t>
            </a:fld>
            <a:endParaRPr lang="de-AT"/>
          </a:p>
        </p:txBody>
      </p:sp>
      <p:sp>
        <p:nvSpPr>
          <p:cNvPr id="5" name="Fußzeilenplatzhalter 4">
            <a:extLst>
              <a:ext uri="{FF2B5EF4-FFF2-40B4-BE49-F238E27FC236}">
                <a16:creationId xmlns:a16="http://schemas.microsoft.com/office/drawing/2014/main" id="{E2FAA8B8-C7C0-20FA-E8BC-4575E7C1C91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C71925E-BE06-EDDA-913A-820BC8E3C9CD}"/>
              </a:ext>
            </a:extLst>
          </p:cNvPr>
          <p:cNvSpPr>
            <a:spLocks noGrp="1"/>
          </p:cNvSpPr>
          <p:nvPr>
            <p:ph type="sldNum" sz="quarter" idx="12"/>
          </p:nvPr>
        </p:nvSpPr>
        <p:spPr/>
        <p:txBody>
          <a:bodyPr/>
          <a:lstStyle>
            <a:lvl1pPr>
              <a:defRPr/>
            </a:lvl1pPr>
          </a:lstStyle>
          <a:p>
            <a:fld id="{627B1009-BCDA-442C-B8FC-C23E6DF7395B}" type="slidenum">
              <a:rPr lang="de-AT" altLang="de-DE"/>
              <a:pPr/>
              <a:t>‹Nr.›</a:t>
            </a:fld>
            <a:endParaRPr lang="de-AT" altLang="de-DE"/>
          </a:p>
        </p:txBody>
      </p:sp>
    </p:spTree>
    <p:extLst>
      <p:ext uri="{BB962C8B-B14F-4D97-AF65-F5344CB8AC3E}">
        <p14:creationId xmlns:p14="http://schemas.microsoft.com/office/powerpoint/2010/main" val="4175205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0425C68-7273-7F68-2C07-C50F8EFA2227}"/>
              </a:ext>
            </a:extLst>
          </p:cNvPr>
          <p:cNvSpPr>
            <a:spLocks noGrp="1"/>
          </p:cNvSpPr>
          <p:nvPr>
            <p:ph type="dt" sz="half" idx="10"/>
          </p:nvPr>
        </p:nvSpPr>
        <p:spPr/>
        <p:txBody>
          <a:bodyPr/>
          <a:lstStyle>
            <a:lvl1pPr>
              <a:defRPr/>
            </a:lvl1pPr>
          </a:lstStyle>
          <a:p>
            <a:pPr>
              <a:defRPr/>
            </a:pPr>
            <a:fld id="{DC783A3A-0405-4504-9A00-085783AB0D02}" type="datetimeFigureOut">
              <a:rPr lang="de-AT"/>
              <a:pPr>
                <a:defRPr/>
              </a:pPr>
              <a:t>03.01.2026</a:t>
            </a:fld>
            <a:endParaRPr lang="de-AT"/>
          </a:p>
        </p:txBody>
      </p:sp>
      <p:sp>
        <p:nvSpPr>
          <p:cNvPr id="6" name="Fußzeilenplatzhalter 4">
            <a:extLst>
              <a:ext uri="{FF2B5EF4-FFF2-40B4-BE49-F238E27FC236}">
                <a16:creationId xmlns:a16="http://schemas.microsoft.com/office/drawing/2014/main" id="{811E84A8-7B3F-8F73-D630-F2D5E6305A3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080985A-83C2-4117-7CD3-E0A121828F7E}"/>
              </a:ext>
            </a:extLst>
          </p:cNvPr>
          <p:cNvSpPr>
            <a:spLocks noGrp="1"/>
          </p:cNvSpPr>
          <p:nvPr>
            <p:ph type="sldNum" sz="quarter" idx="12"/>
          </p:nvPr>
        </p:nvSpPr>
        <p:spPr/>
        <p:txBody>
          <a:bodyPr/>
          <a:lstStyle>
            <a:lvl1pPr>
              <a:defRPr/>
            </a:lvl1pPr>
          </a:lstStyle>
          <a:p>
            <a:fld id="{84D8AA16-840E-4409-BF81-A1DDDF07E755}" type="slidenum">
              <a:rPr lang="de-AT" altLang="de-DE"/>
              <a:pPr/>
              <a:t>‹Nr.›</a:t>
            </a:fld>
            <a:endParaRPr lang="de-AT" altLang="de-DE"/>
          </a:p>
        </p:txBody>
      </p:sp>
    </p:spTree>
    <p:extLst>
      <p:ext uri="{BB962C8B-B14F-4D97-AF65-F5344CB8AC3E}">
        <p14:creationId xmlns:p14="http://schemas.microsoft.com/office/powerpoint/2010/main" val="230398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35F9760-228B-555D-C4FA-14E75D5EBF61}"/>
              </a:ext>
            </a:extLst>
          </p:cNvPr>
          <p:cNvSpPr>
            <a:spLocks noGrp="1"/>
          </p:cNvSpPr>
          <p:nvPr>
            <p:ph type="dt" sz="half" idx="10"/>
          </p:nvPr>
        </p:nvSpPr>
        <p:spPr/>
        <p:txBody>
          <a:bodyPr/>
          <a:lstStyle>
            <a:lvl1pPr>
              <a:defRPr/>
            </a:lvl1pPr>
          </a:lstStyle>
          <a:p>
            <a:pPr>
              <a:defRPr/>
            </a:pPr>
            <a:fld id="{FB6B10FC-5B21-4345-976E-C3A49C3D6C37}" type="datetimeFigureOut">
              <a:rPr lang="de-AT"/>
              <a:pPr>
                <a:defRPr/>
              </a:pPr>
              <a:t>03.01.2026</a:t>
            </a:fld>
            <a:endParaRPr lang="de-AT"/>
          </a:p>
        </p:txBody>
      </p:sp>
      <p:sp>
        <p:nvSpPr>
          <p:cNvPr id="8" name="Fußzeilenplatzhalter 4">
            <a:extLst>
              <a:ext uri="{FF2B5EF4-FFF2-40B4-BE49-F238E27FC236}">
                <a16:creationId xmlns:a16="http://schemas.microsoft.com/office/drawing/2014/main" id="{CE6C0BA8-A830-ED21-6E2E-2DE8985BE2D3}"/>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E901079-1924-1632-B835-E5B071F5BF15}"/>
              </a:ext>
            </a:extLst>
          </p:cNvPr>
          <p:cNvSpPr>
            <a:spLocks noGrp="1"/>
          </p:cNvSpPr>
          <p:nvPr>
            <p:ph type="sldNum" sz="quarter" idx="12"/>
          </p:nvPr>
        </p:nvSpPr>
        <p:spPr/>
        <p:txBody>
          <a:bodyPr/>
          <a:lstStyle>
            <a:lvl1pPr>
              <a:defRPr/>
            </a:lvl1pPr>
          </a:lstStyle>
          <a:p>
            <a:fld id="{113F4AAB-716D-471F-BF8C-B3B54A190342}" type="slidenum">
              <a:rPr lang="de-AT" altLang="de-DE"/>
              <a:pPr/>
              <a:t>‹Nr.›</a:t>
            </a:fld>
            <a:endParaRPr lang="de-AT" altLang="de-DE"/>
          </a:p>
        </p:txBody>
      </p:sp>
    </p:spTree>
    <p:extLst>
      <p:ext uri="{BB962C8B-B14F-4D97-AF65-F5344CB8AC3E}">
        <p14:creationId xmlns:p14="http://schemas.microsoft.com/office/powerpoint/2010/main" val="325323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Datumsplatzhalter 3">
            <a:extLst>
              <a:ext uri="{FF2B5EF4-FFF2-40B4-BE49-F238E27FC236}">
                <a16:creationId xmlns:a16="http://schemas.microsoft.com/office/drawing/2014/main" id="{12E56E75-C574-275E-DB42-B32E08238967}"/>
              </a:ext>
            </a:extLst>
          </p:cNvPr>
          <p:cNvSpPr>
            <a:spLocks noGrp="1"/>
          </p:cNvSpPr>
          <p:nvPr>
            <p:ph type="dt" sz="half" idx="10"/>
          </p:nvPr>
        </p:nvSpPr>
        <p:spPr/>
        <p:txBody>
          <a:bodyPr/>
          <a:lstStyle>
            <a:lvl1pPr>
              <a:defRPr/>
            </a:lvl1pPr>
          </a:lstStyle>
          <a:p>
            <a:pPr>
              <a:defRPr/>
            </a:pPr>
            <a:fld id="{0BB6ECD8-9D1B-4637-8DE3-EE0DAFB5C851}" type="datetimeFigureOut">
              <a:rPr lang="de-AT"/>
              <a:pPr>
                <a:defRPr/>
              </a:pPr>
              <a:t>03.01.2026</a:t>
            </a:fld>
            <a:endParaRPr lang="de-AT"/>
          </a:p>
        </p:txBody>
      </p:sp>
      <p:sp>
        <p:nvSpPr>
          <p:cNvPr id="4" name="Fußzeilenplatzhalter 4">
            <a:extLst>
              <a:ext uri="{FF2B5EF4-FFF2-40B4-BE49-F238E27FC236}">
                <a16:creationId xmlns:a16="http://schemas.microsoft.com/office/drawing/2014/main" id="{E55AE661-13EB-6551-8CD5-377AED795D3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1EBAA2E-E528-26E6-2FCD-E6441104AAD5}"/>
              </a:ext>
            </a:extLst>
          </p:cNvPr>
          <p:cNvSpPr>
            <a:spLocks noGrp="1"/>
          </p:cNvSpPr>
          <p:nvPr>
            <p:ph type="sldNum" sz="quarter" idx="12"/>
          </p:nvPr>
        </p:nvSpPr>
        <p:spPr>
          <a:xfrm>
            <a:off x="7019925" y="6356350"/>
            <a:ext cx="1666875" cy="365125"/>
          </a:xfrm>
        </p:spPr>
        <p:txBody>
          <a:bodyPr/>
          <a:lstStyle>
            <a:lvl1pPr>
              <a:defRPr/>
            </a:lvl1pPr>
          </a:lstStyle>
          <a:p>
            <a:fld id="{2B7268BA-50F3-4F2C-B2AD-ED3EB5F643EF}" type="slidenum">
              <a:rPr lang="de-AT" altLang="de-DE"/>
              <a:pPr/>
              <a:t>‹Nr.›</a:t>
            </a:fld>
            <a:endParaRPr lang="de-AT" altLang="de-DE"/>
          </a:p>
        </p:txBody>
      </p:sp>
    </p:spTree>
    <p:extLst>
      <p:ext uri="{BB962C8B-B14F-4D97-AF65-F5344CB8AC3E}">
        <p14:creationId xmlns:p14="http://schemas.microsoft.com/office/powerpoint/2010/main" val="373439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0E19F5F-3893-4BEC-17CE-B8881F79874C}"/>
              </a:ext>
            </a:extLst>
          </p:cNvPr>
          <p:cNvSpPr>
            <a:spLocks noGrp="1"/>
          </p:cNvSpPr>
          <p:nvPr>
            <p:ph type="dt" sz="half" idx="10"/>
          </p:nvPr>
        </p:nvSpPr>
        <p:spPr/>
        <p:txBody>
          <a:bodyPr/>
          <a:lstStyle>
            <a:lvl1pPr>
              <a:defRPr/>
            </a:lvl1pPr>
          </a:lstStyle>
          <a:p>
            <a:pPr>
              <a:defRPr/>
            </a:pPr>
            <a:fld id="{E6A43804-2EA6-44A1-81F1-844233B65C3A}" type="datetimeFigureOut">
              <a:rPr lang="de-AT"/>
              <a:pPr>
                <a:defRPr/>
              </a:pPr>
              <a:t>03.01.2026</a:t>
            </a:fld>
            <a:endParaRPr lang="de-AT"/>
          </a:p>
        </p:txBody>
      </p:sp>
      <p:sp>
        <p:nvSpPr>
          <p:cNvPr id="3" name="Fußzeilenplatzhalter 4">
            <a:extLst>
              <a:ext uri="{FF2B5EF4-FFF2-40B4-BE49-F238E27FC236}">
                <a16:creationId xmlns:a16="http://schemas.microsoft.com/office/drawing/2014/main" id="{E11C926A-D5C2-FA3F-0BC1-D16A99D4750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5BB573A-60A6-11FD-E8A5-82FBD4F86C02}"/>
              </a:ext>
            </a:extLst>
          </p:cNvPr>
          <p:cNvSpPr>
            <a:spLocks noGrp="1"/>
          </p:cNvSpPr>
          <p:nvPr>
            <p:ph type="sldNum" sz="quarter" idx="12"/>
          </p:nvPr>
        </p:nvSpPr>
        <p:spPr/>
        <p:txBody>
          <a:bodyPr/>
          <a:lstStyle>
            <a:lvl1pPr>
              <a:defRPr/>
            </a:lvl1pPr>
          </a:lstStyle>
          <a:p>
            <a:fld id="{2B0A585D-A608-48FA-8D68-7C8BFE37302E}" type="slidenum">
              <a:rPr lang="de-AT" altLang="de-DE"/>
              <a:pPr/>
              <a:t>‹Nr.›</a:t>
            </a:fld>
            <a:endParaRPr lang="de-AT" altLang="de-DE"/>
          </a:p>
        </p:txBody>
      </p:sp>
    </p:spTree>
    <p:extLst>
      <p:ext uri="{BB962C8B-B14F-4D97-AF65-F5344CB8AC3E}">
        <p14:creationId xmlns:p14="http://schemas.microsoft.com/office/powerpoint/2010/main" val="1768315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B20B027-5160-6947-1C9B-D5A81EC7AB86}"/>
              </a:ext>
            </a:extLst>
          </p:cNvPr>
          <p:cNvSpPr>
            <a:spLocks noGrp="1"/>
          </p:cNvSpPr>
          <p:nvPr>
            <p:ph type="dt" sz="half" idx="10"/>
          </p:nvPr>
        </p:nvSpPr>
        <p:spPr/>
        <p:txBody>
          <a:bodyPr/>
          <a:lstStyle>
            <a:lvl1pPr>
              <a:defRPr/>
            </a:lvl1pPr>
          </a:lstStyle>
          <a:p>
            <a:pPr>
              <a:defRPr/>
            </a:pPr>
            <a:fld id="{FA012D13-3C13-448D-BF5B-72CE573CAB4A}" type="datetimeFigureOut">
              <a:rPr lang="de-AT"/>
              <a:pPr>
                <a:defRPr/>
              </a:pPr>
              <a:t>03.01.2026</a:t>
            </a:fld>
            <a:endParaRPr lang="de-AT"/>
          </a:p>
        </p:txBody>
      </p:sp>
      <p:sp>
        <p:nvSpPr>
          <p:cNvPr id="6" name="Fußzeilenplatzhalter 4">
            <a:extLst>
              <a:ext uri="{FF2B5EF4-FFF2-40B4-BE49-F238E27FC236}">
                <a16:creationId xmlns:a16="http://schemas.microsoft.com/office/drawing/2014/main" id="{A3057D2A-7A21-B88A-B161-9FF21066771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C56A060-A063-102C-5AAD-1844812AD7FF}"/>
              </a:ext>
            </a:extLst>
          </p:cNvPr>
          <p:cNvSpPr>
            <a:spLocks noGrp="1"/>
          </p:cNvSpPr>
          <p:nvPr>
            <p:ph type="sldNum" sz="quarter" idx="12"/>
          </p:nvPr>
        </p:nvSpPr>
        <p:spPr/>
        <p:txBody>
          <a:bodyPr/>
          <a:lstStyle>
            <a:lvl1pPr>
              <a:defRPr/>
            </a:lvl1pPr>
          </a:lstStyle>
          <a:p>
            <a:fld id="{5764ADF2-78CD-4562-8869-FFCBA73B6370}" type="slidenum">
              <a:rPr lang="de-AT" altLang="de-DE"/>
              <a:pPr/>
              <a:t>‹Nr.›</a:t>
            </a:fld>
            <a:endParaRPr lang="de-AT" altLang="de-DE"/>
          </a:p>
        </p:txBody>
      </p:sp>
    </p:spTree>
    <p:extLst>
      <p:ext uri="{BB962C8B-B14F-4D97-AF65-F5344CB8AC3E}">
        <p14:creationId xmlns:p14="http://schemas.microsoft.com/office/powerpoint/2010/main" val="3282135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FBB0EBA-A1A2-5A9E-A376-5EA36C74124F}"/>
              </a:ext>
            </a:extLst>
          </p:cNvPr>
          <p:cNvSpPr>
            <a:spLocks noGrp="1"/>
          </p:cNvSpPr>
          <p:nvPr>
            <p:ph type="dt" sz="half" idx="10"/>
          </p:nvPr>
        </p:nvSpPr>
        <p:spPr/>
        <p:txBody>
          <a:bodyPr/>
          <a:lstStyle>
            <a:lvl1pPr>
              <a:defRPr/>
            </a:lvl1pPr>
          </a:lstStyle>
          <a:p>
            <a:pPr>
              <a:defRPr/>
            </a:pPr>
            <a:fld id="{115A3474-2172-49E7-BB39-55F9341F46CC}" type="datetimeFigureOut">
              <a:rPr lang="de-AT"/>
              <a:pPr>
                <a:defRPr/>
              </a:pPr>
              <a:t>03.01.2026</a:t>
            </a:fld>
            <a:endParaRPr lang="de-AT"/>
          </a:p>
        </p:txBody>
      </p:sp>
      <p:sp>
        <p:nvSpPr>
          <p:cNvPr id="6" name="Fußzeilenplatzhalter 4">
            <a:extLst>
              <a:ext uri="{FF2B5EF4-FFF2-40B4-BE49-F238E27FC236}">
                <a16:creationId xmlns:a16="http://schemas.microsoft.com/office/drawing/2014/main" id="{B8943473-7F10-E8D7-6E66-43129BDA86D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3D1BA68-A194-0549-CE76-16111198ED10}"/>
              </a:ext>
            </a:extLst>
          </p:cNvPr>
          <p:cNvSpPr>
            <a:spLocks noGrp="1"/>
          </p:cNvSpPr>
          <p:nvPr>
            <p:ph type="sldNum" sz="quarter" idx="12"/>
          </p:nvPr>
        </p:nvSpPr>
        <p:spPr/>
        <p:txBody>
          <a:bodyPr/>
          <a:lstStyle>
            <a:lvl1pPr>
              <a:defRPr/>
            </a:lvl1pPr>
          </a:lstStyle>
          <a:p>
            <a:fld id="{2D00E52C-100E-4090-A296-099F20566C53}" type="slidenum">
              <a:rPr lang="de-AT" altLang="de-DE"/>
              <a:pPr/>
              <a:t>‹Nr.›</a:t>
            </a:fld>
            <a:endParaRPr lang="de-AT" altLang="de-DE"/>
          </a:p>
        </p:txBody>
      </p:sp>
    </p:spTree>
    <p:extLst>
      <p:ext uri="{BB962C8B-B14F-4D97-AF65-F5344CB8AC3E}">
        <p14:creationId xmlns:p14="http://schemas.microsoft.com/office/powerpoint/2010/main" val="158523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F5CBB6D-F002-F62F-414B-B6EA8AC0066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9EC3739A-8AC4-5C86-7914-B900F15A9E0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88B6CED-4F9E-B312-A176-0F9F4E1D8E6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ECF0211-12F1-F275-F919-A1B749DA8BB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911D027-1957-4303-A68D-120E7A7A442F}" type="datetimeFigureOut">
              <a:rPr lang="de-AT"/>
              <a:pPr>
                <a:defRPr/>
              </a:pPr>
              <a:t>03.01.2026</a:t>
            </a:fld>
            <a:endParaRPr lang="de-AT"/>
          </a:p>
        </p:txBody>
      </p:sp>
      <p:sp>
        <p:nvSpPr>
          <p:cNvPr id="5" name="Fußzeilenplatzhalter 4">
            <a:extLst>
              <a:ext uri="{FF2B5EF4-FFF2-40B4-BE49-F238E27FC236}">
                <a16:creationId xmlns:a16="http://schemas.microsoft.com/office/drawing/2014/main" id="{654E2DFF-0D04-8820-B21B-33391AF9002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06C9C61-9516-9EEA-6636-693EF4EDB8B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1BFD0CE-1BF7-460D-B161-166C1A5AB358}" type="slidenum">
              <a:rPr lang="de-AT" altLang="de-DE"/>
              <a:pPr/>
              <a:t>‹Nr.›</a:t>
            </a:fld>
            <a:endParaRPr lang="de-AT" altLang="de-DE"/>
          </a:p>
        </p:txBody>
      </p:sp>
      <p:pic>
        <p:nvPicPr>
          <p:cNvPr id="1032" name="Picture 19">
            <a:extLst>
              <a:ext uri="{FF2B5EF4-FFF2-40B4-BE49-F238E27FC236}">
                <a16:creationId xmlns:a16="http://schemas.microsoft.com/office/drawing/2014/main" id="{484F36E1-E9DE-3E3B-469D-08B5B53DF06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3B4D7753-E028-605E-E870-A13074CAB396}"/>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C656CF57-8D5F-662B-DF8F-DF01B679B83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FD31B4B5-DBC6-5977-9E60-838BECEFDD3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FD54FE09-7E15-E7CB-4A53-CB077BB8FA5A}"/>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68" r:id="rId1"/>
    <p:sldLayoutId id="2147484059" r:id="rId2"/>
    <p:sldLayoutId id="2147484060" r:id="rId3"/>
    <p:sldLayoutId id="2147484061" r:id="rId4"/>
    <p:sldLayoutId id="2147484062" r:id="rId5"/>
    <p:sldLayoutId id="2147484069" r:id="rId6"/>
    <p:sldLayoutId id="2147484063" r:id="rId7"/>
    <p:sldLayoutId id="2147484064" r:id="rId8"/>
    <p:sldLayoutId id="2147484065" r:id="rId9"/>
    <p:sldLayoutId id="2147484066" r:id="rId10"/>
    <p:sldLayoutId id="2147484067"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7BE15-D7D0-6A53-7306-0C8104CAD0F3}"/>
              </a:ext>
            </a:extLst>
          </p:cNvPr>
          <p:cNvSpPr>
            <a:spLocks noGrp="1"/>
          </p:cNvSpPr>
          <p:nvPr>
            <p:ph type="title"/>
          </p:nvPr>
        </p:nvSpPr>
        <p:spPr>
          <a:xfrm>
            <a:off x="306388" y="2781300"/>
            <a:ext cx="8229600" cy="646113"/>
          </a:xfrm>
        </p:spPr>
        <p:txBody>
          <a:bodyPr/>
          <a:lstStyle/>
          <a:p>
            <a:pPr>
              <a:defRPr/>
            </a:pPr>
            <a:r>
              <a:rPr lang="de-AT" sz="3600" dirty="0">
                <a:latin typeface="+mn-lt"/>
              </a:rPr>
              <a:t>Europarekorde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D56E6CB-A5EF-A116-9D15-38E941C4CA22}"/>
              </a:ext>
            </a:extLst>
          </p:cNvPr>
          <p:cNvPicPr>
            <a:picLocks noChangeAspect="1"/>
          </p:cNvPicPr>
          <p:nvPr/>
        </p:nvPicPr>
        <p:blipFill>
          <a:blip r:embed="rId2"/>
          <a:srcRect r="2376"/>
          <a:stretch>
            <a:fillRect/>
          </a:stretch>
        </p:blipFill>
        <p:spPr>
          <a:xfrm>
            <a:off x="3851920" y="797604"/>
            <a:ext cx="4987196" cy="4210959"/>
          </a:xfrm>
          <a:prstGeom prst="rect">
            <a:avLst/>
          </a:prstGeom>
        </p:spPr>
      </p:pic>
      <p:sp>
        <p:nvSpPr>
          <p:cNvPr id="5122" name="Titel 1">
            <a:extLst>
              <a:ext uri="{FF2B5EF4-FFF2-40B4-BE49-F238E27FC236}">
                <a16:creationId xmlns:a16="http://schemas.microsoft.com/office/drawing/2014/main" id="{7578D879-9E2E-0CFA-6964-87E08BD53819}"/>
              </a:ext>
            </a:extLst>
          </p:cNvPr>
          <p:cNvSpPr>
            <a:spLocks noGrp="1"/>
          </p:cNvSpPr>
          <p:nvPr>
            <p:ph type="title"/>
          </p:nvPr>
        </p:nvSpPr>
        <p:spPr>
          <a:xfrm>
            <a:off x="452438" y="806670"/>
            <a:ext cx="3008313" cy="323850"/>
          </a:xfrm>
        </p:spPr>
        <p:txBody>
          <a:bodyPr/>
          <a:lstStyle/>
          <a:p>
            <a:r>
              <a:rPr lang="de-AT" altLang="de-DE" sz="1500" dirty="0">
                <a:latin typeface="Calibri" panose="020F0502020204030204" pitchFamily="34" charset="0"/>
                <a:cs typeface="Calibri" panose="020F0502020204030204" pitchFamily="34" charset="0"/>
              </a:rPr>
              <a:t>Beantworte die Fragen zu Europa.</a:t>
            </a:r>
          </a:p>
        </p:txBody>
      </p:sp>
      <p:sp>
        <p:nvSpPr>
          <p:cNvPr id="4" name="Textplatzhalter 3">
            <a:extLst>
              <a:ext uri="{FF2B5EF4-FFF2-40B4-BE49-F238E27FC236}">
                <a16:creationId xmlns:a16="http://schemas.microsoft.com/office/drawing/2014/main" id="{83D2884E-BDB6-3F6F-1D85-45CF27324157}"/>
              </a:ext>
            </a:extLst>
          </p:cNvPr>
          <p:cNvSpPr>
            <a:spLocks noGrp="1"/>
          </p:cNvSpPr>
          <p:nvPr>
            <p:ph type="body" sz="half" idx="2"/>
          </p:nvPr>
        </p:nvSpPr>
        <p:spPr>
          <a:xfrm>
            <a:off x="457200" y="981075"/>
            <a:ext cx="3178175" cy="5616575"/>
          </a:xfrm>
        </p:spPr>
        <p:txBody>
          <a:bodyPr/>
          <a:lstStyle/>
          <a:p>
            <a:pPr>
              <a:buFont typeface="Arial" charset="0"/>
              <a:buNone/>
              <a:defRPr/>
            </a:pPr>
            <a:endParaRPr sz="400" b="0" dirty="0">
              <a:latin typeface="Calibri" panose="020F0502020204030204" pitchFamily="34" charset="0"/>
              <a:cs typeface="Calibri" panose="020F0502020204030204" pitchFamily="34" charset="0"/>
            </a:endParaRPr>
          </a:p>
          <a:p>
            <a:pPr>
              <a:buFont typeface="Arial" charset="0"/>
              <a:buNone/>
              <a:defRPr/>
            </a:pPr>
            <a:r>
              <a:rPr sz="1500" b="0" dirty="0">
                <a:latin typeface="Calibri" panose="020F0502020204030204" pitchFamily="34" charset="0"/>
                <a:cs typeface="Calibri" panose="020F0502020204030204" pitchFamily="34" charset="0"/>
              </a:rPr>
              <a:t>Wie heißt …</a:t>
            </a:r>
          </a:p>
          <a:p>
            <a:pPr>
              <a:buFont typeface="Arial" charset="0"/>
              <a:buNone/>
              <a:defRPr/>
            </a:pPr>
            <a:endParaRPr sz="400" b="0" dirty="0">
              <a:latin typeface="Calibri" panose="020F0502020204030204" pitchFamily="34" charset="0"/>
              <a:cs typeface="Calibri" panose="020F0502020204030204" pitchFamily="34" charset="0"/>
            </a:endParaRPr>
          </a:p>
          <a:p>
            <a:pPr marL="342900" indent="-342900">
              <a:buFont typeface="+mj-lt"/>
              <a:buAutoNum type="arabicPeriod"/>
              <a:defRPr/>
            </a:pPr>
            <a:r>
              <a:rPr sz="1500" b="0" dirty="0">
                <a:latin typeface="Calibri" panose="020F0502020204030204" pitchFamily="34" charset="0"/>
                <a:cs typeface="Calibri" panose="020F0502020204030204" pitchFamily="34" charset="0"/>
              </a:rPr>
              <a:t>der größte Staat?</a:t>
            </a:r>
          </a:p>
          <a:p>
            <a:pPr marL="342900" indent="-342900">
              <a:buFont typeface="+mj-lt"/>
              <a:buAutoNum type="arabicPeriod"/>
              <a:defRPr/>
            </a:pPr>
            <a:r>
              <a:rPr sz="1500" b="0" dirty="0">
                <a:latin typeface="Calibri" panose="020F0502020204030204" pitchFamily="34" charset="0"/>
                <a:cs typeface="Calibri" panose="020F0502020204030204" pitchFamily="34" charset="0"/>
              </a:rPr>
              <a:t>die größte Insel?</a:t>
            </a:r>
          </a:p>
          <a:p>
            <a:pPr marL="342900" indent="-342900">
              <a:buFont typeface="+mj-lt"/>
              <a:buAutoNum type="arabicPeriod"/>
              <a:defRPr/>
            </a:pPr>
            <a:r>
              <a:rPr sz="1500" b="0" dirty="0">
                <a:latin typeface="Calibri" panose="020F0502020204030204" pitchFamily="34" charset="0"/>
                <a:cs typeface="Calibri" panose="020F0502020204030204" pitchFamily="34" charset="0"/>
              </a:rPr>
              <a:t>die größte Halbinsel?</a:t>
            </a:r>
          </a:p>
          <a:p>
            <a:pPr marL="342900" indent="-342900">
              <a:buFont typeface="+mj-lt"/>
              <a:buAutoNum type="arabicPeriod"/>
              <a:defRPr/>
            </a:pPr>
            <a:r>
              <a:rPr sz="1500" b="0" dirty="0">
                <a:latin typeface="Calibri" panose="020F0502020204030204" pitchFamily="34" charset="0"/>
                <a:cs typeface="Calibri" panose="020F0502020204030204" pitchFamily="34" charset="0"/>
              </a:rPr>
              <a:t>das längste Gebirge?</a:t>
            </a:r>
          </a:p>
          <a:p>
            <a:pPr marL="342900" indent="-342900">
              <a:buFont typeface="+mj-lt"/>
              <a:buAutoNum type="arabicPeriod"/>
              <a:defRPr/>
            </a:pPr>
            <a:r>
              <a:rPr sz="1500" b="0" dirty="0">
                <a:latin typeface="Calibri" panose="020F0502020204030204" pitchFamily="34" charset="0"/>
                <a:cs typeface="Calibri" panose="020F0502020204030204" pitchFamily="34" charset="0"/>
              </a:rPr>
              <a:t>der höchste Berg</a:t>
            </a:r>
          </a:p>
          <a:p>
            <a:pPr marL="342900" indent="-342900">
              <a:buFont typeface="+mj-lt"/>
              <a:buAutoNum type="arabicPeriod"/>
              <a:defRPr/>
            </a:pPr>
            <a:r>
              <a:rPr sz="1500" b="0" dirty="0">
                <a:latin typeface="Calibri" panose="020F0502020204030204" pitchFamily="34" charset="0"/>
                <a:cs typeface="Calibri" panose="020F0502020204030204" pitchFamily="34" charset="0"/>
              </a:rPr>
              <a:t>der längste </a:t>
            </a:r>
            <a:r>
              <a:rPr sz="1500" b="0" dirty="0" err="1">
                <a:latin typeface="Calibri" panose="020F0502020204030204" pitchFamily="34" charset="0"/>
                <a:cs typeface="Calibri" panose="020F0502020204030204" pitchFamily="34" charset="0"/>
              </a:rPr>
              <a:t>Fluss</a:t>
            </a:r>
            <a:r>
              <a:rPr sz="1500" b="0" dirty="0">
                <a:latin typeface="Calibri" panose="020F0502020204030204" pitchFamily="34" charset="0"/>
                <a:cs typeface="Calibri" panose="020F0502020204030204" pitchFamily="34" charset="0"/>
              </a:rPr>
              <a:t>?</a:t>
            </a:r>
          </a:p>
          <a:p>
            <a:pPr marL="342900" indent="-342900">
              <a:buFont typeface="+mj-lt"/>
              <a:buAutoNum type="arabicPeriod"/>
              <a:defRPr/>
            </a:pPr>
            <a:r>
              <a:rPr sz="1500" b="0" dirty="0">
                <a:latin typeface="Calibri" panose="020F0502020204030204" pitchFamily="34" charset="0"/>
                <a:cs typeface="Calibri" panose="020F0502020204030204" pitchFamily="34" charset="0"/>
              </a:rPr>
              <a:t>die bevölkerungsreichste Stadt?</a:t>
            </a:r>
          </a:p>
          <a:p>
            <a:pPr marL="342900" indent="-342900">
              <a:buFont typeface="+mj-lt"/>
              <a:buAutoNum type="arabicPeriod"/>
              <a:defRPr/>
            </a:pPr>
            <a:r>
              <a:rPr sz="1500" b="0" dirty="0">
                <a:latin typeface="Calibri" panose="020F0502020204030204" pitchFamily="34" charset="0"/>
                <a:cs typeface="Calibri" panose="020F0502020204030204" pitchFamily="34" charset="0"/>
              </a:rPr>
              <a:t>der nördlichste Punkt?</a:t>
            </a:r>
          </a:p>
          <a:p>
            <a:pPr marL="342900" indent="-342900">
              <a:buFont typeface="+mj-lt"/>
              <a:buAutoNum type="arabicPeriod"/>
              <a:defRPr/>
            </a:pPr>
            <a:r>
              <a:rPr sz="1500" b="0" dirty="0">
                <a:latin typeface="Calibri" panose="020F0502020204030204" pitchFamily="34" charset="0"/>
                <a:cs typeface="Calibri" panose="020F0502020204030204" pitchFamily="34" charset="0"/>
              </a:rPr>
              <a:t>der südlichste Punkt?</a:t>
            </a:r>
          </a:p>
          <a:p>
            <a:pPr>
              <a:buFont typeface="Arial" charset="0"/>
              <a:buNone/>
              <a:defRPr/>
            </a:pPr>
            <a:endParaRPr sz="1500" b="0" dirty="0">
              <a:latin typeface="Calibri" panose="020F0502020204030204" pitchFamily="34" charset="0"/>
              <a:cs typeface="Calibri" panose="020F0502020204030204" pitchFamily="34" charset="0"/>
            </a:endParaRPr>
          </a:p>
          <a:p>
            <a:pPr>
              <a:buFont typeface="Arial" charset="0"/>
              <a:buNone/>
              <a:defRPr/>
            </a:pPr>
            <a:r>
              <a:rPr sz="1500" dirty="0">
                <a:latin typeface="Calibri" panose="020F0502020204030204" pitchFamily="34" charset="0"/>
                <a:cs typeface="Calibri" panose="020F0502020204030204" pitchFamily="34" charset="0"/>
              </a:rPr>
              <a:t>Ordne die Meere der Karte </a:t>
            </a:r>
            <a:r>
              <a:rPr sz="1500" dirty="0" err="1">
                <a:latin typeface="Calibri" panose="020F0502020204030204" pitchFamily="34" charset="0"/>
                <a:cs typeface="Calibri" panose="020F0502020204030204" pitchFamily="34" charset="0"/>
              </a:rPr>
              <a:t>zu</a:t>
            </a:r>
            <a:r>
              <a:rPr sz="1500" dirty="0">
                <a:latin typeface="Calibri" panose="020F0502020204030204" pitchFamily="34" charset="0"/>
                <a:cs typeface="Calibri" panose="020F0502020204030204" pitchFamily="34" charset="0"/>
              </a:rPr>
              <a:t>:</a:t>
            </a:r>
            <a:br>
              <a:rPr sz="1500" dirty="0">
                <a:latin typeface="Calibri" panose="020F0502020204030204" pitchFamily="34" charset="0"/>
                <a:cs typeface="Calibri" panose="020F0502020204030204" pitchFamily="34" charset="0"/>
              </a:rPr>
            </a:br>
            <a:endParaRPr sz="400" dirty="0">
              <a:latin typeface="Calibri" panose="020F0502020204030204" pitchFamily="34" charset="0"/>
              <a:cs typeface="Calibri" panose="020F0502020204030204" pitchFamily="34" charset="0"/>
            </a:endParaRP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Adria</a:t>
            </a: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Atlantischer Ozean</a:t>
            </a: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Mittelmeer</a:t>
            </a: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Nördliches Eismeer</a:t>
            </a: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Nordsee</a:t>
            </a:r>
          </a:p>
          <a:p>
            <a:pPr>
              <a:buFont typeface="Arial" charset="0"/>
              <a:buNone/>
              <a:defRPr/>
            </a:pPr>
            <a:r>
              <a:rPr sz="1500" b="0" dirty="0">
                <a:solidFill>
                  <a:srgbClr val="003399"/>
                </a:solidFill>
                <a:latin typeface="Calibri" panose="020F0502020204030204" pitchFamily="34" charset="0"/>
                <a:cs typeface="Calibri" panose="020F0502020204030204" pitchFamily="34" charset="0"/>
              </a:rPr>
              <a:t>Ostsee</a:t>
            </a:r>
          </a:p>
          <a:p>
            <a:pPr>
              <a:buFont typeface="Arial" charset="0"/>
              <a:buNone/>
              <a:defRPr/>
            </a:pPr>
            <a:r>
              <a:rPr sz="1500" b="0" dirty="0" err="1">
                <a:solidFill>
                  <a:srgbClr val="003399"/>
                </a:solidFill>
                <a:latin typeface="Calibri" panose="020F0502020204030204" pitchFamily="34" charset="0"/>
                <a:cs typeface="Calibri" panose="020F0502020204030204" pitchFamily="34" charset="0"/>
              </a:rPr>
              <a:t>Schwarzes</a:t>
            </a:r>
            <a:r>
              <a:rPr sz="1500" b="0" dirty="0">
                <a:solidFill>
                  <a:srgbClr val="003399"/>
                </a:solidFill>
                <a:latin typeface="Calibri" panose="020F0502020204030204" pitchFamily="34" charset="0"/>
                <a:cs typeface="Calibri" panose="020F0502020204030204" pitchFamily="34" charset="0"/>
              </a:rPr>
              <a:t> Meer</a:t>
            </a:r>
            <a:endParaRPr sz="1500" b="0" dirty="0">
              <a:latin typeface="Calibri" panose="020F0502020204030204" pitchFamily="34" charset="0"/>
              <a:cs typeface="Calibri" panose="020F0502020204030204" pitchFamily="34" charset="0"/>
            </a:endParaRPr>
          </a:p>
        </p:txBody>
      </p:sp>
      <p:pic>
        <p:nvPicPr>
          <p:cNvPr id="5125" name="Grafik 5" descr="fb_150922_eurekorde_leg.jpg">
            <a:extLst>
              <a:ext uri="{FF2B5EF4-FFF2-40B4-BE49-F238E27FC236}">
                <a16:creationId xmlns:a16="http://schemas.microsoft.com/office/drawing/2014/main" id="{708FD3AA-9930-25A9-A64D-F7A5A7771C33}"/>
              </a:ext>
            </a:extLst>
          </p:cNvPr>
          <p:cNvPicPr>
            <a:picLocks noChangeAspect="1"/>
          </p:cNvPicPr>
          <p:nvPr/>
        </p:nvPicPr>
        <p:blipFill>
          <a:blip r:embed="rId3">
            <a:extLst>
              <a:ext uri="{28A0092B-C50C-407E-A947-70E740481C1C}">
                <a14:useLocalDpi xmlns:a14="http://schemas.microsoft.com/office/drawing/2010/main" val="0"/>
              </a:ext>
            </a:extLst>
          </a:blip>
          <a:srcRect t="53162"/>
          <a:stretch>
            <a:fillRect/>
          </a:stretch>
        </p:blipFill>
        <p:spPr bwMode="auto">
          <a:xfrm>
            <a:off x="6732588" y="5153025"/>
            <a:ext cx="2017712"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Grafik 5" descr="fb_150922_eurekorde_leg.jpg">
            <a:extLst>
              <a:ext uri="{FF2B5EF4-FFF2-40B4-BE49-F238E27FC236}">
                <a16:creationId xmlns:a16="http://schemas.microsoft.com/office/drawing/2014/main" id="{2CB814CF-FF70-2251-3F32-9E84AA505E56}"/>
              </a:ext>
            </a:extLst>
          </p:cNvPr>
          <p:cNvPicPr>
            <a:picLocks noChangeAspect="1"/>
          </p:cNvPicPr>
          <p:nvPr/>
        </p:nvPicPr>
        <p:blipFill>
          <a:blip r:embed="rId3">
            <a:extLst>
              <a:ext uri="{28A0092B-C50C-407E-A947-70E740481C1C}">
                <a14:useLocalDpi xmlns:a14="http://schemas.microsoft.com/office/drawing/2010/main" val="0"/>
              </a:ext>
            </a:extLst>
          </a:blip>
          <a:srcRect b="45383"/>
          <a:stretch>
            <a:fillRect/>
          </a:stretch>
        </p:blipFill>
        <p:spPr bwMode="auto">
          <a:xfrm>
            <a:off x="4283075" y="5008563"/>
            <a:ext cx="2017713"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feld 7">
            <a:extLst>
              <a:ext uri="{FF2B5EF4-FFF2-40B4-BE49-F238E27FC236}">
                <a16:creationId xmlns:a16="http://schemas.microsoft.com/office/drawing/2014/main" id="{94BDF105-6FB0-71AE-6AFD-03D8402A7CCA}"/>
              </a:ext>
            </a:extLst>
          </p:cNvPr>
          <p:cNvSpPr txBox="1">
            <a:spLocks noChangeArrowheads="1"/>
          </p:cNvSpPr>
          <p:nvPr/>
        </p:nvSpPr>
        <p:spPr bwMode="auto">
          <a:xfrm>
            <a:off x="179388" y="4508500"/>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4104" name="Textfeld 8">
            <a:extLst>
              <a:ext uri="{FF2B5EF4-FFF2-40B4-BE49-F238E27FC236}">
                <a16:creationId xmlns:a16="http://schemas.microsoft.com/office/drawing/2014/main" id="{A02A4017-DE7B-9EE6-11D9-EF6E7BFF3184}"/>
              </a:ext>
            </a:extLst>
          </p:cNvPr>
          <p:cNvSpPr txBox="1">
            <a:spLocks noChangeArrowheads="1"/>
          </p:cNvSpPr>
          <p:nvPr/>
        </p:nvSpPr>
        <p:spPr bwMode="auto">
          <a:xfrm>
            <a:off x="179388" y="4797425"/>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4105" name="Textfeld 9">
            <a:extLst>
              <a:ext uri="{FF2B5EF4-FFF2-40B4-BE49-F238E27FC236}">
                <a16:creationId xmlns:a16="http://schemas.microsoft.com/office/drawing/2014/main" id="{E5AE1477-4460-3688-AAD3-2CF9A7F4FD60}"/>
              </a:ext>
            </a:extLst>
          </p:cNvPr>
          <p:cNvSpPr txBox="1">
            <a:spLocks noChangeArrowheads="1"/>
          </p:cNvSpPr>
          <p:nvPr/>
        </p:nvSpPr>
        <p:spPr bwMode="auto">
          <a:xfrm>
            <a:off x="179388" y="6218238"/>
            <a:ext cx="3603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4106" name="Textfeld 10">
            <a:extLst>
              <a:ext uri="{FF2B5EF4-FFF2-40B4-BE49-F238E27FC236}">
                <a16:creationId xmlns:a16="http://schemas.microsoft.com/office/drawing/2014/main" id="{7C56921E-E5B9-9EFA-ABD1-1445D289288D}"/>
              </a:ext>
            </a:extLst>
          </p:cNvPr>
          <p:cNvSpPr txBox="1">
            <a:spLocks noChangeArrowheads="1"/>
          </p:cNvSpPr>
          <p:nvPr/>
        </p:nvSpPr>
        <p:spPr bwMode="auto">
          <a:xfrm>
            <a:off x="179388" y="5641975"/>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4107" name="Textfeld 11">
            <a:extLst>
              <a:ext uri="{FF2B5EF4-FFF2-40B4-BE49-F238E27FC236}">
                <a16:creationId xmlns:a16="http://schemas.microsoft.com/office/drawing/2014/main" id="{D2C96ED0-7DF2-6172-EE35-3F2440CC8360}"/>
              </a:ext>
            </a:extLst>
          </p:cNvPr>
          <p:cNvSpPr txBox="1">
            <a:spLocks noChangeArrowheads="1"/>
          </p:cNvSpPr>
          <p:nvPr/>
        </p:nvSpPr>
        <p:spPr bwMode="auto">
          <a:xfrm>
            <a:off x="179388" y="5929313"/>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4108" name="Textfeld 12">
            <a:extLst>
              <a:ext uri="{FF2B5EF4-FFF2-40B4-BE49-F238E27FC236}">
                <a16:creationId xmlns:a16="http://schemas.microsoft.com/office/drawing/2014/main" id="{017C3764-335C-C669-BDC3-04CF39904D37}"/>
              </a:ext>
            </a:extLst>
          </p:cNvPr>
          <p:cNvSpPr txBox="1">
            <a:spLocks noChangeArrowheads="1"/>
          </p:cNvSpPr>
          <p:nvPr/>
        </p:nvSpPr>
        <p:spPr bwMode="auto">
          <a:xfrm>
            <a:off x="179388" y="5373688"/>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4109" name="Textfeld 13">
            <a:extLst>
              <a:ext uri="{FF2B5EF4-FFF2-40B4-BE49-F238E27FC236}">
                <a16:creationId xmlns:a16="http://schemas.microsoft.com/office/drawing/2014/main" id="{399E764E-0D82-7A0C-AD09-3BD966CAF06C}"/>
              </a:ext>
            </a:extLst>
          </p:cNvPr>
          <p:cNvSpPr txBox="1">
            <a:spLocks noChangeArrowheads="1"/>
          </p:cNvSpPr>
          <p:nvPr/>
        </p:nvSpPr>
        <p:spPr bwMode="auto">
          <a:xfrm>
            <a:off x="179388" y="5084763"/>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FF0000"/>
                </a:solidFill>
                <a:latin typeface="Calibri" panose="020F0502020204030204" pitchFamily="34" charset="0"/>
              </a:rPr>
              <a:t>►</a:t>
            </a:r>
          </a:p>
        </p:txBody>
      </p:sp>
      <p:sp>
        <p:nvSpPr>
          <p:cNvPr id="15" name="Textfeld 14">
            <a:extLst>
              <a:ext uri="{FF2B5EF4-FFF2-40B4-BE49-F238E27FC236}">
                <a16:creationId xmlns:a16="http://schemas.microsoft.com/office/drawing/2014/main" id="{E063C73C-6D71-B5DD-DCC1-23953928A830}"/>
              </a:ext>
            </a:extLst>
          </p:cNvPr>
          <p:cNvSpPr txBox="1">
            <a:spLocks noChangeArrowheads="1"/>
          </p:cNvSpPr>
          <p:nvPr/>
        </p:nvSpPr>
        <p:spPr bwMode="auto">
          <a:xfrm>
            <a:off x="7248525" y="1793875"/>
            <a:ext cx="923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a:solidFill>
                  <a:schemeClr val="tx1"/>
                </a:solidFill>
                <a:latin typeface="Calibri" panose="020F0502020204030204" pitchFamily="34" charset="0"/>
              </a:rPr>
              <a:t>Russland</a:t>
            </a:r>
          </a:p>
        </p:txBody>
      </p:sp>
      <p:sp>
        <p:nvSpPr>
          <p:cNvPr id="16" name="Textfeld 15">
            <a:extLst>
              <a:ext uri="{FF2B5EF4-FFF2-40B4-BE49-F238E27FC236}">
                <a16:creationId xmlns:a16="http://schemas.microsoft.com/office/drawing/2014/main" id="{374E15A6-C397-E4E1-B474-F422B004D9C3}"/>
              </a:ext>
            </a:extLst>
          </p:cNvPr>
          <p:cNvSpPr txBox="1">
            <a:spLocks noChangeArrowheads="1"/>
          </p:cNvSpPr>
          <p:nvPr/>
        </p:nvSpPr>
        <p:spPr bwMode="auto">
          <a:xfrm rot="-4674885">
            <a:off x="4421981" y="2505869"/>
            <a:ext cx="1306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latin typeface="Calibri" panose="020F0502020204030204" pitchFamily="34" charset="0"/>
              </a:rPr>
              <a:t>Großbritannien</a:t>
            </a:r>
          </a:p>
        </p:txBody>
      </p:sp>
      <p:sp>
        <p:nvSpPr>
          <p:cNvPr id="17" name="Textfeld 16">
            <a:extLst>
              <a:ext uri="{FF2B5EF4-FFF2-40B4-BE49-F238E27FC236}">
                <a16:creationId xmlns:a16="http://schemas.microsoft.com/office/drawing/2014/main" id="{D4CB0571-FB75-37B6-C3BA-E0848C1E8F82}"/>
              </a:ext>
            </a:extLst>
          </p:cNvPr>
          <p:cNvSpPr txBox="1">
            <a:spLocks noChangeArrowheads="1"/>
          </p:cNvSpPr>
          <p:nvPr/>
        </p:nvSpPr>
        <p:spPr bwMode="auto">
          <a:xfrm rot="-3353707">
            <a:off x="5503863" y="1747837"/>
            <a:ext cx="1333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latin typeface="Calibri" panose="020F0502020204030204" pitchFamily="34" charset="0"/>
              </a:rPr>
              <a:t>Skandinavische </a:t>
            </a:r>
          </a:p>
          <a:p>
            <a:pPr eaLnBrk="1" hangingPunct="1">
              <a:spcBef>
                <a:spcPct val="0"/>
              </a:spcBef>
              <a:buFontTx/>
              <a:buNone/>
            </a:pPr>
            <a:r>
              <a:rPr lang="de-AT" altLang="de-DE" sz="1400" b="0">
                <a:solidFill>
                  <a:schemeClr val="tx1"/>
                </a:solidFill>
                <a:latin typeface="Calibri" panose="020F0502020204030204" pitchFamily="34" charset="0"/>
              </a:rPr>
              <a:t>     Halbinsel</a:t>
            </a:r>
          </a:p>
        </p:txBody>
      </p:sp>
      <p:sp>
        <p:nvSpPr>
          <p:cNvPr id="18" name="Textfeld 17">
            <a:extLst>
              <a:ext uri="{FF2B5EF4-FFF2-40B4-BE49-F238E27FC236}">
                <a16:creationId xmlns:a16="http://schemas.microsoft.com/office/drawing/2014/main" id="{DF151253-381E-EF3D-2DA0-5AE3589B10CE}"/>
              </a:ext>
            </a:extLst>
          </p:cNvPr>
          <p:cNvSpPr txBox="1">
            <a:spLocks noChangeArrowheads="1"/>
          </p:cNvSpPr>
          <p:nvPr/>
        </p:nvSpPr>
        <p:spPr bwMode="auto">
          <a:xfrm rot="3475344">
            <a:off x="7773651" y="1550987"/>
            <a:ext cx="1028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Calibri" panose="020F0502020204030204" pitchFamily="34" charset="0"/>
              </a:rPr>
              <a:t>Uralgebirge</a:t>
            </a:r>
          </a:p>
        </p:txBody>
      </p:sp>
      <p:sp>
        <p:nvSpPr>
          <p:cNvPr id="19" name="Textfeld 18">
            <a:extLst>
              <a:ext uri="{FF2B5EF4-FFF2-40B4-BE49-F238E27FC236}">
                <a16:creationId xmlns:a16="http://schemas.microsoft.com/office/drawing/2014/main" id="{A108A539-AF2B-55E4-2377-49F476698ACC}"/>
              </a:ext>
            </a:extLst>
          </p:cNvPr>
          <p:cNvSpPr txBox="1">
            <a:spLocks noChangeArrowheads="1"/>
          </p:cNvSpPr>
          <p:nvPr/>
        </p:nvSpPr>
        <p:spPr bwMode="auto">
          <a:xfrm>
            <a:off x="4859338" y="3440113"/>
            <a:ext cx="901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Calibri" panose="020F0502020204030204" pitchFamily="34" charset="0"/>
              </a:rPr>
              <a:t>Mont Blanc</a:t>
            </a:r>
          </a:p>
        </p:txBody>
      </p:sp>
      <p:sp>
        <p:nvSpPr>
          <p:cNvPr id="20" name="Textfeld 19">
            <a:extLst>
              <a:ext uri="{FF2B5EF4-FFF2-40B4-BE49-F238E27FC236}">
                <a16:creationId xmlns:a16="http://schemas.microsoft.com/office/drawing/2014/main" id="{913C8AC4-5F04-3933-1339-C0E1CAF5C88C}"/>
              </a:ext>
            </a:extLst>
          </p:cNvPr>
          <p:cNvSpPr txBox="1">
            <a:spLocks noChangeArrowheads="1"/>
          </p:cNvSpPr>
          <p:nvPr/>
        </p:nvSpPr>
        <p:spPr bwMode="auto">
          <a:xfrm rot="1447734">
            <a:off x="7483475" y="2526282"/>
            <a:ext cx="574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Wolga</a:t>
            </a:r>
          </a:p>
        </p:txBody>
      </p:sp>
      <p:sp>
        <p:nvSpPr>
          <p:cNvPr id="21" name="Textfeld 20">
            <a:extLst>
              <a:ext uri="{FF2B5EF4-FFF2-40B4-BE49-F238E27FC236}">
                <a16:creationId xmlns:a16="http://schemas.microsoft.com/office/drawing/2014/main" id="{8CEDEF4D-30E2-B70D-FED7-681BDDF39D8A}"/>
              </a:ext>
            </a:extLst>
          </p:cNvPr>
          <p:cNvSpPr txBox="1">
            <a:spLocks noChangeArrowheads="1"/>
          </p:cNvSpPr>
          <p:nvPr/>
        </p:nvSpPr>
        <p:spPr bwMode="auto">
          <a:xfrm>
            <a:off x="6948264" y="4077072"/>
            <a:ext cx="7699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Calibri" panose="020F0502020204030204" pitchFamily="34" charset="0"/>
              </a:rPr>
              <a:t>Istanbul</a:t>
            </a:r>
          </a:p>
        </p:txBody>
      </p:sp>
      <p:sp>
        <p:nvSpPr>
          <p:cNvPr id="22" name="Textfeld 21">
            <a:extLst>
              <a:ext uri="{FF2B5EF4-FFF2-40B4-BE49-F238E27FC236}">
                <a16:creationId xmlns:a16="http://schemas.microsoft.com/office/drawing/2014/main" id="{E7ED3967-6B8B-DB29-681A-C6E40CFCF375}"/>
              </a:ext>
            </a:extLst>
          </p:cNvPr>
          <p:cNvSpPr txBox="1">
            <a:spLocks noChangeArrowheads="1"/>
          </p:cNvSpPr>
          <p:nvPr/>
        </p:nvSpPr>
        <p:spPr bwMode="auto">
          <a:xfrm>
            <a:off x="6588224" y="960785"/>
            <a:ext cx="809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Calibri" panose="020F0502020204030204" pitchFamily="34" charset="0"/>
              </a:rPr>
              <a:t>Nordkap</a:t>
            </a:r>
          </a:p>
        </p:txBody>
      </p:sp>
      <p:sp>
        <p:nvSpPr>
          <p:cNvPr id="23" name="Textfeld 22">
            <a:extLst>
              <a:ext uri="{FF2B5EF4-FFF2-40B4-BE49-F238E27FC236}">
                <a16:creationId xmlns:a16="http://schemas.microsoft.com/office/drawing/2014/main" id="{991C3020-5238-0562-8184-3BD96E9C809D}"/>
              </a:ext>
            </a:extLst>
          </p:cNvPr>
          <p:cNvSpPr txBox="1">
            <a:spLocks noChangeArrowheads="1"/>
          </p:cNvSpPr>
          <p:nvPr/>
        </p:nvSpPr>
        <p:spPr bwMode="auto">
          <a:xfrm>
            <a:off x="6659563" y="4724400"/>
            <a:ext cx="162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latin typeface="Calibri" panose="020F0502020204030204" pitchFamily="34" charset="0"/>
              </a:rPr>
              <a:t>Kreta (Kap Lithinon)</a:t>
            </a:r>
          </a:p>
        </p:txBody>
      </p:sp>
      <p:sp>
        <p:nvSpPr>
          <p:cNvPr id="4119" name="Textfeld 23">
            <a:extLst>
              <a:ext uri="{FF2B5EF4-FFF2-40B4-BE49-F238E27FC236}">
                <a16:creationId xmlns:a16="http://schemas.microsoft.com/office/drawing/2014/main" id="{320BDD85-3316-F7E8-7E95-BD882B1C1AEC}"/>
              </a:ext>
            </a:extLst>
          </p:cNvPr>
          <p:cNvSpPr txBox="1">
            <a:spLocks noChangeArrowheads="1"/>
          </p:cNvSpPr>
          <p:nvPr/>
        </p:nvSpPr>
        <p:spPr bwMode="auto">
          <a:xfrm rot="2792865">
            <a:off x="5719762" y="3881438"/>
            <a:ext cx="6270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dirty="0">
                <a:solidFill>
                  <a:srgbClr val="003399"/>
                </a:solidFill>
                <a:latin typeface="Calibri" panose="020F0502020204030204" pitchFamily="34" charset="0"/>
              </a:rPr>
              <a:t>Adria</a:t>
            </a:r>
          </a:p>
        </p:txBody>
      </p:sp>
      <p:sp>
        <p:nvSpPr>
          <p:cNvPr id="4120" name="Textfeld 24">
            <a:extLst>
              <a:ext uri="{FF2B5EF4-FFF2-40B4-BE49-F238E27FC236}">
                <a16:creationId xmlns:a16="http://schemas.microsoft.com/office/drawing/2014/main" id="{B157340F-1D04-B0A0-C2FA-B74BBF24842C}"/>
              </a:ext>
            </a:extLst>
          </p:cNvPr>
          <p:cNvSpPr txBox="1">
            <a:spLocks noChangeArrowheads="1"/>
          </p:cNvSpPr>
          <p:nvPr/>
        </p:nvSpPr>
        <p:spPr bwMode="auto">
          <a:xfrm>
            <a:off x="3924300" y="1773238"/>
            <a:ext cx="1181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600" b="0">
                <a:solidFill>
                  <a:srgbClr val="003399"/>
                </a:solidFill>
                <a:latin typeface="Calibri" panose="020F0502020204030204" pitchFamily="34" charset="0"/>
              </a:rPr>
              <a:t>Atlantischer</a:t>
            </a:r>
            <a:br>
              <a:rPr lang="de-AT" altLang="de-DE" sz="1600" b="0">
                <a:solidFill>
                  <a:srgbClr val="003399"/>
                </a:solidFill>
                <a:latin typeface="Calibri" panose="020F0502020204030204" pitchFamily="34" charset="0"/>
              </a:rPr>
            </a:br>
            <a:r>
              <a:rPr lang="de-AT" altLang="de-DE" sz="1600" b="0">
                <a:solidFill>
                  <a:srgbClr val="003399"/>
                </a:solidFill>
                <a:latin typeface="Calibri" panose="020F0502020204030204" pitchFamily="34" charset="0"/>
              </a:rPr>
              <a:t>Ozean</a:t>
            </a:r>
          </a:p>
        </p:txBody>
      </p:sp>
      <p:sp>
        <p:nvSpPr>
          <p:cNvPr id="4121" name="Textfeld 25">
            <a:extLst>
              <a:ext uri="{FF2B5EF4-FFF2-40B4-BE49-F238E27FC236}">
                <a16:creationId xmlns:a16="http://schemas.microsoft.com/office/drawing/2014/main" id="{F787B5EC-6BA6-D5DF-10B4-D5318172E4BA}"/>
              </a:ext>
            </a:extLst>
          </p:cNvPr>
          <p:cNvSpPr txBox="1">
            <a:spLocks noChangeArrowheads="1"/>
          </p:cNvSpPr>
          <p:nvPr/>
        </p:nvSpPr>
        <p:spPr bwMode="auto">
          <a:xfrm>
            <a:off x="4740275" y="4221088"/>
            <a:ext cx="11271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dirty="0">
                <a:solidFill>
                  <a:srgbClr val="003399"/>
                </a:solidFill>
                <a:latin typeface="Calibri" panose="020F0502020204030204" pitchFamily="34" charset="0"/>
              </a:rPr>
              <a:t>Mittelmeer</a:t>
            </a:r>
          </a:p>
        </p:txBody>
      </p:sp>
      <p:sp>
        <p:nvSpPr>
          <p:cNvPr id="4122" name="Textfeld 26">
            <a:extLst>
              <a:ext uri="{FF2B5EF4-FFF2-40B4-BE49-F238E27FC236}">
                <a16:creationId xmlns:a16="http://schemas.microsoft.com/office/drawing/2014/main" id="{C56AEE9C-D5F3-696A-3982-4036E53913C1}"/>
              </a:ext>
            </a:extLst>
          </p:cNvPr>
          <p:cNvSpPr txBox="1">
            <a:spLocks noChangeArrowheads="1"/>
          </p:cNvSpPr>
          <p:nvPr/>
        </p:nvSpPr>
        <p:spPr bwMode="auto">
          <a:xfrm>
            <a:off x="5148263" y="981075"/>
            <a:ext cx="1073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600" b="0">
                <a:solidFill>
                  <a:srgbClr val="003399"/>
                </a:solidFill>
                <a:latin typeface="Calibri" panose="020F0502020204030204" pitchFamily="34" charset="0"/>
              </a:rPr>
              <a:t>Nördliches</a:t>
            </a:r>
            <a:br>
              <a:rPr lang="de-AT" altLang="de-DE" sz="1600" b="0">
                <a:solidFill>
                  <a:srgbClr val="003399"/>
                </a:solidFill>
                <a:latin typeface="Calibri" panose="020F0502020204030204" pitchFamily="34" charset="0"/>
              </a:rPr>
            </a:br>
            <a:r>
              <a:rPr lang="de-AT" altLang="de-DE" sz="1600" b="0">
                <a:solidFill>
                  <a:srgbClr val="003399"/>
                </a:solidFill>
                <a:latin typeface="Calibri" panose="020F0502020204030204" pitchFamily="34" charset="0"/>
              </a:rPr>
              <a:t>Eismeer</a:t>
            </a:r>
          </a:p>
        </p:txBody>
      </p:sp>
      <p:sp>
        <p:nvSpPr>
          <p:cNvPr id="4123" name="Textfeld 27">
            <a:extLst>
              <a:ext uri="{FF2B5EF4-FFF2-40B4-BE49-F238E27FC236}">
                <a16:creationId xmlns:a16="http://schemas.microsoft.com/office/drawing/2014/main" id="{7687E24A-A7F1-DF5A-0F69-47EF59CDFB6E}"/>
              </a:ext>
            </a:extLst>
          </p:cNvPr>
          <p:cNvSpPr txBox="1">
            <a:spLocks noChangeArrowheads="1"/>
          </p:cNvSpPr>
          <p:nvPr/>
        </p:nvSpPr>
        <p:spPr bwMode="auto">
          <a:xfrm>
            <a:off x="5148263" y="2411413"/>
            <a:ext cx="6651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600" b="0">
                <a:solidFill>
                  <a:srgbClr val="003399"/>
                </a:solidFill>
                <a:latin typeface="Calibri" panose="020F0502020204030204" pitchFamily="34" charset="0"/>
              </a:rPr>
              <a:t>Nord-</a:t>
            </a:r>
          </a:p>
          <a:p>
            <a:pPr algn="ctr" eaLnBrk="1" hangingPunct="1">
              <a:spcBef>
                <a:spcPct val="0"/>
              </a:spcBef>
              <a:buFontTx/>
              <a:buNone/>
            </a:pPr>
            <a:r>
              <a:rPr lang="de-AT" altLang="de-DE" sz="1600" b="0">
                <a:solidFill>
                  <a:srgbClr val="003399"/>
                </a:solidFill>
                <a:latin typeface="Calibri" panose="020F0502020204030204" pitchFamily="34" charset="0"/>
              </a:rPr>
              <a:t>see</a:t>
            </a:r>
          </a:p>
        </p:txBody>
      </p:sp>
      <p:sp>
        <p:nvSpPr>
          <p:cNvPr id="4124" name="Textfeld 28">
            <a:extLst>
              <a:ext uri="{FF2B5EF4-FFF2-40B4-BE49-F238E27FC236}">
                <a16:creationId xmlns:a16="http://schemas.microsoft.com/office/drawing/2014/main" id="{90D64025-4427-D76B-A706-3C45D16D7592}"/>
              </a:ext>
            </a:extLst>
          </p:cNvPr>
          <p:cNvSpPr txBox="1">
            <a:spLocks noChangeArrowheads="1"/>
          </p:cNvSpPr>
          <p:nvPr/>
        </p:nvSpPr>
        <p:spPr bwMode="auto">
          <a:xfrm>
            <a:off x="6064250" y="2352675"/>
            <a:ext cx="5302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a:solidFill>
                  <a:srgbClr val="003399"/>
                </a:solidFill>
                <a:latin typeface="Calibri" panose="020F0502020204030204" pitchFamily="34" charset="0"/>
              </a:rPr>
              <a:t>Ost-</a:t>
            </a:r>
          </a:p>
          <a:p>
            <a:pPr eaLnBrk="1" hangingPunct="1">
              <a:spcBef>
                <a:spcPct val="0"/>
              </a:spcBef>
              <a:buFontTx/>
              <a:buNone/>
            </a:pPr>
            <a:r>
              <a:rPr lang="de-AT" altLang="de-DE" sz="1600" b="0">
                <a:solidFill>
                  <a:srgbClr val="003399"/>
                </a:solidFill>
                <a:latin typeface="Calibri" panose="020F0502020204030204" pitchFamily="34" charset="0"/>
              </a:rPr>
              <a:t>see</a:t>
            </a:r>
          </a:p>
        </p:txBody>
      </p:sp>
      <p:sp>
        <p:nvSpPr>
          <p:cNvPr id="4125" name="Textfeld 29">
            <a:extLst>
              <a:ext uri="{FF2B5EF4-FFF2-40B4-BE49-F238E27FC236}">
                <a16:creationId xmlns:a16="http://schemas.microsoft.com/office/drawing/2014/main" id="{0BA15D3F-2853-B352-1683-AAF8AF790AE6}"/>
              </a:ext>
            </a:extLst>
          </p:cNvPr>
          <p:cNvSpPr txBox="1">
            <a:spLocks noChangeArrowheads="1"/>
          </p:cNvSpPr>
          <p:nvPr/>
        </p:nvSpPr>
        <p:spPr bwMode="auto">
          <a:xfrm>
            <a:off x="6881019" y="3564880"/>
            <a:ext cx="104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600" b="0" dirty="0">
                <a:solidFill>
                  <a:srgbClr val="003399"/>
                </a:solidFill>
                <a:latin typeface="Calibri" panose="020F0502020204030204" pitchFamily="34" charset="0"/>
              </a:rPr>
              <a:t>Schwarzes</a:t>
            </a:r>
            <a:br>
              <a:rPr lang="de-AT" altLang="de-DE" sz="1600" b="0" dirty="0">
                <a:solidFill>
                  <a:srgbClr val="003399"/>
                </a:solidFill>
                <a:latin typeface="Calibri" panose="020F0502020204030204" pitchFamily="34" charset="0"/>
              </a:rPr>
            </a:br>
            <a:r>
              <a:rPr lang="de-AT" altLang="de-DE" sz="1600" b="0" dirty="0">
                <a:solidFill>
                  <a:srgbClr val="003399"/>
                </a:solidFill>
                <a:latin typeface="Calibri" panose="020F0502020204030204" pitchFamily="34" charset="0"/>
              </a:rPr>
              <a:t>Meer</a:t>
            </a:r>
          </a:p>
        </p:txBody>
      </p:sp>
      <p:sp>
        <p:nvSpPr>
          <p:cNvPr id="6" name="Textfeld 7">
            <a:extLst>
              <a:ext uri="{FF2B5EF4-FFF2-40B4-BE49-F238E27FC236}">
                <a16:creationId xmlns:a16="http://schemas.microsoft.com/office/drawing/2014/main" id="{F89753ED-13A6-87AC-AE76-BD2F0A041620}"/>
              </a:ext>
            </a:extLst>
          </p:cNvPr>
          <p:cNvSpPr txBox="1">
            <a:spLocks noChangeArrowheads="1"/>
          </p:cNvSpPr>
          <p:nvPr/>
        </p:nvSpPr>
        <p:spPr bwMode="auto">
          <a:xfrm>
            <a:off x="179512" y="1452684"/>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7" name="Textfeld 7">
            <a:extLst>
              <a:ext uri="{FF2B5EF4-FFF2-40B4-BE49-F238E27FC236}">
                <a16:creationId xmlns:a16="http://schemas.microsoft.com/office/drawing/2014/main" id="{498FB4EE-C54E-C38B-6371-78151CC1A21E}"/>
              </a:ext>
            </a:extLst>
          </p:cNvPr>
          <p:cNvSpPr txBox="1">
            <a:spLocks noChangeArrowheads="1"/>
          </p:cNvSpPr>
          <p:nvPr/>
        </p:nvSpPr>
        <p:spPr bwMode="auto">
          <a:xfrm>
            <a:off x="179512" y="1724910"/>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8" name="Textfeld 7">
            <a:extLst>
              <a:ext uri="{FF2B5EF4-FFF2-40B4-BE49-F238E27FC236}">
                <a16:creationId xmlns:a16="http://schemas.microsoft.com/office/drawing/2014/main" id="{69CDAF9F-97E3-8B2F-B332-C9632A976FAE}"/>
              </a:ext>
            </a:extLst>
          </p:cNvPr>
          <p:cNvSpPr txBox="1">
            <a:spLocks noChangeArrowheads="1"/>
          </p:cNvSpPr>
          <p:nvPr/>
        </p:nvSpPr>
        <p:spPr bwMode="auto">
          <a:xfrm>
            <a:off x="179512" y="1997136"/>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9" name="Textfeld 7">
            <a:extLst>
              <a:ext uri="{FF2B5EF4-FFF2-40B4-BE49-F238E27FC236}">
                <a16:creationId xmlns:a16="http://schemas.microsoft.com/office/drawing/2014/main" id="{CF7F200E-AD82-3DAD-C918-C0EA6F4DE69F}"/>
              </a:ext>
            </a:extLst>
          </p:cNvPr>
          <p:cNvSpPr txBox="1">
            <a:spLocks noChangeArrowheads="1"/>
          </p:cNvSpPr>
          <p:nvPr/>
        </p:nvSpPr>
        <p:spPr bwMode="auto">
          <a:xfrm>
            <a:off x="179512" y="2269362"/>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10" name="Textfeld 7">
            <a:extLst>
              <a:ext uri="{FF2B5EF4-FFF2-40B4-BE49-F238E27FC236}">
                <a16:creationId xmlns:a16="http://schemas.microsoft.com/office/drawing/2014/main" id="{2EE9E0D4-4F77-37C1-0D9C-52277F945004}"/>
              </a:ext>
            </a:extLst>
          </p:cNvPr>
          <p:cNvSpPr txBox="1">
            <a:spLocks noChangeArrowheads="1"/>
          </p:cNvSpPr>
          <p:nvPr/>
        </p:nvSpPr>
        <p:spPr bwMode="auto">
          <a:xfrm>
            <a:off x="179512" y="2541588"/>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11" name="Textfeld 7">
            <a:extLst>
              <a:ext uri="{FF2B5EF4-FFF2-40B4-BE49-F238E27FC236}">
                <a16:creationId xmlns:a16="http://schemas.microsoft.com/office/drawing/2014/main" id="{05A64AD7-1AD6-8EA4-AF76-939000EB6E31}"/>
              </a:ext>
            </a:extLst>
          </p:cNvPr>
          <p:cNvSpPr txBox="1">
            <a:spLocks noChangeArrowheads="1"/>
          </p:cNvSpPr>
          <p:nvPr/>
        </p:nvSpPr>
        <p:spPr bwMode="auto">
          <a:xfrm>
            <a:off x="179512" y="2813814"/>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12" name="Textfeld 7">
            <a:extLst>
              <a:ext uri="{FF2B5EF4-FFF2-40B4-BE49-F238E27FC236}">
                <a16:creationId xmlns:a16="http://schemas.microsoft.com/office/drawing/2014/main" id="{CCB4F258-8242-3129-D7FC-447B1706BD06}"/>
              </a:ext>
            </a:extLst>
          </p:cNvPr>
          <p:cNvSpPr txBox="1">
            <a:spLocks noChangeArrowheads="1"/>
          </p:cNvSpPr>
          <p:nvPr/>
        </p:nvSpPr>
        <p:spPr bwMode="auto">
          <a:xfrm>
            <a:off x="179512" y="3086040"/>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13" name="Textfeld 7">
            <a:extLst>
              <a:ext uri="{FF2B5EF4-FFF2-40B4-BE49-F238E27FC236}">
                <a16:creationId xmlns:a16="http://schemas.microsoft.com/office/drawing/2014/main" id="{857E832A-FEEA-AA3F-115B-91F5D2F6A5C9}"/>
              </a:ext>
            </a:extLst>
          </p:cNvPr>
          <p:cNvSpPr txBox="1">
            <a:spLocks noChangeArrowheads="1"/>
          </p:cNvSpPr>
          <p:nvPr/>
        </p:nvSpPr>
        <p:spPr bwMode="auto">
          <a:xfrm>
            <a:off x="179512" y="3358266"/>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
        <p:nvSpPr>
          <p:cNvPr id="14" name="Textfeld 7">
            <a:extLst>
              <a:ext uri="{FF2B5EF4-FFF2-40B4-BE49-F238E27FC236}">
                <a16:creationId xmlns:a16="http://schemas.microsoft.com/office/drawing/2014/main" id="{87F9CF2C-6425-17BA-7644-C5A981DF4381}"/>
              </a:ext>
            </a:extLst>
          </p:cNvPr>
          <p:cNvSpPr txBox="1">
            <a:spLocks noChangeArrowheads="1"/>
          </p:cNvSpPr>
          <p:nvPr/>
        </p:nvSpPr>
        <p:spPr bwMode="auto">
          <a:xfrm>
            <a:off x="179512" y="3630493"/>
            <a:ext cx="360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FF0000"/>
                </a:solidFill>
                <a:latin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par>
                          <p:cTn id="11" fill="hold">
                            <p:stCondLst>
                              <p:cond delay="0"/>
                            </p:stCondLst>
                            <p:childTnLst>
                              <p:par>
                                <p:cTn id="12" presetID="9" presetClass="exit" presetSubtype="0" fill="hold" grpId="1" nodeType="afterEffect">
                                  <p:stCondLst>
                                    <p:cond delay="0"/>
                                  </p:stCondLst>
                                  <p:childTnLst>
                                    <p:animEffect transition="out" filter="dissolv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p:stCondLst>
                              <p:cond delay="0"/>
                            </p:stCondLst>
                            <p:childTnLst>
                              <p:par>
                                <p:cTn id="24" presetID="9" presetClass="exit" presetSubtype="0" fill="hold" grpId="1" nodeType="afterEffect">
                                  <p:stCondLst>
                                    <p:cond delay="0"/>
                                  </p:stCondLst>
                                  <p:childTnLst>
                                    <p:animEffect transition="out" filter="dissolv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par>
                          <p:cTn id="35" fill="hold">
                            <p:stCondLst>
                              <p:cond delay="0"/>
                            </p:stCondLst>
                            <p:childTnLst>
                              <p:par>
                                <p:cTn id="36" presetID="9" presetClass="exit" presetSubtype="0" fill="hold" grpId="1" nodeType="afterEffect">
                                  <p:stCondLst>
                                    <p:cond delay="0"/>
                                  </p:stCondLst>
                                  <p:childTnLst>
                                    <p:animEffect transition="out" filter="dissolv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par>
                          <p:cTn id="47" fill="hold">
                            <p:stCondLst>
                              <p:cond delay="0"/>
                            </p:stCondLst>
                            <p:childTnLst>
                              <p:par>
                                <p:cTn id="48" presetID="9" presetClass="exit" presetSubtype="0" fill="hold" grpId="1" nodeType="afterEffect">
                                  <p:stCondLst>
                                    <p:cond delay="0"/>
                                  </p:stCondLst>
                                  <p:childTnLst>
                                    <p:animEffect transition="out" filter="dissolve">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par>
                          <p:cTn id="59" fill="hold">
                            <p:stCondLst>
                              <p:cond delay="0"/>
                            </p:stCondLst>
                            <p:childTnLst>
                              <p:par>
                                <p:cTn id="60" presetID="9" presetClass="exit" presetSubtype="0" fill="hold" grpId="1" nodeType="afterEffect">
                                  <p:stCondLst>
                                    <p:cond delay="0"/>
                                  </p:stCondLst>
                                  <p:childTnLst>
                                    <p:animEffect transition="out" filter="dissolve">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par>
                          <p:cTn id="71" fill="hold">
                            <p:stCondLst>
                              <p:cond delay="0"/>
                            </p:stCondLst>
                            <p:childTnLst>
                              <p:par>
                                <p:cTn id="72" presetID="9" presetClass="exit" presetSubtype="0" fill="hold" grpId="1" nodeType="afterEffect">
                                  <p:stCondLst>
                                    <p:cond delay="0"/>
                                  </p:stCondLst>
                                  <p:childTnLst>
                                    <p:animEffect transition="out" filter="dissolv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par>
                          <p:cTn id="83" fill="hold">
                            <p:stCondLst>
                              <p:cond delay="0"/>
                            </p:stCondLst>
                            <p:childTnLst>
                              <p:par>
                                <p:cTn id="84" presetID="9" presetClass="exit" presetSubtype="0" fill="hold" grpId="1" nodeType="afterEffect">
                                  <p:stCondLst>
                                    <p:cond delay="0"/>
                                  </p:stCondLst>
                                  <p:childTnLst>
                                    <p:animEffect transition="out" filter="dissolve">
                                      <p:cBhvr>
                                        <p:cTn id="85" dur="500"/>
                                        <p:tgtEl>
                                          <p:spTgt spid="12"/>
                                        </p:tgtEl>
                                      </p:cBhvr>
                                    </p:animEffect>
                                    <p:set>
                                      <p:cBhvr>
                                        <p:cTn id="86" dur="1" fill="hold">
                                          <p:stCondLst>
                                            <p:cond delay="499"/>
                                          </p:stCondLst>
                                        </p:cTn>
                                        <p:tgtEl>
                                          <p:spTgt spid="12"/>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childTnLst>
                                </p:cTn>
                              </p:par>
                            </p:childTnLst>
                          </p:cTn>
                        </p:par>
                        <p:par>
                          <p:cTn id="95" fill="hold">
                            <p:stCondLst>
                              <p:cond delay="0"/>
                            </p:stCondLst>
                            <p:childTnLst>
                              <p:par>
                                <p:cTn id="96" presetID="9" presetClass="exit" presetSubtype="0" fill="hold" grpId="1" nodeType="afterEffect">
                                  <p:stCondLst>
                                    <p:cond delay="0"/>
                                  </p:stCondLst>
                                  <p:childTnLst>
                                    <p:animEffect transition="out" filter="dissolve">
                                      <p:cBhvr>
                                        <p:cTn id="97" dur="500"/>
                                        <p:tgtEl>
                                          <p:spTgt spid="13"/>
                                        </p:tgtEl>
                                      </p:cBhvr>
                                    </p:animEffect>
                                    <p:set>
                                      <p:cBhvr>
                                        <p:cTn id="98" dur="1" fill="hold">
                                          <p:stCondLst>
                                            <p:cond delay="499"/>
                                          </p:stCondLst>
                                        </p:cTn>
                                        <p:tgtEl>
                                          <p:spTgt spid="13"/>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childTnLst>
                                </p:cTn>
                              </p:par>
                            </p:childTnLst>
                          </p:cTn>
                        </p:par>
                        <p:par>
                          <p:cTn id="107" fill="hold">
                            <p:stCondLst>
                              <p:cond delay="0"/>
                            </p:stCondLst>
                            <p:childTnLst>
                              <p:par>
                                <p:cTn id="108" presetID="9" presetClass="exit" presetSubtype="0" fill="hold" grpId="1" nodeType="afterEffect">
                                  <p:stCondLst>
                                    <p:cond delay="0"/>
                                  </p:stCondLst>
                                  <p:childTnLst>
                                    <p:animEffect transition="out" filter="dissolve">
                                      <p:cBhvr>
                                        <p:cTn id="109" dur="500"/>
                                        <p:tgtEl>
                                          <p:spTgt spid="14"/>
                                        </p:tgtEl>
                                      </p:cBhvr>
                                    </p:animEffect>
                                    <p:set>
                                      <p:cBhvr>
                                        <p:cTn id="110" dur="1" fill="hold">
                                          <p:stCondLst>
                                            <p:cond delay="499"/>
                                          </p:stCondLst>
                                        </p:cTn>
                                        <p:tgtEl>
                                          <p:spTgt spid="14"/>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10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4119"/>
                                        </p:tgtEl>
                                        <p:attrNameLst>
                                          <p:attrName>style.visibility</p:attrName>
                                        </p:attrNameLst>
                                      </p:cBhvr>
                                      <p:to>
                                        <p:strVal val="visible"/>
                                      </p:to>
                                    </p:set>
                                  </p:childTnLst>
                                </p:cTn>
                              </p:par>
                            </p:childTnLst>
                          </p:cTn>
                        </p:par>
                        <p:par>
                          <p:cTn id="119" fill="hold">
                            <p:stCondLst>
                              <p:cond delay="0"/>
                            </p:stCondLst>
                            <p:childTnLst>
                              <p:par>
                                <p:cTn id="120" presetID="9" presetClass="exit" presetSubtype="0" fill="hold" grpId="1" nodeType="afterEffect">
                                  <p:stCondLst>
                                    <p:cond delay="0"/>
                                  </p:stCondLst>
                                  <p:childTnLst>
                                    <p:animEffect transition="out" filter="dissolve">
                                      <p:cBhvr>
                                        <p:cTn id="121" dur="500"/>
                                        <p:tgtEl>
                                          <p:spTgt spid="4103"/>
                                        </p:tgtEl>
                                      </p:cBhvr>
                                    </p:animEffect>
                                    <p:set>
                                      <p:cBhvr>
                                        <p:cTn id="122" dur="1" fill="hold">
                                          <p:stCondLst>
                                            <p:cond delay="499"/>
                                          </p:stCondLst>
                                        </p:cTn>
                                        <p:tgtEl>
                                          <p:spTgt spid="4103"/>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4104"/>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4120"/>
                                        </p:tgtEl>
                                        <p:attrNameLst>
                                          <p:attrName>style.visibility</p:attrName>
                                        </p:attrNameLst>
                                      </p:cBhvr>
                                      <p:to>
                                        <p:strVal val="visible"/>
                                      </p:to>
                                    </p:set>
                                  </p:childTnLst>
                                </p:cTn>
                              </p:par>
                            </p:childTnLst>
                          </p:cTn>
                        </p:par>
                        <p:par>
                          <p:cTn id="131" fill="hold">
                            <p:stCondLst>
                              <p:cond delay="0"/>
                            </p:stCondLst>
                            <p:childTnLst>
                              <p:par>
                                <p:cTn id="132" presetID="9" presetClass="exit" presetSubtype="0" fill="hold" grpId="1" nodeType="afterEffect">
                                  <p:stCondLst>
                                    <p:cond delay="0"/>
                                  </p:stCondLst>
                                  <p:childTnLst>
                                    <p:animEffect transition="out" filter="dissolve">
                                      <p:cBhvr>
                                        <p:cTn id="133" dur="500"/>
                                        <p:tgtEl>
                                          <p:spTgt spid="4104"/>
                                        </p:tgtEl>
                                      </p:cBhvr>
                                    </p:animEffect>
                                    <p:set>
                                      <p:cBhvr>
                                        <p:cTn id="134" dur="1" fill="hold">
                                          <p:stCondLst>
                                            <p:cond delay="499"/>
                                          </p:stCondLst>
                                        </p:cTn>
                                        <p:tgtEl>
                                          <p:spTgt spid="4104"/>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4109"/>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4121"/>
                                        </p:tgtEl>
                                        <p:attrNameLst>
                                          <p:attrName>style.visibility</p:attrName>
                                        </p:attrNameLst>
                                      </p:cBhvr>
                                      <p:to>
                                        <p:strVal val="visible"/>
                                      </p:to>
                                    </p:set>
                                  </p:childTnLst>
                                </p:cTn>
                              </p:par>
                            </p:childTnLst>
                          </p:cTn>
                        </p:par>
                        <p:par>
                          <p:cTn id="143" fill="hold">
                            <p:stCondLst>
                              <p:cond delay="0"/>
                            </p:stCondLst>
                            <p:childTnLst>
                              <p:par>
                                <p:cTn id="144" presetID="9" presetClass="exit" presetSubtype="0" fill="hold" grpId="1" nodeType="afterEffect">
                                  <p:stCondLst>
                                    <p:cond delay="0"/>
                                  </p:stCondLst>
                                  <p:childTnLst>
                                    <p:animEffect transition="out" filter="dissolve">
                                      <p:cBhvr>
                                        <p:cTn id="145" dur="500"/>
                                        <p:tgtEl>
                                          <p:spTgt spid="4109"/>
                                        </p:tgtEl>
                                      </p:cBhvr>
                                    </p:animEffect>
                                    <p:set>
                                      <p:cBhvr>
                                        <p:cTn id="146" dur="1" fill="hold">
                                          <p:stCondLst>
                                            <p:cond delay="499"/>
                                          </p:stCondLst>
                                        </p:cTn>
                                        <p:tgtEl>
                                          <p:spTgt spid="4109"/>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4108"/>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4122"/>
                                        </p:tgtEl>
                                        <p:attrNameLst>
                                          <p:attrName>style.visibility</p:attrName>
                                        </p:attrNameLst>
                                      </p:cBhvr>
                                      <p:to>
                                        <p:strVal val="visible"/>
                                      </p:to>
                                    </p:set>
                                  </p:childTnLst>
                                </p:cTn>
                              </p:par>
                            </p:childTnLst>
                          </p:cTn>
                        </p:par>
                        <p:par>
                          <p:cTn id="155" fill="hold">
                            <p:stCondLst>
                              <p:cond delay="0"/>
                            </p:stCondLst>
                            <p:childTnLst>
                              <p:par>
                                <p:cTn id="156" presetID="9" presetClass="exit" presetSubtype="0" fill="hold" grpId="1" nodeType="afterEffect">
                                  <p:stCondLst>
                                    <p:cond delay="0"/>
                                  </p:stCondLst>
                                  <p:childTnLst>
                                    <p:animEffect transition="out" filter="dissolve">
                                      <p:cBhvr>
                                        <p:cTn id="157" dur="500"/>
                                        <p:tgtEl>
                                          <p:spTgt spid="4108"/>
                                        </p:tgtEl>
                                      </p:cBhvr>
                                    </p:animEffect>
                                    <p:set>
                                      <p:cBhvr>
                                        <p:cTn id="158" dur="1" fill="hold">
                                          <p:stCondLst>
                                            <p:cond delay="499"/>
                                          </p:stCondLst>
                                        </p:cTn>
                                        <p:tgtEl>
                                          <p:spTgt spid="4108"/>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4106"/>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4123"/>
                                        </p:tgtEl>
                                        <p:attrNameLst>
                                          <p:attrName>style.visibility</p:attrName>
                                        </p:attrNameLst>
                                      </p:cBhvr>
                                      <p:to>
                                        <p:strVal val="visible"/>
                                      </p:to>
                                    </p:set>
                                  </p:childTnLst>
                                </p:cTn>
                              </p:par>
                            </p:childTnLst>
                          </p:cTn>
                        </p:par>
                        <p:par>
                          <p:cTn id="167" fill="hold">
                            <p:stCondLst>
                              <p:cond delay="0"/>
                            </p:stCondLst>
                            <p:childTnLst>
                              <p:par>
                                <p:cTn id="168" presetID="9" presetClass="exit" presetSubtype="0" fill="hold" grpId="1" nodeType="afterEffect">
                                  <p:stCondLst>
                                    <p:cond delay="0"/>
                                  </p:stCondLst>
                                  <p:childTnLst>
                                    <p:animEffect transition="out" filter="dissolve">
                                      <p:cBhvr>
                                        <p:cTn id="169" dur="500"/>
                                        <p:tgtEl>
                                          <p:spTgt spid="4106"/>
                                        </p:tgtEl>
                                      </p:cBhvr>
                                    </p:animEffect>
                                    <p:set>
                                      <p:cBhvr>
                                        <p:cTn id="170" dur="1" fill="hold">
                                          <p:stCondLst>
                                            <p:cond delay="499"/>
                                          </p:stCondLst>
                                        </p:cTn>
                                        <p:tgtEl>
                                          <p:spTgt spid="4106"/>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4107"/>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4124"/>
                                        </p:tgtEl>
                                        <p:attrNameLst>
                                          <p:attrName>style.visibility</p:attrName>
                                        </p:attrNameLst>
                                      </p:cBhvr>
                                      <p:to>
                                        <p:strVal val="visible"/>
                                      </p:to>
                                    </p:set>
                                  </p:childTnLst>
                                </p:cTn>
                              </p:par>
                            </p:childTnLst>
                          </p:cTn>
                        </p:par>
                        <p:par>
                          <p:cTn id="179" fill="hold">
                            <p:stCondLst>
                              <p:cond delay="0"/>
                            </p:stCondLst>
                            <p:childTnLst>
                              <p:par>
                                <p:cTn id="180" presetID="9" presetClass="exit" presetSubtype="0" fill="hold" grpId="1" nodeType="afterEffect">
                                  <p:stCondLst>
                                    <p:cond delay="0"/>
                                  </p:stCondLst>
                                  <p:childTnLst>
                                    <p:animEffect transition="out" filter="dissolve">
                                      <p:cBhvr>
                                        <p:cTn id="181" dur="500"/>
                                        <p:tgtEl>
                                          <p:spTgt spid="4107"/>
                                        </p:tgtEl>
                                      </p:cBhvr>
                                    </p:animEffect>
                                    <p:set>
                                      <p:cBhvr>
                                        <p:cTn id="182" dur="1" fill="hold">
                                          <p:stCondLst>
                                            <p:cond delay="499"/>
                                          </p:stCondLst>
                                        </p:cTn>
                                        <p:tgtEl>
                                          <p:spTgt spid="4107"/>
                                        </p:tgtEl>
                                        <p:attrNameLst>
                                          <p:attrName>style.visibility</p:attrName>
                                        </p:attrNameLst>
                                      </p:cBhvr>
                                      <p:to>
                                        <p:strVal val="hidden"/>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4105"/>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4125"/>
                                        </p:tgtEl>
                                        <p:attrNameLst>
                                          <p:attrName>style.visibility</p:attrName>
                                        </p:attrNameLst>
                                      </p:cBhvr>
                                      <p:to>
                                        <p:strVal val="visible"/>
                                      </p:to>
                                    </p:set>
                                  </p:childTnLst>
                                </p:cTn>
                              </p:par>
                            </p:childTnLst>
                          </p:cTn>
                        </p:par>
                        <p:par>
                          <p:cTn id="191" fill="hold">
                            <p:stCondLst>
                              <p:cond delay="0"/>
                            </p:stCondLst>
                            <p:childTnLst>
                              <p:par>
                                <p:cTn id="192" presetID="9" presetClass="exit" presetSubtype="0" fill="hold" grpId="1" nodeType="afterEffect">
                                  <p:stCondLst>
                                    <p:cond delay="0"/>
                                  </p:stCondLst>
                                  <p:childTnLst>
                                    <p:animEffect transition="out" filter="dissolve">
                                      <p:cBhvr>
                                        <p:cTn id="193" dur="500"/>
                                        <p:tgtEl>
                                          <p:spTgt spid="4105"/>
                                        </p:tgtEl>
                                      </p:cBhvr>
                                    </p:animEffect>
                                    <p:set>
                                      <p:cBhvr>
                                        <p:cTn id="194" dur="1" fill="hold">
                                          <p:stCondLst>
                                            <p:cond delay="499"/>
                                          </p:stCondLst>
                                        </p:cTn>
                                        <p:tgtEl>
                                          <p:spTgt spid="41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103" grpId="1"/>
      <p:bldP spid="4104" grpId="0"/>
      <p:bldP spid="4104" grpId="1"/>
      <p:bldP spid="4105" grpId="0"/>
      <p:bldP spid="4105" grpId="1"/>
      <p:bldP spid="4106" grpId="0"/>
      <p:bldP spid="4106" grpId="1"/>
      <p:bldP spid="4107" grpId="0"/>
      <p:bldP spid="4107" grpId="1"/>
      <p:bldP spid="4108" grpId="0"/>
      <p:bldP spid="4108" grpId="1"/>
      <p:bldP spid="4109" grpId="0"/>
      <p:bldP spid="4109" grpId="1"/>
      <p:bldP spid="15" grpId="0"/>
      <p:bldP spid="16" grpId="0"/>
      <p:bldP spid="17" grpId="0"/>
      <p:bldP spid="18" grpId="0"/>
      <p:bldP spid="19" grpId="0"/>
      <p:bldP spid="20" grpId="0"/>
      <p:bldP spid="21" grpId="0"/>
      <p:bldP spid="22" grpId="0"/>
      <p:bldP spid="23" grpId="0"/>
      <p:bldP spid="4119" grpId="0"/>
      <p:bldP spid="4120" grpId="0"/>
      <p:bldP spid="4121" grpId="0"/>
      <p:bldP spid="4122" grpId="0"/>
      <p:bldP spid="4123" grpId="0"/>
      <p:bldP spid="4124" grpId="0"/>
      <p:bldP spid="4125" grpId="0"/>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3" grpId="0"/>
      <p:bldP spid="13" grpId="1"/>
      <p:bldP spid="14" grpId="0"/>
      <p:bldP spid="1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D19ED0D6-B827-D10A-9DE9-4A467D084305}"/>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38670CC9-096B-049A-12E0-15992F22F8F6}"/>
              </a:ext>
            </a:extLst>
          </p:cNvPr>
          <p:cNvSpPr>
            <a:spLocks noChangeArrowheads="1"/>
          </p:cNvSpPr>
          <p:nvPr/>
        </p:nvSpPr>
        <p:spPr bwMode="auto">
          <a:xfrm>
            <a:off x="467544" y="836712"/>
            <a:ext cx="3744912" cy="482533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„Vielfältiges Europa“ auf den Seiten 22 und 23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289</Words>
  <Application>Microsoft Office PowerPoint</Application>
  <PresentationFormat>Bildschirmpräsentation (4:3)</PresentationFormat>
  <Paragraphs>79</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Europarekorde</vt:lpstr>
      <vt:lpstr>Beantworte die Fragen zu Europa.</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253</cp:revision>
  <dcterms:created xsi:type="dcterms:W3CDTF">2013-10-08T07:58:50Z</dcterms:created>
  <dcterms:modified xsi:type="dcterms:W3CDTF">2026-01-03T14:59:24Z</dcterms:modified>
</cp:coreProperties>
</file>