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43700" cy="9893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0EB-064A-4DAC-97E8-6BB747CE2CA4}" type="datetimeFigureOut">
              <a:rPr lang="de-AT" smtClean="0"/>
              <a:t>04.05.2018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3CB4-FE67-46D4-ADC3-F2ADA50A07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344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90EB-064A-4DAC-97E8-6BB747CE2CA4}" type="datetimeFigureOut">
              <a:rPr lang="de-AT" smtClean="0"/>
              <a:t>04.05.2018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3CB4-FE67-46D4-ADC3-F2ADA50A07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481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4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3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0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6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5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6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9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8975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Peintinger MAS, Mag. Barbara</dc:creator>
  <cp:lastModifiedBy>Peintinger MAS, Mag. Barbara</cp:lastModifiedBy>
  <cp:revision>1</cp:revision>
  <dcterms:created xsi:type="dcterms:W3CDTF">2018-05-04T13:59:42Z</dcterms:created>
  <dcterms:modified xsi:type="dcterms:W3CDTF">2018-05-04T13:59:42Z</dcterms:modified>
</cp:coreProperties>
</file>