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14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08.05.2025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Genozide</a:t>
            </a:r>
          </a:p>
        </p:txBody>
      </p:sp>
      <p:sp>
        <p:nvSpPr>
          <p:cNvPr id="3" name="Text Box 10"/>
          <p:cNvSpPr txBox="1">
            <a:spLocks noChangeArrowheads="1"/>
          </p:cNvSpPr>
          <p:nvPr/>
        </p:nvSpPr>
        <p:spPr bwMode="auto">
          <a:xfrm>
            <a:off x="2015716" y="1472401"/>
            <a:ext cx="511256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Diskriminierung anderer Bevölkerungsgruppen</a:t>
            </a:r>
          </a:p>
        </p:txBody>
      </p:sp>
      <p:sp>
        <p:nvSpPr>
          <p:cNvPr id="4" name="Pfeil nach unten 3"/>
          <p:cNvSpPr>
            <a:spLocks noChangeArrowheads="1"/>
          </p:cNvSpPr>
          <p:nvPr/>
        </p:nvSpPr>
        <p:spPr bwMode="auto">
          <a:xfrm>
            <a:off x="4445794" y="2472218"/>
            <a:ext cx="252412" cy="431800"/>
          </a:xfrm>
          <a:prstGeom prst="downArrow">
            <a:avLst>
              <a:gd name="adj1" fmla="val 50000"/>
              <a:gd name="adj2" fmla="val 49689"/>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p:cNvSpPr txBox="1">
            <a:spLocks noChangeArrowheads="1"/>
          </p:cNvSpPr>
          <p:nvPr/>
        </p:nvSpPr>
        <p:spPr bwMode="auto">
          <a:xfrm>
            <a:off x="2015716" y="3024669"/>
            <a:ext cx="51125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Ausgrenzung / Vertreibung</a:t>
            </a:r>
          </a:p>
        </p:txBody>
      </p:sp>
      <p:sp>
        <p:nvSpPr>
          <p:cNvPr id="6" name="Pfeil nach unten 5"/>
          <p:cNvSpPr>
            <a:spLocks noChangeArrowheads="1"/>
          </p:cNvSpPr>
          <p:nvPr/>
        </p:nvSpPr>
        <p:spPr bwMode="auto">
          <a:xfrm>
            <a:off x="4445794" y="3663501"/>
            <a:ext cx="252412" cy="431800"/>
          </a:xfrm>
          <a:prstGeom prst="downArrow">
            <a:avLst>
              <a:gd name="adj1" fmla="val 50000"/>
              <a:gd name="adj2" fmla="val 49689"/>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Text Box 10"/>
          <p:cNvSpPr txBox="1">
            <a:spLocks noChangeArrowheads="1"/>
          </p:cNvSpPr>
          <p:nvPr/>
        </p:nvSpPr>
        <p:spPr bwMode="auto">
          <a:xfrm>
            <a:off x="2021795" y="4282448"/>
            <a:ext cx="51125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6600"/>
                </a:solidFill>
                <a:latin typeface="Calibri" panose="020F0502020204030204" pitchFamily="34" charset="0"/>
              </a:rPr>
              <a:t>GENOZID</a:t>
            </a:r>
          </a:p>
        </p:txBody>
      </p:sp>
      <p:sp>
        <p:nvSpPr>
          <p:cNvPr id="8" name="Text Box 10"/>
          <p:cNvSpPr txBox="1">
            <a:spLocks noChangeArrowheads="1"/>
          </p:cNvSpPr>
          <p:nvPr/>
        </p:nvSpPr>
        <p:spPr bwMode="auto">
          <a:xfrm>
            <a:off x="2021795" y="4731205"/>
            <a:ext cx="51125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 Völkermord</a:t>
            </a:r>
          </a:p>
        </p:txBody>
      </p:sp>
      <p:sp>
        <p:nvSpPr>
          <p:cNvPr id="9" name="Text Box 10"/>
          <p:cNvSpPr txBox="1">
            <a:spLocks noChangeArrowheads="1"/>
          </p:cNvSpPr>
          <p:nvPr/>
        </p:nvSpPr>
        <p:spPr bwMode="auto">
          <a:xfrm>
            <a:off x="323528" y="5403829"/>
            <a:ext cx="230425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err="1">
                <a:solidFill>
                  <a:srgbClr val="FF0000"/>
                </a:solidFill>
                <a:latin typeface="Calibri" panose="020F0502020204030204" pitchFamily="34" charset="0"/>
              </a:rPr>
              <a:t>Shoah</a:t>
            </a:r>
            <a:endParaRPr lang="de-DE" altLang="de-DE" sz="2800" dirty="0">
              <a:solidFill>
                <a:srgbClr val="FF0000"/>
              </a:solidFill>
              <a:latin typeface="Calibri" panose="020F0502020204030204" pitchFamily="34" charset="0"/>
            </a:endParaRPr>
          </a:p>
          <a:p>
            <a:pPr algn="ctr" eaLnBrk="1" hangingPunct="1"/>
            <a:r>
              <a:rPr lang="de-DE" altLang="de-DE" sz="2800">
                <a:solidFill>
                  <a:srgbClr val="FF0000"/>
                </a:solidFill>
                <a:latin typeface="Calibri" panose="020F0502020204030204" pitchFamily="34" charset="0"/>
              </a:rPr>
              <a:t>(1939-1945</a:t>
            </a:r>
            <a:r>
              <a:rPr lang="de-DE" altLang="de-DE" sz="2800" dirty="0">
                <a:solidFill>
                  <a:srgbClr val="FF0000"/>
                </a:solidFill>
                <a:latin typeface="Calibri" panose="020F0502020204030204" pitchFamily="34" charset="0"/>
              </a:rPr>
              <a:t>)</a:t>
            </a:r>
          </a:p>
        </p:txBody>
      </p:sp>
      <p:sp>
        <p:nvSpPr>
          <p:cNvPr id="10" name="Text Box 10"/>
          <p:cNvSpPr txBox="1">
            <a:spLocks noChangeArrowheads="1"/>
          </p:cNvSpPr>
          <p:nvPr/>
        </p:nvSpPr>
        <p:spPr bwMode="auto">
          <a:xfrm>
            <a:off x="2627784" y="5442840"/>
            <a:ext cx="194421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0000"/>
                </a:solidFill>
                <a:latin typeface="Calibri" panose="020F0502020204030204" pitchFamily="34" charset="0"/>
              </a:rPr>
              <a:t>Ruanda</a:t>
            </a:r>
          </a:p>
          <a:p>
            <a:pPr algn="ctr" eaLnBrk="1" hangingPunct="1"/>
            <a:r>
              <a:rPr lang="de-DE" altLang="de-DE" sz="2800" dirty="0">
                <a:solidFill>
                  <a:srgbClr val="FF0000"/>
                </a:solidFill>
                <a:latin typeface="Calibri" panose="020F0502020204030204" pitchFamily="34" charset="0"/>
              </a:rPr>
              <a:t>(1994)</a:t>
            </a:r>
          </a:p>
        </p:txBody>
      </p:sp>
      <p:sp>
        <p:nvSpPr>
          <p:cNvPr id="11" name="Text Box 10"/>
          <p:cNvSpPr txBox="1">
            <a:spLocks noChangeArrowheads="1"/>
          </p:cNvSpPr>
          <p:nvPr/>
        </p:nvSpPr>
        <p:spPr bwMode="auto">
          <a:xfrm>
            <a:off x="4612591" y="5442840"/>
            <a:ext cx="216024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0000"/>
                </a:solidFill>
                <a:latin typeface="Calibri" panose="020F0502020204030204" pitchFamily="34" charset="0"/>
              </a:rPr>
              <a:t>Srebrenica</a:t>
            </a:r>
          </a:p>
          <a:p>
            <a:pPr algn="ctr" eaLnBrk="1" hangingPunct="1"/>
            <a:r>
              <a:rPr lang="de-DE" altLang="de-DE" sz="2800" dirty="0">
                <a:solidFill>
                  <a:srgbClr val="FF0000"/>
                </a:solidFill>
                <a:latin typeface="Calibri" panose="020F0502020204030204" pitchFamily="34" charset="0"/>
              </a:rPr>
              <a:t>(1995)</a:t>
            </a:r>
          </a:p>
        </p:txBody>
      </p:sp>
      <p:sp>
        <p:nvSpPr>
          <p:cNvPr id="12" name="Text Box 10">
            <a:extLst>
              <a:ext uri="{FF2B5EF4-FFF2-40B4-BE49-F238E27FC236}">
                <a16:creationId xmlns:a16="http://schemas.microsoft.com/office/drawing/2014/main" id="{BDC1C488-4FC5-97F7-774F-476C5BF6671A}"/>
              </a:ext>
            </a:extLst>
          </p:cNvPr>
          <p:cNvSpPr txBox="1">
            <a:spLocks noChangeArrowheads="1"/>
          </p:cNvSpPr>
          <p:nvPr/>
        </p:nvSpPr>
        <p:spPr bwMode="auto">
          <a:xfrm>
            <a:off x="6772831" y="5442840"/>
            <a:ext cx="216024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0000"/>
                </a:solidFill>
                <a:latin typeface="Calibri" panose="020F0502020204030204" pitchFamily="34" charset="0"/>
              </a:rPr>
              <a:t>Rohingyas</a:t>
            </a:r>
          </a:p>
          <a:p>
            <a:pPr algn="ctr" eaLnBrk="1" hangingPunct="1"/>
            <a:r>
              <a:rPr lang="de-DE" altLang="de-DE" sz="2800" dirty="0">
                <a:solidFill>
                  <a:srgbClr val="FF0000"/>
                </a:solidFill>
                <a:latin typeface="Calibri" panose="020F0502020204030204" pitchFamily="34" charset="0"/>
              </a:rPr>
              <a:t>(2017)</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animBg="1"/>
      <p:bldP spid="7" grpId="0"/>
      <p:bldP spid="8" grpId="0"/>
      <p:bldP spid="9" grpId="0"/>
      <p:bldP spid="10" grpId="0"/>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„Genozide“ auf den Seiten 52 </a:t>
            </a:r>
            <a:r>
              <a:rPr lang="de-DE" altLang="de-DE" sz="1100" b="0">
                <a:solidFill>
                  <a:schemeClr val="tx1"/>
                </a:solidFill>
                <a:latin typeface="Arial" charset="0"/>
                <a:cs typeface="Arial" charset="0"/>
              </a:rPr>
              <a:t>bis 53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195</Words>
  <Application>Microsoft Office PowerPoint</Application>
  <PresentationFormat>Bildschirmpräsentation (4:3)</PresentationFormat>
  <Paragraphs>32</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59</cp:revision>
  <dcterms:created xsi:type="dcterms:W3CDTF">2011-07-14T19:54:09Z</dcterms:created>
  <dcterms:modified xsi:type="dcterms:W3CDTF">2025-05-08T11:51:52Z</dcterms:modified>
</cp:coreProperties>
</file>