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93" r:id="rId2"/>
    <p:sldId id="294" r:id="rId3"/>
    <p:sldId id="295" r:id="rId4"/>
    <p:sldId id="296" r:id="rId5"/>
    <p:sldId id="297" r:id="rId6"/>
    <p:sldId id="298" r:id="rId7"/>
    <p:sldId id="299" r:id="rId8"/>
    <p:sldId id="300" r:id="rId9"/>
    <p:sldId id="301" r:id="rId10"/>
    <p:sldId id="302" r:id="rId11"/>
    <p:sldId id="303" r:id="rId12"/>
    <p:sldId id="304" r:id="rId13"/>
    <p:sldId id="305" r:id="rId14"/>
    <p:sldId id="292" r:id="rId15"/>
  </p:sldIdLst>
  <p:sldSz cx="9144000" cy="6858000" type="screen4x3"/>
  <p:notesSz cx="6858000" cy="9144000"/>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6">
          <p15:clr>
            <a:srgbClr val="A4A3A4"/>
          </p15:clr>
        </p15:guide>
        <p15:guide id="2" pos="24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9933"/>
    <a:srgbClr val="0A0A0A"/>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56" autoAdjust="0"/>
    <p:restoredTop sz="94545" autoAdjust="0"/>
  </p:normalViewPr>
  <p:slideViewPr>
    <p:cSldViewPr>
      <p:cViewPr varScale="1">
        <p:scale>
          <a:sx n="109" d="100"/>
          <a:sy n="109" d="100"/>
        </p:scale>
        <p:origin x="1662" y="114"/>
      </p:cViewPr>
      <p:guideLst>
        <p:guide orient="horz" pos="2886"/>
        <p:guide pos="249"/>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3" d="100"/>
          <a:sy n="83" d="100"/>
        </p:scale>
        <p:origin x="-204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795AEF78-1EF1-731E-124C-BF1422701989}"/>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de-AT"/>
          </a:p>
        </p:txBody>
      </p:sp>
      <p:sp>
        <p:nvSpPr>
          <p:cNvPr id="3" name="Datumsplatzhalter 2">
            <a:extLst>
              <a:ext uri="{FF2B5EF4-FFF2-40B4-BE49-F238E27FC236}">
                <a16:creationId xmlns:a16="http://schemas.microsoft.com/office/drawing/2014/main" id="{4E4CDBA1-C370-B577-BA74-A7BBCE1F778F}"/>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2E6E47B7-0F20-41A2-840A-19C89CBC8A24}" type="datetimeFigureOut">
              <a:rPr lang="de-AT"/>
              <a:pPr>
                <a:defRPr/>
              </a:pPr>
              <a:t>03.06.2022</a:t>
            </a:fld>
            <a:endParaRPr lang="de-AT"/>
          </a:p>
        </p:txBody>
      </p:sp>
      <p:sp>
        <p:nvSpPr>
          <p:cNvPr id="4" name="Fußzeilenplatzhalter 3">
            <a:extLst>
              <a:ext uri="{FF2B5EF4-FFF2-40B4-BE49-F238E27FC236}">
                <a16:creationId xmlns:a16="http://schemas.microsoft.com/office/drawing/2014/main" id="{1FC3E71F-8372-2314-1A1D-14A9E6F0C67F}"/>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de-AT"/>
          </a:p>
        </p:txBody>
      </p:sp>
      <p:sp>
        <p:nvSpPr>
          <p:cNvPr id="5" name="Foliennummernplatzhalter 4">
            <a:extLst>
              <a:ext uri="{FF2B5EF4-FFF2-40B4-BE49-F238E27FC236}">
                <a16:creationId xmlns:a16="http://schemas.microsoft.com/office/drawing/2014/main" id="{1911045B-133A-079D-C229-246833992AA6}"/>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C771A0B2-0182-45A1-82E3-DDA007DE71D1}" type="slidenum">
              <a:rPr lang="de-AT" altLang="de-DE"/>
              <a:pPr>
                <a:defRPr/>
              </a:pPr>
              <a:t>‹Nr.›</a:t>
            </a:fld>
            <a:endParaRPr lang="de-AT"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D5F8CCD1-516C-7877-210B-C12BFB9388DD}"/>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de-AT"/>
          </a:p>
        </p:txBody>
      </p:sp>
      <p:sp>
        <p:nvSpPr>
          <p:cNvPr id="3" name="Datumsplatzhalter 2">
            <a:extLst>
              <a:ext uri="{FF2B5EF4-FFF2-40B4-BE49-F238E27FC236}">
                <a16:creationId xmlns:a16="http://schemas.microsoft.com/office/drawing/2014/main" id="{1AF3898B-1735-2917-2773-06D2B86FC7A5}"/>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5FC232CF-93BE-486E-8691-682029E438E0}" type="datetimeFigureOut">
              <a:rPr lang="de-AT"/>
              <a:pPr>
                <a:defRPr/>
              </a:pPr>
              <a:t>03.06.2022</a:t>
            </a:fld>
            <a:endParaRPr lang="de-AT"/>
          </a:p>
        </p:txBody>
      </p:sp>
      <p:sp>
        <p:nvSpPr>
          <p:cNvPr id="4" name="Folienbildplatzhalter 3">
            <a:extLst>
              <a:ext uri="{FF2B5EF4-FFF2-40B4-BE49-F238E27FC236}">
                <a16:creationId xmlns:a16="http://schemas.microsoft.com/office/drawing/2014/main" id="{3A3DB798-6822-CFDA-AE20-F1C4DE18660F}"/>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de-AT" noProof="0"/>
          </a:p>
        </p:txBody>
      </p:sp>
      <p:sp>
        <p:nvSpPr>
          <p:cNvPr id="5" name="Notizenplatzhalter 4">
            <a:extLst>
              <a:ext uri="{FF2B5EF4-FFF2-40B4-BE49-F238E27FC236}">
                <a16:creationId xmlns:a16="http://schemas.microsoft.com/office/drawing/2014/main" id="{FB713F7C-F696-03D0-44CE-402ED2E1C7C8}"/>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AT" noProof="0"/>
          </a:p>
        </p:txBody>
      </p:sp>
      <p:sp>
        <p:nvSpPr>
          <p:cNvPr id="6" name="Fußzeilenplatzhalter 5">
            <a:extLst>
              <a:ext uri="{FF2B5EF4-FFF2-40B4-BE49-F238E27FC236}">
                <a16:creationId xmlns:a16="http://schemas.microsoft.com/office/drawing/2014/main" id="{DBA71F79-80BA-BFCD-9D43-5CB8F4AE5F20}"/>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de-AT"/>
          </a:p>
        </p:txBody>
      </p:sp>
      <p:sp>
        <p:nvSpPr>
          <p:cNvPr id="7" name="Foliennummernplatzhalter 6">
            <a:extLst>
              <a:ext uri="{FF2B5EF4-FFF2-40B4-BE49-F238E27FC236}">
                <a16:creationId xmlns:a16="http://schemas.microsoft.com/office/drawing/2014/main" id="{53A68286-CE29-7983-A62E-C5B01D9EA24B}"/>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06C26C3-3AF2-4EB1-9A2E-446554B3297D}" type="slidenum">
              <a:rPr lang="de-AT" altLang="de-DE"/>
              <a:pPr>
                <a:defRPr/>
              </a:pPr>
              <a:t>‹Nr.›</a:t>
            </a:fld>
            <a:endParaRPr lang="de-AT"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16" name="Textplatzhalter 2"/>
          <p:cNvSpPr>
            <a:spLocks noGrp="1"/>
          </p:cNvSpPr>
          <p:nvPr>
            <p:ph type="body" idx="1"/>
          </p:nvPr>
        </p:nvSpPr>
        <p:spPr>
          <a:xfrm>
            <a:off x="683568" y="1628800"/>
            <a:ext cx="1954560" cy="47406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de-DE" dirty="0"/>
          </a:p>
        </p:txBody>
      </p:sp>
    </p:spTree>
    <p:extLst>
      <p:ext uri="{BB962C8B-B14F-4D97-AF65-F5344CB8AC3E}">
        <p14:creationId xmlns:p14="http://schemas.microsoft.com/office/powerpoint/2010/main" val="28936531"/>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773832"/>
            <a:ext cx="8229600" cy="1143000"/>
          </a:xfrm>
        </p:spPr>
        <p:txBody>
          <a:bodyPr/>
          <a:lstStyle/>
          <a:p>
            <a:r>
              <a:rPr lang="de-DE" dirty="0"/>
              <a:t>Titelmasterformat durch Klicken bearbeiten</a:t>
            </a:r>
            <a:endParaRPr lang="de-AT" dirty="0"/>
          </a:p>
        </p:txBody>
      </p:sp>
      <p:sp>
        <p:nvSpPr>
          <p:cNvPr id="3" name="Inhaltsplatzhalter 2"/>
          <p:cNvSpPr>
            <a:spLocks noGrp="1"/>
          </p:cNvSpPr>
          <p:nvPr>
            <p:ph idx="1"/>
          </p:nvPr>
        </p:nvSpPr>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4" name="Datumsplatzhalter 3">
            <a:extLst>
              <a:ext uri="{FF2B5EF4-FFF2-40B4-BE49-F238E27FC236}">
                <a16:creationId xmlns:a16="http://schemas.microsoft.com/office/drawing/2014/main" id="{9CEE13DA-9808-D204-9AF7-5AE983287AF9}"/>
              </a:ext>
            </a:extLst>
          </p:cNvPr>
          <p:cNvSpPr>
            <a:spLocks noGrp="1"/>
          </p:cNvSpPr>
          <p:nvPr>
            <p:ph type="dt" sz="half" idx="10"/>
          </p:nvPr>
        </p:nvSpPr>
        <p:spPr/>
        <p:txBody>
          <a:bodyPr/>
          <a:lstStyle>
            <a:lvl1pPr>
              <a:defRPr/>
            </a:lvl1pPr>
          </a:lstStyle>
          <a:p>
            <a:pPr>
              <a:defRPr/>
            </a:pPr>
            <a:fld id="{06A2CA64-DFC1-4784-97E8-EE67025878C7}" type="datetimeFigureOut">
              <a:rPr lang="de-AT"/>
              <a:pPr>
                <a:defRPr/>
              </a:pPr>
              <a:t>03.06.2022</a:t>
            </a:fld>
            <a:endParaRPr lang="de-AT"/>
          </a:p>
        </p:txBody>
      </p:sp>
      <p:sp>
        <p:nvSpPr>
          <p:cNvPr id="5" name="Fußzeilenplatzhalter 4">
            <a:extLst>
              <a:ext uri="{FF2B5EF4-FFF2-40B4-BE49-F238E27FC236}">
                <a16:creationId xmlns:a16="http://schemas.microsoft.com/office/drawing/2014/main" id="{670367FB-5594-C071-08BC-785FF6438DB0}"/>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93D9424C-DAE6-4D40-2061-9D42CCF7C3A7}"/>
              </a:ext>
            </a:extLst>
          </p:cNvPr>
          <p:cNvSpPr>
            <a:spLocks noGrp="1"/>
          </p:cNvSpPr>
          <p:nvPr>
            <p:ph type="sldNum" sz="quarter" idx="12"/>
          </p:nvPr>
        </p:nvSpPr>
        <p:spPr/>
        <p:txBody>
          <a:bodyPr/>
          <a:lstStyle>
            <a:lvl1pPr>
              <a:defRPr/>
            </a:lvl1pPr>
          </a:lstStyle>
          <a:p>
            <a:pPr>
              <a:defRPr/>
            </a:pPr>
            <a:fld id="{C5A132D8-922A-4618-BD91-03235FD6DD9C}" type="slidenum">
              <a:rPr lang="de-AT" altLang="de-DE"/>
              <a:pPr>
                <a:defRPr/>
              </a:pPr>
              <a:t>‹Nr.›</a:t>
            </a:fld>
            <a:endParaRPr lang="de-AT" altLang="de-DE"/>
          </a:p>
        </p:txBody>
      </p:sp>
    </p:spTree>
    <p:extLst>
      <p:ext uri="{BB962C8B-B14F-4D97-AF65-F5344CB8AC3E}">
        <p14:creationId xmlns:p14="http://schemas.microsoft.com/office/powerpoint/2010/main" val="3375485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endParaRPr lang="de-AT"/>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a:extLst>
              <a:ext uri="{FF2B5EF4-FFF2-40B4-BE49-F238E27FC236}">
                <a16:creationId xmlns:a16="http://schemas.microsoft.com/office/drawing/2014/main" id="{E5BC587D-3722-69E8-BED9-80716ACBD107}"/>
              </a:ext>
            </a:extLst>
          </p:cNvPr>
          <p:cNvSpPr>
            <a:spLocks noGrp="1"/>
          </p:cNvSpPr>
          <p:nvPr>
            <p:ph type="dt" sz="half" idx="10"/>
          </p:nvPr>
        </p:nvSpPr>
        <p:spPr/>
        <p:txBody>
          <a:bodyPr/>
          <a:lstStyle>
            <a:lvl1pPr>
              <a:defRPr/>
            </a:lvl1pPr>
          </a:lstStyle>
          <a:p>
            <a:pPr>
              <a:defRPr/>
            </a:pPr>
            <a:fld id="{47A74C26-CF02-48BD-912C-31A04783D0D9}" type="datetimeFigureOut">
              <a:rPr lang="de-AT"/>
              <a:pPr>
                <a:defRPr/>
              </a:pPr>
              <a:t>03.06.2022</a:t>
            </a:fld>
            <a:endParaRPr lang="de-AT"/>
          </a:p>
        </p:txBody>
      </p:sp>
      <p:sp>
        <p:nvSpPr>
          <p:cNvPr id="5" name="Fußzeilenplatzhalter 4">
            <a:extLst>
              <a:ext uri="{FF2B5EF4-FFF2-40B4-BE49-F238E27FC236}">
                <a16:creationId xmlns:a16="http://schemas.microsoft.com/office/drawing/2014/main" id="{F09E7812-76B4-3BC5-D776-6A5BEDB9A74C}"/>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A766DC49-4A95-D398-C4A6-187E1282021E}"/>
              </a:ext>
            </a:extLst>
          </p:cNvPr>
          <p:cNvSpPr>
            <a:spLocks noGrp="1"/>
          </p:cNvSpPr>
          <p:nvPr>
            <p:ph type="sldNum" sz="quarter" idx="12"/>
          </p:nvPr>
        </p:nvSpPr>
        <p:spPr/>
        <p:txBody>
          <a:bodyPr/>
          <a:lstStyle>
            <a:lvl1pPr>
              <a:defRPr/>
            </a:lvl1pPr>
          </a:lstStyle>
          <a:p>
            <a:pPr>
              <a:defRPr/>
            </a:pPr>
            <a:fld id="{D61CF9F7-407C-4783-B20A-EB79296743DA}" type="slidenum">
              <a:rPr lang="de-AT" altLang="de-DE"/>
              <a:pPr>
                <a:defRPr/>
              </a:pPr>
              <a:t>‹Nr.›</a:t>
            </a:fld>
            <a:endParaRPr lang="de-AT" altLang="de-DE"/>
          </a:p>
        </p:txBody>
      </p:sp>
    </p:spTree>
    <p:extLst>
      <p:ext uri="{BB962C8B-B14F-4D97-AF65-F5344CB8AC3E}">
        <p14:creationId xmlns:p14="http://schemas.microsoft.com/office/powerpoint/2010/main" val="102864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3">
            <a:extLst>
              <a:ext uri="{FF2B5EF4-FFF2-40B4-BE49-F238E27FC236}">
                <a16:creationId xmlns:a16="http://schemas.microsoft.com/office/drawing/2014/main" id="{5935BF27-B48B-D810-0263-4A7BB8D8AE23}"/>
              </a:ext>
            </a:extLst>
          </p:cNvPr>
          <p:cNvSpPr>
            <a:spLocks noGrp="1"/>
          </p:cNvSpPr>
          <p:nvPr>
            <p:ph type="dt" sz="half" idx="10"/>
          </p:nvPr>
        </p:nvSpPr>
        <p:spPr/>
        <p:txBody>
          <a:bodyPr/>
          <a:lstStyle>
            <a:lvl1pPr>
              <a:defRPr/>
            </a:lvl1pPr>
          </a:lstStyle>
          <a:p>
            <a:pPr>
              <a:defRPr/>
            </a:pPr>
            <a:fld id="{1331C346-43F4-496F-8D89-DB57C95219CD}" type="datetimeFigureOut">
              <a:rPr lang="de-AT"/>
              <a:pPr>
                <a:defRPr/>
              </a:pPr>
              <a:t>03.06.2022</a:t>
            </a:fld>
            <a:endParaRPr lang="de-AT"/>
          </a:p>
        </p:txBody>
      </p:sp>
      <p:sp>
        <p:nvSpPr>
          <p:cNvPr id="6" name="Fußzeilenplatzhalter 4">
            <a:extLst>
              <a:ext uri="{FF2B5EF4-FFF2-40B4-BE49-F238E27FC236}">
                <a16:creationId xmlns:a16="http://schemas.microsoft.com/office/drawing/2014/main" id="{21D2BFDF-2416-00CF-FBA6-497FFB38FD73}"/>
              </a:ext>
            </a:extLst>
          </p:cNvPr>
          <p:cNvSpPr>
            <a:spLocks noGrp="1"/>
          </p:cNvSpPr>
          <p:nvPr>
            <p:ph type="ftr" sz="quarter" idx="11"/>
          </p:nvPr>
        </p:nvSpPr>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69081203-C7B3-B75F-76E5-C2613A62701D}"/>
              </a:ext>
            </a:extLst>
          </p:cNvPr>
          <p:cNvSpPr>
            <a:spLocks noGrp="1"/>
          </p:cNvSpPr>
          <p:nvPr>
            <p:ph type="sldNum" sz="quarter" idx="12"/>
          </p:nvPr>
        </p:nvSpPr>
        <p:spPr/>
        <p:txBody>
          <a:bodyPr/>
          <a:lstStyle>
            <a:lvl1pPr>
              <a:defRPr/>
            </a:lvl1pPr>
          </a:lstStyle>
          <a:p>
            <a:pPr>
              <a:defRPr/>
            </a:pPr>
            <a:fld id="{8E9BCD62-F48E-4CE3-8FCC-7CE9637CE92F}" type="slidenum">
              <a:rPr lang="de-AT" altLang="de-DE"/>
              <a:pPr>
                <a:defRPr/>
              </a:pPr>
              <a:t>‹Nr.›</a:t>
            </a:fld>
            <a:endParaRPr lang="de-AT" altLang="de-DE"/>
          </a:p>
        </p:txBody>
      </p:sp>
    </p:spTree>
    <p:extLst>
      <p:ext uri="{BB962C8B-B14F-4D97-AF65-F5344CB8AC3E}">
        <p14:creationId xmlns:p14="http://schemas.microsoft.com/office/powerpoint/2010/main" val="218420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endParaRPr lang="de-AT"/>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3">
            <a:extLst>
              <a:ext uri="{FF2B5EF4-FFF2-40B4-BE49-F238E27FC236}">
                <a16:creationId xmlns:a16="http://schemas.microsoft.com/office/drawing/2014/main" id="{C304F608-41B8-6C18-C8C3-8AD97653CF90}"/>
              </a:ext>
            </a:extLst>
          </p:cNvPr>
          <p:cNvSpPr>
            <a:spLocks noGrp="1"/>
          </p:cNvSpPr>
          <p:nvPr>
            <p:ph type="dt" sz="half" idx="10"/>
          </p:nvPr>
        </p:nvSpPr>
        <p:spPr/>
        <p:txBody>
          <a:bodyPr/>
          <a:lstStyle>
            <a:lvl1pPr>
              <a:defRPr/>
            </a:lvl1pPr>
          </a:lstStyle>
          <a:p>
            <a:pPr>
              <a:defRPr/>
            </a:pPr>
            <a:fld id="{7F712BFF-672C-4177-9F95-FC9D308D1528}" type="datetimeFigureOut">
              <a:rPr lang="de-AT"/>
              <a:pPr>
                <a:defRPr/>
              </a:pPr>
              <a:t>03.06.2022</a:t>
            </a:fld>
            <a:endParaRPr lang="de-AT"/>
          </a:p>
        </p:txBody>
      </p:sp>
      <p:sp>
        <p:nvSpPr>
          <p:cNvPr id="8" name="Fußzeilenplatzhalter 4">
            <a:extLst>
              <a:ext uri="{FF2B5EF4-FFF2-40B4-BE49-F238E27FC236}">
                <a16:creationId xmlns:a16="http://schemas.microsoft.com/office/drawing/2014/main" id="{942922F8-865E-7403-9FA3-53DD104BB8B2}"/>
              </a:ext>
            </a:extLst>
          </p:cNvPr>
          <p:cNvSpPr>
            <a:spLocks noGrp="1"/>
          </p:cNvSpPr>
          <p:nvPr>
            <p:ph type="ftr" sz="quarter" idx="11"/>
          </p:nvPr>
        </p:nvSpPr>
        <p:spPr/>
        <p:txBody>
          <a:bodyPr/>
          <a:lstStyle>
            <a:lvl1pPr>
              <a:defRPr/>
            </a:lvl1pPr>
          </a:lstStyle>
          <a:p>
            <a:pPr>
              <a:defRPr/>
            </a:pPr>
            <a:endParaRPr lang="de-AT"/>
          </a:p>
        </p:txBody>
      </p:sp>
      <p:sp>
        <p:nvSpPr>
          <p:cNvPr id="9" name="Foliennummernplatzhalter 5">
            <a:extLst>
              <a:ext uri="{FF2B5EF4-FFF2-40B4-BE49-F238E27FC236}">
                <a16:creationId xmlns:a16="http://schemas.microsoft.com/office/drawing/2014/main" id="{8F750016-45E5-1670-FE09-74323FF458B2}"/>
              </a:ext>
            </a:extLst>
          </p:cNvPr>
          <p:cNvSpPr>
            <a:spLocks noGrp="1"/>
          </p:cNvSpPr>
          <p:nvPr>
            <p:ph type="sldNum" sz="quarter" idx="12"/>
          </p:nvPr>
        </p:nvSpPr>
        <p:spPr/>
        <p:txBody>
          <a:bodyPr/>
          <a:lstStyle>
            <a:lvl1pPr>
              <a:defRPr/>
            </a:lvl1pPr>
          </a:lstStyle>
          <a:p>
            <a:pPr>
              <a:defRPr/>
            </a:pPr>
            <a:fld id="{9BB98CBD-C245-446D-A442-5EF0C4F8749C}" type="slidenum">
              <a:rPr lang="de-AT" altLang="de-DE"/>
              <a:pPr>
                <a:defRPr/>
              </a:pPr>
              <a:t>‹Nr.›</a:t>
            </a:fld>
            <a:endParaRPr lang="de-AT" altLang="de-DE"/>
          </a:p>
        </p:txBody>
      </p:sp>
    </p:spTree>
    <p:extLst>
      <p:ext uri="{BB962C8B-B14F-4D97-AF65-F5344CB8AC3E}">
        <p14:creationId xmlns:p14="http://schemas.microsoft.com/office/powerpoint/2010/main" val="997168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Datumsplatzhalter 3">
            <a:extLst>
              <a:ext uri="{FF2B5EF4-FFF2-40B4-BE49-F238E27FC236}">
                <a16:creationId xmlns:a16="http://schemas.microsoft.com/office/drawing/2014/main" id="{8999F462-A8F1-F4DC-A058-980333128F16}"/>
              </a:ext>
            </a:extLst>
          </p:cNvPr>
          <p:cNvSpPr>
            <a:spLocks noGrp="1"/>
          </p:cNvSpPr>
          <p:nvPr>
            <p:ph type="dt" sz="half" idx="10"/>
          </p:nvPr>
        </p:nvSpPr>
        <p:spPr/>
        <p:txBody>
          <a:bodyPr/>
          <a:lstStyle>
            <a:lvl1pPr>
              <a:defRPr/>
            </a:lvl1pPr>
          </a:lstStyle>
          <a:p>
            <a:pPr>
              <a:defRPr/>
            </a:pPr>
            <a:fld id="{63E1C822-4007-4915-88B3-A2C47C18DA16}" type="datetimeFigureOut">
              <a:rPr lang="de-AT"/>
              <a:pPr>
                <a:defRPr/>
              </a:pPr>
              <a:t>03.06.2022</a:t>
            </a:fld>
            <a:endParaRPr lang="de-AT"/>
          </a:p>
        </p:txBody>
      </p:sp>
      <p:sp>
        <p:nvSpPr>
          <p:cNvPr id="4" name="Fußzeilenplatzhalter 4">
            <a:extLst>
              <a:ext uri="{FF2B5EF4-FFF2-40B4-BE49-F238E27FC236}">
                <a16:creationId xmlns:a16="http://schemas.microsoft.com/office/drawing/2014/main" id="{FD38BCBF-97C7-008F-CAB6-8AD6D843AFF6}"/>
              </a:ext>
            </a:extLst>
          </p:cNvPr>
          <p:cNvSpPr>
            <a:spLocks noGrp="1"/>
          </p:cNvSpPr>
          <p:nvPr>
            <p:ph type="ftr" sz="quarter" idx="11"/>
          </p:nvPr>
        </p:nvSpPr>
        <p:spPr/>
        <p:txBody>
          <a:bodyPr/>
          <a:lstStyle>
            <a:lvl1pPr>
              <a:defRPr/>
            </a:lvl1pPr>
          </a:lstStyle>
          <a:p>
            <a:pPr>
              <a:defRPr/>
            </a:pPr>
            <a:endParaRPr lang="de-AT"/>
          </a:p>
        </p:txBody>
      </p:sp>
      <p:sp>
        <p:nvSpPr>
          <p:cNvPr id="5" name="Foliennummernplatzhalter 5">
            <a:extLst>
              <a:ext uri="{FF2B5EF4-FFF2-40B4-BE49-F238E27FC236}">
                <a16:creationId xmlns:a16="http://schemas.microsoft.com/office/drawing/2014/main" id="{23A4BD7B-2B3D-DC27-B24D-96465B3ACDEF}"/>
              </a:ext>
            </a:extLst>
          </p:cNvPr>
          <p:cNvSpPr>
            <a:spLocks noGrp="1"/>
          </p:cNvSpPr>
          <p:nvPr>
            <p:ph type="sldNum" sz="quarter" idx="12"/>
          </p:nvPr>
        </p:nvSpPr>
        <p:spPr/>
        <p:txBody>
          <a:bodyPr/>
          <a:lstStyle>
            <a:lvl1pPr>
              <a:defRPr/>
            </a:lvl1pPr>
          </a:lstStyle>
          <a:p>
            <a:pPr>
              <a:defRPr/>
            </a:pPr>
            <a:fld id="{C1A3CF72-082B-4AD9-8E31-A87D83A89C89}" type="slidenum">
              <a:rPr lang="de-AT" altLang="de-DE"/>
              <a:pPr>
                <a:defRPr/>
              </a:pPr>
              <a:t>‹Nr.›</a:t>
            </a:fld>
            <a:endParaRPr lang="de-AT" altLang="de-DE"/>
          </a:p>
        </p:txBody>
      </p:sp>
    </p:spTree>
    <p:extLst>
      <p:ext uri="{BB962C8B-B14F-4D97-AF65-F5344CB8AC3E}">
        <p14:creationId xmlns:p14="http://schemas.microsoft.com/office/powerpoint/2010/main" val="1173774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a:extLst>
              <a:ext uri="{FF2B5EF4-FFF2-40B4-BE49-F238E27FC236}">
                <a16:creationId xmlns:a16="http://schemas.microsoft.com/office/drawing/2014/main" id="{A81B0BC0-2763-B233-BB9A-C26872518890}"/>
              </a:ext>
            </a:extLst>
          </p:cNvPr>
          <p:cNvSpPr>
            <a:spLocks noGrp="1"/>
          </p:cNvSpPr>
          <p:nvPr>
            <p:ph type="dt" sz="half" idx="10"/>
          </p:nvPr>
        </p:nvSpPr>
        <p:spPr/>
        <p:txBody>
          <a:bodyPr/>
          <a:lstStyle>
            <a:lvl1pPr>
              <a:defRPr/>
            </a:lvl1pPr>
          </a:lstStyle>
          <a:p>
            <a:pPr>
              <a:defRPr/>
            </a:pPr>
            <a:fld id="{CE9A70FC-9E2A-4F15-9BBC-65DF9CC49687}" type="datetimeFigureOut">
              <a:rPr lang="de-AT"/>
              <a:pPr>
                <a:defRPr/>
              </a:pPr>
              <a:t>03.06.2022</a:t>
            </a:fld>
            <a:endParaRPr lang="de-AT"/>
          </a:p>
        </p:txBody>
      </p:sp>
      <p:sp>
        <p:nvSpPr>
          <p:cNvPr id="3" name="Fußzeilenplatzhalter 4">
            <a:extLst>
              <a:ext uri="{FF2B5EF4-FFF2-40B4-BE49-F238E27FC236}">
                <a16:creationId xmlns:a16="http://schemas.microsoft.com/office/drawing/2014/main" id="{98D50A95-8272-2F2E-8BD1-E931251B1920}"/>
              </a:ext>
            </a:extLst>
          </p:cNvPr>
          <p:cNvSpPr>
            <a:spLocks noGrp="1"/>
          </p:cNvSpPr>
          <p:nvPr>
            <p:ph type="ftr" sz="quarter" idx="11"/>
          </p:nvPr>
        </p:nvSpPr>
        <p:spPr/>
        <p:txBody>
          <a:bodyPr/>
          <a:lstStyle>
            <a:lvl1pPr>
              <a:defRPr/>
            </a:lvl1pPr>
          </a:lstStyle>
          <a:p>
            <a:pPr>
              <a:defRPr/>
            </a:pPr>
            <a:endParaRPr lang="de-AT"/>
          </a:p>
        </p:txBody>
      </p:sp>
      <p:sp>
        <p:nvSpPr>
          <p:cNvPr id="4" name="Foliennummernplatzhalter 5">
            <a:extLst>
              <a:ext uri="{FF2B5EF4-FFF2-40B4-BE49-F238E27FC236}">
                <a16:creationId xmlns:a16="http://schemas.microsoft.com/office/drawing/2014/main" id="{90E6302A-C364-E686-E142-7F4837AC4C74}"/>
              </a:ext>
            </a:extLst>
          </p:cNvPr>
          <p:cNvSpPr>
            <a:spLocks noGrp="1"/>
          </p:cNvSpPr>
          <p:nvPr>
            <p:ph type="sldNum" sz="quarter" idx="12"/>
          </p:nvPr>
        </p:nvSpPr>
        <p:spPr/>
        <p:txBody>
          <a:bodyPr/>
          <a:lstStyle>
            <a:lvl1pPr>
              <a:defRPr/>
            </a:lvl1pPr>
          </a:lstStyle>
          <a:p>
            <a:pPr>
              <a:defRPr/>
            </a:pPr>
            <a:fld id="{92DA266A-C542-4A94-A159-3021927FE4DD}" type="slidenum">
              <a:rPr lang="de-AT" altLang="de-DE"/>
              <a:pPr>
                <a:defRPr/>
              </a:pPr>
              <a:t>‹Nr.›</a:t>
            </a:fld>
            <a:endParaRPr lang="de-AT" altLang="de-DE"/>
          </a:p>
        </p:txBody>
      </p:sp>
    </p:spTree>
    <p:extLst>
      <p:ext uri="{BB962C8B-B14F-4D97-AF65-F5344CB8AC3E}">
        <p14:creationId xmlns:p14="http://schemas.microsoft.com/office/powerpoint/2010/main" val="1650145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endParaRPr lang="de-AT"/>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967493E9-383E-C73C-F652-10248F5E011A}"/>
              </a:ext>
            </a:extLst>
          </p:cNvPr>
          <p:cNvSpPr>
            <a:spLocks noGrp="1"/>
          </p:cNvSpPr>
          <p:nvPr>
            <p:ph type="dt" sz="half" idx="10"/>
          </p:nvPr>
        </p:nvSpPr>
        <p:spPr/>
        <p:txBody>
          <a:bodyPr/>
          <a:lstStyle>
            <a:lvl1pPr>
              <a:defRPr/>
            </a:lvl1pPr>
          </a:lstStyle>
          <a:p>
            <a:pPr>
              <a:defRPr/>
            </a:pPr>
            <a:fld id="{9098CDD8-55EC-4B30-8DC8-917957AB6FA7}" type="datetimeFigureOut">
              <a:rPr lang="de-AT"/>
              <a:pPr>
                <a:defRPr/>
              </a:pPr>
              <a:t>03.06.2022</a:t>
            </a:fld>
            <a:endParaRPr lang="de-AT"/>
          </a:p>
        </p:txBody>
      </p:sp>
      <p:sp>
        <p:nvSpPr>
          <p:cNvPr id="6" name="Fußzeilenplatzhalter 4">
            <a:extLst>
              <a:ext uri="{FF2B5EF4-FFF2-40B4-BE49-F238E27FC236}">
                <a16:creationId xmlns:a16="http://schemas.microsoft.com/office/drawing/2014/main" id="{CFBA638A-FF57-323C-E47E-C117B37803BF}"/>
              </a:ext>
            </a:extLst>
          </p:cNvPr>
          <p:cNvSpPr>
            <a:spLocks noGrp="1"/>
          </p:cNvSpPr>
          <p:nvPr>
            <p:ph type="ftr" sz="quarter" idx="11"/>
          </p:nvPr>
        </p:nvSpPr>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DE2A37A3-2B3A-26B2-FA4C-02924624AA3B}"/>
              </a:ext>
            </a:extLst>
          </p:cNvPr>
          <p:cNvSpPr>
            <a:spLocks noGrp="1"/>
          </p:cNvSpPr>
          <p:nvPr>
            <p:ph type="sldNum" sz="quarter" idx="12"/>
          </p:nvPr>
        </p:nvSpPr>
        <p:spPr/>
        <p:txBody>
          <a:bodyPr/>
          <a:lstStyle>
            <a:lvl1pPr>
              <a:defRPr/>
            </a:lvl1pPr>
          </a:lstStyle>
          <a:p>
            <a:pPr>
              <a:defRPr/>
            </a:pPr>
            <a:fld id="{AE3080A2-091C-4C29-8CD9-D352003F50DC}" type="slidenum">
              <a:rPr lang="de-AT" altLang="de-DE"/>
              <a:pPr>
                <a:defRPr/>
              </a:pPr>
              <a:t>‹Nr.›</a:t>
            </a:fld>
            <a:endParaRPr lang="de-AT" altLang="de-DE"/>
          </a:p>
        </p:txBody>
      </p:sp>
    </p:spTree>
    <p:extLst>
      <p:ext uri="{BB962C8B-B14F-4D97-AF65-F5344CB8AC3E}">
        <p14:creationId xmlns:p14="http://schemas.microsoft.com/office/powerpoint/2010/main" val="1146453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endParaRPr lang="de-AT"/>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AT"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853434F7-F1B2-B6C2-DF98-6C60A38D6FE1}"/>
              </a:ext>
            </a:extLst>
          </p:cNvPr>
          <p:cNvSpPr>
            <a:spLocks noGrp="1"/>
          </p:cNvSpPr>
          <p:nvPr>
            <p:ph type="dt" sz="half" idx="10"/>
          </p:nvPr>
        </p:nvSpPr>
        <p:spPr/>
        <p:txBody>
          <a:bodyPr/>
          <a:lstStyle>
            <a:lvl1pPr>
              <a:defRPr/>
            </a:lvl1pPr>
          </a:lstStyle>
          <a:p>
            <a:pPr>
              <a:defRPr/>
            </a:pPr>
            <a:fld id="{30EA4691-4BF8-4BF6-BCD3-2042F4215F1A}" type="datetimeFigureOut">
              <a:rPr lang="de-AT"/>
              <a:pPr>
                <a:defRPr/>
              </a:pPr>
              <a:t>03.06.2022</a:t>
            </a:fld>
            <a:endParaRPr lang="de-AT"/>
          </a:p>
        </p:txBody>
      </p:sp>
      <p:sp>
        <p:nvSpPr>
          <p:cNvPr id="6" name="Fußzeilenplatzhalter 4">
            <a:extLst>
              <a:ext uri="{FF2B5EF4-FFF2-40B4-BE49-F238E27FC236}">
                <a16:creationId xmlns:a16="http://schemas.microsoft.com/office/drawing/2014/main" id="{27570A9F-5926-1D85-EBBD-E109383D6D4E}"/>
              </a:ext>
            </a:extLst>
          </p:cNvPr>
          <p:cNvSpPr>
            <a:spLocks noGrp="1"/>
          </p:cNvSpPr>
          <p:nvPr>
            <p:ph type="ftr" sz="quarter" idx="11"/>
          </p:nvPr>
        </p:nvSpPr>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FE942ECD-CF64-96F6-82CA-3FAD215F8EB8}"/>
              </a:ext>
            </a:extLst>
          </p:cNvPr>
          <p:cNvSpPr>
            <a:spLocks noGrp="1"/>
          </p:cNvSpPr>
          <p:nvPr>
            <p:ph type="sldNum" sz="quarter" idx="12"/>
          </p:nvPr>
        </p:nvSpPr>
        <p:spPr/>
        <p:txBody>
          <a:bodyPr/>
          <a:lstStyle>
            <a:lvl1pPr>
              <a:defRPr/>
            </a:lvl1pPr>
          </a:lstStyle>
          <a:p>
            <a:pPr>
              <a:defRPr/>
            </a:pPr>
            <a:fld id="{2F04F289-BA4E-4E6E-A4A1-9B68C85E01AA}" type="slidenum">
              <a:rPr lang="de-AT" altLang="de-DE"/>
              <a:pPr>
                <a:defRPr/>
              </a:pPr>
              <a:t>‹Nr.›</a:t>
            </a:fld>
            <a:endParaRPr lang="de-AT" altLang="de-DE"/>
          </a:p>
        </p:txBody>
      </p:sp>
    </p:spTree>
    <p:extLst>
      <p:ext uri="{BB962C8B-B14F-4D97-AF65-F5344CB8AC3E}">
        <p14:creationId xmlns:p14="http://schemas.microsoft.com/office/powerpoint/2010/main" val="13448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6241BC13-6C8B-84D0-8EB1-C89C69DF5926}"/>
              </a:ext>
            </a:extLst>
          </p:cNvPr>
          <p:cNvSpPr>
            <a:spLocks noGrp="1"/>
          </p:cNvSpPr>
          <p:nvPr>
            <p:ph type="dt" sz="half" idx="10"/>
          </p:nvPr>
        </p:nvSpPr>
        <p:spPr/>
        <p:txBody>
          <a:bodyPr/>
          <a:lstStyle>
            <a:lvl1pPr>
              <a:defRPr/>
            </a:lvl1pPr>
          </a:lstStyle>
          <a:p>
            <a:pPr>
              <a:defRPr/>
            </a:pPr>
            <a:fld id="{154E88C8-8C04-4B5A-A859-CA6B3F6D51D9}" type="datetimeFigureOut">
              <a:rPr lang="de-AT"/>
              <a:pPr>
                <a:defRPr/>
              </a:pPr>
              <a:t>03.06.2022</a:t>
            </a:fld>
            <a:endParaRPr lang="de-AT"/>
          </a:p>
        </p:txBody>
      </p:sp>
      <p:sp>
        <p:nvSpPr>
          <p:cNvPr id="5" name="Fußzeilenplatzhalter 4">
            <a:extLst>
              <a:ext uri="{FF2B5EF4-FFF2-40B4-BE49-F238E27FC236}">
                <a16:creationId xmlns:a16="http://schemas.microsoft.com/office/drawing/2014/main" id="{2CDA70B9-1FC1-FC5C-4DB9-09F1A290F509}"/>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B2CA4EF8-253D-00B7-4F8D-CB469649CF83}"/>
              </a:ext>
            </a:extLst>
          </p:cNvPr>
          <p:cNvSpPr>
            <a:spLocks noGrp="1"/>
          </p:cNvSpPr>
          <p:nvPr>
            <p:ph type="sldNum" sz="quarter" idx="12"/>
          </p:nvPr>
        </p:nvSpPr>
        <p:spPr/>
        <p:txBody>
          <a:bodyPr/>
          <a:lstStyle>
            <a:lvl1pPr>
              <a:defRPr/>
            </a:lvl1pPr>
          </a:lstStyle>
          <a:p>
            <a:pPr>
              <a:defRPr/>
            </a:pPr>
            <a:fld id="{BCC0105A-4054-48E3-9E83-FCEDEE0415D4}" type="slidenum">
              <a:rPr lang="de-AT" altLang="de-DE"/>
              <a:pPr>
                <a:defRPr/>
              </a:pPr>
              <a:t>‹Nr.›</a:t>
            </a:fld>
            <a:endParaRPr lang="de-AT" altLang="de-DE"/>
          </a:p>
        </p:txBody>
      </p:sp>
    </p:spTree>
    <p:extLst>
      <p:ext uri="{BB962C8B-B14F-4D97-AF65-F5344CB8AC3E}">
        <p14:creationId xmlns:p14="http://schemas.microsoft.com/office/powerpoint/2010/main" val="2697240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endParaRPr lang="de-AT"/>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650E621C-E7FD-2FA0-364B-014B624D935C}"/>
              </a:ext>
            </a:extLst>
          </p:cNvPr>
          <p:cNvSpPr>
            <a:spLocks noGrp="1"/>
          </p:cNvSpPr>
          <p:nvPr>
            <p:ph type="dt" sz="half" idx="10"/>
          </p:nvPr>
        </p:nvSpPr>
        <p:spPr/>
        <p:txBody>
          <a:bodyPr/>
          <a:lstStyle>
            <a:lvl1pPr>
              <a:defRPr/>
            </a:lvl1pPr>
          </a:lstStyle>
          <a:p>
            <a:pPr>
              <a:defRPr/>
            </a:pPr>
            <a:fld id="{F82AC677-9403-404B-9197-A66E44450126}" type="datetimeFigureOut">
              <a:rPr lang="de-AT"/>
              <a:pPr>
                <a:defRPr/>
              </a:pPr>
              <a:t>03.06.2022</a:t>
            </a:fld>
            <a:endParaRPr lang="de-AT"/>
          </a:p>
        </p:txBody>
      </p:sp>
      <p:sp>
        <p:nvSpPr>
          <p:cNvPr id="5" name="Fußzeilenplatzhalter 4">
            <a:extLst>
              <a:ext uri="{FF2B5EF4-FFF2-40B4-BE49-F238E27FC236}">
                <a16:creationId xmlns:a16="http://schemas.microsoft.com/office/drawing/2014/main" id="{10FB627B-99F5-A88B-0E76-DD1A0B3C97B3}"/>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6CEA797C-5A15-D704-ECE0-C0F55110DAC6}"/>
              </a:ext>
            </a:extLst>
          </p:cNvPr>
          <p:cNvSpPr>
            <a:spLocks noGrp="1"/>
          </p:cNvSpPr>
          <p:nvPr>
            <p:ph type="sldNum" sz="quarter" idx="12"/>
          </p:nvPr>
        </p:nvSpPr>
        <p:spPr/>
        <p:txBody>
          <a:bodyPr/>
          <a:lstStyle>
            <a:lvl1pPr>
              <a:defRPr/>
            </a:lvl1pPr>
          </a:lstStyle>
          <a:p>
            <a:pPr>
              <a:defRPr/>
            </a:pPr>
            <a:fld id="{C3E6BB97-E998-4995-B050-4295ED7D02D5}" type="slidenum">
              <a:rPr lang="de-AT" altLang="de-DE"/>
              <a:pPr>
                <a:defRPr/>
              </a:pPr>
              <a:t>‹Nr.›</a:t>
            </a:fld>
            <a:endParaRPr lang="de-AT" altLang="de-DE"/>
          </a:p>
        </p:txBody>
      </p:sp>
    </p:spTree>
    <p:extLst>
      <p:ext uri="{BB962C8B-B14F-4D97-AF65-F5344CB8AC3E}">
        <p14:creationId xmlns:p14="http://schemas.microsoft.com/office/powerpoint/2010/main" val="2192137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2">
            <a:extLst>
              <a:ext uri="{FF2B5EF4-FFF2-40B4-BE49-F238E27FC236}">
                <a16:creationId xmlns:a16="http://schemas.microsoft.com/office/drawing/2014/main" id="{7CF8442A-A60B-86B6-48E3-2D80C733F98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elplatzhalter 1">
            <a:extLst>
              <a:ext uri="{FF2B5EF4-FFF2-40B4-BE49-F238E27FC236}">
                <a16:creationId xmlns:a16="http://schemas.microsoft.com/office/drawing/2014/main" id="{07428E41-FABC-1865-0E75-B9D61E5FE893}"/>
              </a:ext>
            </a:extLst>
          </p:cNvPr>
          <p:cNvSpPr>
            <a:spLocks noGrp="1"/>
          </p:cNvSpPr>
          <p:nvPr>
            <p:ph type="title"/>
          </p:nvPr>
        </p:nvSpPr>
        <p:spPr bwMode="auto">
          <a:xfrm>
            <a:off x="306388" y="893763"/>
            <a:ext cx="8229600"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spAutoFit/>
          </a:bodyPr>
          <a:lstStyle/>
          <a:p>
            <a:pPr lvl="0"/>
            <a:endParaRPr lang="de-AT" altLang="de-DE"/>
          </a:p>
        </p:txBody>
      </p:sp>
      <p:sp>
        <p:nvSpPr>
          <p:cNvPr id="1028" name="Textplatzhalter 2">
            <a:extLst>
              <a:ext uri="{FF2B5EF4-FFF2-40B4-BE49-F238E27FC236}">
                <a16:creationId xmlns:a16="http://schemas.microsoft.com/office/drawing/2014/main" id="{CE310DC9-C9B4-FA56-6983-27F596481F08}"/>
              </a:ext>
            </a:extLst>
          </p:cNvPr>
          <p:cNvSpPr>
            <a:spLocks noGrp="1"/>
          </p:cNvSpPr>
          <p:nvPr>
            <p:ph type="body" idx="1"/>
          </p:nvPr>
        </p:nvSpPr>
        <p:spPr bwMode="auto">
          <a:xfrm>
            <a:off x="323850" y="2060575"/>
            <a:ext cx="8229600" cy="408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de-AT" altLang="de-DE"/>
          </a:p>
        </p:txBody>
      </p:sp>
      <p:sp>
        <p:nvSpPr>
          <p:cNvPr id="4" name="Datumsplatzhalter 3">
            <a:extLst>
              <a:ext uri="{FF2B5EF4-FFF2-40B4-BE49-F238E27FC236}">
                <a16:creationId xmlns:a16="http://schemas.microsoft.com/office/drawing/2014/main" id="{262AAD58-2E05-9AF6-EB9D-6CA5F6B0F1F3}"/>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E0D71682-1593-4353-857F-3606FC0D9705}" type="datetimeFigureOut">
              <a:rPr lang="de-AT"/>
              <a:pPr>
                <a:defRPr/>
              </a:pPr>
              <a:t>03.06.2022</a:t>
            </a:fld>
            <a:endParaRPr lang="de-AT"/>
          </a:p>
        </p:txBody>
      </p:sp>
      <p:sp>
        <p:nvSpPr>
          <p:cNvPr id="5" name="Fußzeilenplatzhalter 4">
            <a:extLst>
              <a:ext uri="{FF2B5EF4-FFF2-40B4-BE49-F238E27FC236}">
                <a16:creationId xmlns:a16="http://schemas.microsoft.com/office/drawing/2014/main" id="{B115AD9C-678E-8F32-6A09-682F7BDA4FCB}"/>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de-AT"/>
          </a:p>
        </p:txBody>
      </p:sp>
      <p:sp>
        <p:nvSpPr>
          <p:cNvPr id="6" name="Foliennummernplatzhalter 5">
            <a:extLst>
              <a:ext uri="{FF2B5EF4-FFF2-40B4-BE49-F238E27FC236}">
                <a16:creationId xmlns:a16="http://schemas.microsoft.com/office/drawing/2014/main" id="{BD91A95D-78EA-9055-4E25-25EB6983813F}"/>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12FE3C89-541A-45A1-98C2-9349415CE3CA}" type="slidenum">
              <a:rPr lang="de-AT" altLang="de-DE"/>
              <a:pPr>
                <a:defRPr/>
              </a:pPr>
              <a:t>‹Nr.›</a:t>
            </a:fld>
            <a:endParaRPr lang="de-AT" altLang="de-DE"/>
          </a:p>
        </p:txBody>
      </p:sp>
      <p:pic>
        <p:nvPicPr>
          <p:cNvPr id="1032" name="Picture 19">
            <a:extLst>
              <a:ext uri="{FF2B5EF4-FFF2-40B4-BE49-F238E27FC236}">
                <a16:creationId xmlns:a16="http://schemas.microsoft.com/office/drawing/2014/main" id="{90876F48-8F44-DAB7-A205-53B394610A67}"/>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212138" y="46038"/>
            <a:ext cx="608012"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9">
            <a:extLst>
              <a:ext uri="{FF2B5EF4-FFF2-40B4-BE49-F238E27FC236}">
                <a16:creationId xmlns:a16="http://schemas.microsoft.com/office/drawing/2014/main" id="{E247063C-8068-340A-6D0F-B907A3219FF6}"/>
              </a:ext>
            </a:extLst>
          </p:cNvPr>
          <p:cNvPicPr preferRelativeResize="0">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6602413"/>
            <a:ext cx="9144000" cy="255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35" name="Rechteck 21">
            <a:extLst>
              <a:ext uri="{FF2B5EF4-FFF2-40B4-BE49-F238E27FC236}">
                <a16:creationId xmlns:a16="http://schemas.microsoft.com/office/drawing/2014/main" id="{788799AA-B8E4-47C8-F26B-670DFEE0A67C}"/>
              </a:ext>
            </a:extLst>
          </p:cNvPr>
          <p:cNvSpPr>
            <a:spLocks noChangeArrowheads="1"/>
          </p:cNvSpPr>
          <p:nvPr/>
        </p:nvSpPr>
        <p:spPr bwMode="auto">
          <a:xfrm>
            <a:off x="-15875" y="6516688"/>
            <a:ext cx="9144000" cy="368300"/>
          </a:xfrm>
          <a:prstGeom prst="rect">
            <a:avLst/>
          </a:prstGeom>
          <a:noFill/>
          <a:ln>
            <a:noFill/>
          </a:ln>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defRPr/>
            </a:pPr>
            <a:r>
              <a:rPr lang="de-DE" altLang="de-DE" dirty="0">
                <a:solidFill>
                  <a:srgbClr val="333333"/>
                </a:solidFill>
                <a:cs typeface="Arial" charset="0"/>
              </a:rPr>
              <a:t> </a:t>
            </a:r>
            <a:r>
              <a:rPr lang="de-DE" altLang="de-DE" sz="1000" dirty="0">
                <a:solidFill>
                  <a:srgbClr val="333333"/>
                </a:solidFill>
                <a:latin typeface="Syntax LT Std" pitchFamily="34" charset="0"/>
                <a:cs typeface="Arial" charset="0"/>
              </a:rPr>
              <a:t>© Österreichischer Bundesverlag Schulbuch GmbH &amp; Co. KG, Wien 2023</a:t>
            </a:r>
          </a:p>
        </p:txBody>
      </p:sp>
      <p:pic>
        <p:nvPicPr>
          <p:cNvPr id="2" name="Picture 13" descr="I:\500-vs_hs\Aushilfen\___Carina\Unterwegs\uw1_schriftzug_weiss.gif">
            <a:extLst>
              <a:ext uri="{FF2B5EF4-FFF2-40B4-BE49-F238E27FC236}">
                <a16:creationId xmlns:a16="http://schemas.microsoft.com/office/drawing/2014/main" id="{EC24DF3F-A4B1-FFC1-64D4-1217C94F8F2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50825" y="77788"/>
            <a:ext cx="1944688"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31" r:id="rId1"/>
    <p:sldLayoutId id="2147484021" r:id="rId2"/>
    <p:sldLayoutId id="2147484022" r:id="rId3"/>
    <p:sldLayoutId id="2147484023" r:id="rId4"/>
    <p:sldLayoutId id="2147484024" r:id="rId5"/>
    <p:sldLayoutId id="2147484025" r:id="rId6"/>
    <p:sldLayoutId id="2147484026" r:id="rId7"/>
    <p:sldLayoutId id="2147484027" r:id="rId8"/>
    <p:sldLayoutId id="2147484028" r:id="rId9"/>
    <p:sldLayoutId id="2147484029" r:id="rId10"/>
    <p:sldLayoutId id="2147484030" r:id="rId11"/>
  </p:sldLayoutIdLst>
  <p:txStyles>
    <p:titleStyle>
      <a:lvl1pPr algn="ctr" rtl="0" eaLnBrk="0" fontAlgn="base" hangingPunct="0">
        <a:spcBef>
          <a:spcPct val="0"/>
        </a:spcBef>
        <a:spcAft>
          <a:spcPct val="0"/>
        </a:spcAft>
        <a:defRPr sz="3800" b="1" kern="1200">
          <a:solidFill>
            <a:srgbClr val="333333"/>
          </a:solidFill>
          <a:latin typeface="Syntax LT Std" pitchFamily="34" charset="0"/>
          <a:ea typeface="+mj-ea"/>
          <a:cs typeface="+mj-cs"/>
        </a:defRPr>
      </a:lvl1pPr>
      <a:lvl2pPr algn="ctr" rtl="0" eaLnBrk="0" fontAlgn="base" hangingPunct="0">
        <a:spcBef>
          <a:spcPct val="0"/>
        </a:spcBef>
        <a:spcAft>
          <a:spcPct val="0"/>
        </a:spcAft>
        <a:defRPr sz="3800" b="1">
          <a:solidFill>
            <a:srgbClr val="333333"/>
          </a:solidFill>
          <a:latin typeface="Syntax LT Std" pitchFamily="34" charset="0"/>
        </a:defRPr>
      </a:lvl2pPr>
      <a:lvl3pPr algn="ctr" rtl="0" eaLnBrk="0" fontAlgn="base" hangingPunct="0">
        <a:spcBef>
          <a:spcPct val="0"/>
        </a:spcBef>
        <a:spcAft>
          <a:spcPct val="0"/>
        </a:spcAft>
        <a:defRPr sz="3800" b="1">
          <a:solidFill>
            <a:srgbClr val="333333"/>
          </a:solidFill>
          <a:latin typeface="Syntax LT Std" pitchFamily="34" charset="0"/>
        </a:defRPr>
      </a:lvl3pPr>
      <a:lvl4pPr algn="ctr" rtl="0" eaLnBrk="0" fontAlgn="base" hangingPunct="0">
        <a:spcBef>
          <a:spcPct val="0"/>
        </a:spcBef>
        <a:spcAft>
          <a:spcPct val="0"/>
        </a:spcAft>
        <a:defRPr sz="3800" b="1">
          <a:solidFill>
            <a:srgbClr val="333333"/>
          </a:solidFill>
          <a:latin typeface="Syntax LT Std" pitchFamily="34" charset="0"/>
        </a:defRPr>
      </a:lvl4pPr>
      <a:lvl5pPr algn="ctr" rtl="0" eaLnBrk="0" fontAlgn="base" hangingPunct="0">
        <a:spcBef>
          <a:spcPct val="0"/>
        </a:spcBef>
        <a:spcAft>
          <a:spcPct val="0"/>
        </a:spcAft>
        <a:defRPr sz="3800" b="1">
          <a:solidFill>
            <a:srgbClr val="333333"/>
          </a:solidFill>
          <a:latin typeface="Syntax LT Std" pitchFamily="34" charset="0"/>
        </a:defRPr>
      </a:lvl5pPr>
      <a:lvl6pPr marL="457200" algn="ctr" rtl="0" fontAlgn="base">
        <a:spcBef>
          <a:spcPct val="0"/>
        </a:spcBef>
        <a:spcAft>
          <a:spcPct val="0"/>
        </a:spcAft>
        <a:defRPr sz="3800" b="1">
          <a:solidFill>
            <a:srgbClr val="333333"/>
          </a:solidFill>
          <a:latin typeface="Syntax LT Std" pitchFamily="34" charset="0"/>
        </a:defRPr>
      </a:lvl6pPr>
      <a:lvl7pPr marL="914400" algn="ctr" rtl="0" fontAlgn="base">
        <a:spcBef>
          <a:spcPct val="0"/>
        </a:spcBef>
        <a:spcAft>
          <a:spcPct val="0"/>
        </a:spcAft>
        <a:defRPr sz="3800" b="1">
          <a:solidFill>
            <a:srgbClr val="333333"/>
          </a:solidFill>
          <a:latin typeface="Syntax LT Std" pitchFamily="34" charset="0"/>
        </a:defRPr>
      </a:lvl7pPr>
      <a:lvl8pPr marL="1371600" algn="ctr" rtl="0" fontAlgn="base">
        <a:spcBef>
          <a:spcPct val="0"/>
        </a:spcBef>
        <a:spcAft>
          <a:spcPct val="0"/>
        </a:spcAft>
        <a:defRPr sz="3800" b="1">
          <a:solidFill>
            <a:srgbClr val="333333"/>
          </a:solidFill>
          <a:latin typeface="Syntax LT Std" pitchFamily="34" charset="0"/>
        </a:defRPr>
      </a:lvl8pPr>
      <a:lvl9pPr marL="1828800" algn="ctr" rtl="0" fontAlgn="base">
        <a:spcBef>
          <a:spcPct val="0"/>
        </a:spcBef>
        <a:spcAft>
          <a:spcPct val="0"/>
        </a:spcAft>
        <a:defRPr sz="3800" b="1">
          <a:solidFill>
            <a:srgbClr val="333333"/>
          </a:solidFill>
          <a:latin typeface="Syntax LT Std"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lang="de-AT" sz="3800" b="1" kern="1200" dirty="0">
          <a:solidFill>
            <a:srgbClr val="333333"/>
          </a:solidFill>
          <a:latin typeface="Syntax LT Std" pitchFamily="34" charset="0"/>
          <a:ea typeface="+mj-ea"/>
          <a:cs typeface="+mj-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F8F141B8-D9EE-77CC-6B69-12D9D693FA15}"/>
              </a:ext>
            </a:extLst>
          </p:cNvPr>
          <p:cNvSpPr txBox="1">
            <a:spLocks/>
          </p:cNvSpPr>
          <p:nvPr/>
        </p:nvSpPr>
        <p:spPr bwMode="auto">
          <a:xfrm>
            <a:off x="457200" y="2398008"/>
            <a:ext cx="8229600"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de-DE" altLang="de-DE" dirty="0"/>
              <a:t>Bildergalerie:</a:t>
            </a:r>
          </a:p>
          <a:p>
            <a:pPr algn="ctr">
              <a:spcBef>
                <a:spcPct val="0"/>
              </a:spcBef>
              <a:buFontTx/>
              <a:buNone/>
            </a:pPr>
            <a:r>
              <a:rPr lang="de-DE" altLang="de-DE" dirty="0"/>
              <a:t>Tropische Früchte</a:t>
            </a:r>
            <a:endParaRPr lang="de-AT" altLang="de-DE"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F8F141B8-D9EE-77CC-6B69-12D9D693FA15}"/>
              </a:ext>
            </a:extLst>
          </p:cNvPr>
          <p:cNvSpPr txBox="1">
            <a:spLocks/>
          </p:cNvSpPr>
          <p:nvPr/>
        </p:nvSpPr>
        <p:spPr bwMode="auto">
          <a:xfrm>
            <a:off x="457200" y="4437112"/>
            <a:ext cx="82296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de-DE" sz="2000" dirty="0"/>
              <a:t>Papaya</a:t>
            </a:r>
          </a:p>
          <a:p>
            <a:pPr>
              <a:spcBef>
                <a:spcPct val="0"/>
              </a:spcBef>
              <a:buFontTx/>
              <a:buNone/>
            </a:pPr>
            <a:r>
              <a:rPr lang="de-DE" sz="2000" b="0" dirty="0"/>
              <a:t>Die Papaya wird hauptsächlich in Indien, Brasilien, Mexiko und Indonesien angebaut. Die Papaya ist sehr saftig und schmeckt süß. Auf Hawaii wurde der Anbau durch einen Pflanzenvirus stark gefährdet. Seit rund 20 Jahren werden daher gentechnisch veränderte Papayas angebaut, gegen die die Viren nichts ausrichten können.</a:t>
            </a:r>
            <a:endParaRPr lang="de-AT" altLang="de-DE" sz="2000" b="0" dirty="0"/>
          </a:p>
        </p:txBody>
      </p:sp>
      <p:pic>
        <p:nvPicPr>
          <p:cNvPr id="3" name="Grafik 2">
            <a:extLst>
              <a:ext uri="{FF2B5EF4-FFF2-40B4-BE49-F238E27FC236}">
                <a16:creationId xmlns:a16="http://schemas.microsoft.com/office/drawing/2014/main" id="{3BE0790D-F6E2-15D5-2BEA-70A9A5257684}"/>
              </a:ext>
            </a:extLst>
          </p:cNvPr>
          <p:cNvPicPr>
            <a:picLocks noChangeAspect="1"/>
          </p:cNvPicPr>
          <p:nvPr/>
        </p:nvPicPr>
        <p:blipFill>
          <a:blip r:embed="rId2"/>
          <a:stretch>
            <a:fillRect/>
          </a:stretch>
        </p:blipFill>
        <p:spPr>
          <a:xfrm>
            <a:off x="1657350" y="764704"/>
            <a:ext cx="5829300" cy="3933825"/>
          </a:xfrm>
          <a:prstGeom prst="rect">
            <a:avLst/>
          </a:prstGeom>
        </p:spPr>
      </p:pic>
    </p:spTree>
    <p:extLst>
      <p:ext uri="{BB962C8B-B14F-4D97-AF65-F5344CB8AC3E}">
        <p14:creationId xmlns:p14="http://schemas.microsoft.com/office/powerpoint/2010/main" val="2508445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F8F141B8-D9EE-77CC-6B69-12D9D693FA15}"/>
              </a:ext>
            </a:extLst>
          </p:cNvPr>
          <p:cNvSpPr txBox="1">
            <a:spLocks/>
          </p:cNvSpPr>
          <p:nvPr/>
        </p:nvSpPr>
        <p:spPr bwMode="auto">
          <a:xfrm>
            <a:off x="457200" y="4653136"/>
            <a:ext cx="82296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de-DE" sz="2000" dirty="0"/>
              <a:t>Avocado</a:t>
            </a:r>
          </a:p>
          <a:p>
            <a:pPr>
              <a:spcBef>
                <a:spcPct val="0"/>
              </a:spcBef>
              <a:buFontTx/>
              <a:buNone/>
            </a:pPr>
            <a:r>
              <a:rPr lang="de-DE" sz="2000" b="0" dirty="0"/>
              <a:t>Ursprünglich kommt die Avocado aus Mittelamerika, sie wird mittlerweile aber auch rund ums Mittelmeer angebaut. Die größten Anbaugebiete sind aber weiterhin Mexiko und die Dominikanische Republik. Die schwierige Zucht lohnt sich oft nur für große Farmen.</a:t>
            </a:r>
            <a:endParaRPr lang="de-AT" altLang="de-DE" sz="2000" b="0" dirty="0"/>
          </a:p>
        </p:txBody>
      </p:sp>
      <p:pic>
        <p:nvPicPr>
          <p:cNvPr id="4" name="Grafik 3">
            <a:extLst>
              <a:ext uri="{FF2B5EF4-FFF2-40B4-BE49-F238E27FC236}">
                <a16:creationId xmlns:a16="http://schemas.microsoft.com/office/drawing/2014/main" id="{93436278-1F11-C685-FEA6-B7E37ABA345C}"/>
              </a:ext>
            </a:extLst>
          </p:cNvPr>
          <p:cNvPicPr>
            <a:picLocks noChangeAspect="1"/>
          </p:cNvPicPr>
          <p:nvPr/>
        </p:nvPicPr>
        <p:blipFill>
          <a:blip r:embed="rId2"/>
          <a:stretch>
            <a:fillRect/>
          </a:stretch>
        </p:blipFill>
        <p:spPr>
          <a:xfrm>
            <a:off x="1835696" y="908720"/>
            <a:ext cx="5191387" cy="3397548"/>
          </a:xfrm>
          <a:prstGeom prst="rect">
            <a:avLst/>
          </a:prstGeom>
        </p:spPr>
      </p:pic>
    </p:spTree>
    <p:extLst>
      <p:ext uri="{BB962C8B-B14F-4D97-AF65-F5344CB8AC3E}">
        <p14:creationId xmlns:p14="http://schemas.microsoft.com/office/powerpoint/2010/main" val="524730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F8F141B8-D9EE-77CC-6B69-12D9D693FA15}"/>
              </a:ext>
            </a:extLst>
          </p:cNvPr>
          <p:cNvSpPr txBox="1">
            <a:spLocks/>
          </p:cNvSpPr>
          <p:nvPr/>
        </p:nvSpPr>
        <p:spPr bwMode="auto">
          <a:xfrm>
            <a:off x="457200" y="4653136"/>
            <a:ext cx="82296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de-DE" sz="2000" dirty="0"/>
              <a:t>Kokosnuss</a:t>
            </a:r>
          </a:p>
          <a:p>
            <a:pPr>
              <a:spcBef>
                <a:spcPct val="0"/>
              </a:spcBef>
              <a:buFontTx/>
              <a:buNone/>
            </a:pPr>
            <a:r>
              <a:rPr lang="de-DE" sz="2000" b="0" dirty="0"/>
              <a:t>Die Kokosnuss wächst auf Palmen, vor allem in Indonesien und Sri Lanka. Neben dem Fruchtfleisch sind auch das Kokosöl oder die Kokosmilch äußerst beliebt. Die Anbauflächen in der Karibik sind wegen Stürmen, Dürren und einer Palmenkrankheit in den letzten Jahren stark geschrumpft.</a:t>
            </a:r>
            <a:endParaRPr lang="de-AT" altLang="de-DE" sz="2000" b="0" dirty="0"/>
          </a:p>
        </p:txBody>
      </p:sp>
      <p:pic>
        <p:nvPicPr>
          <p:cNvPr id="3" name="Grafik 2">
            <a:extLst>
              <a:ext uri="{FF2B5EF4-FFF2-40B4-BE49-F238E27FC236}">
                <a16:creationId xmlns:a16="http://schemas.microsoft.com/office/drawing/2014/main" id="{EF3D8A6B-336A-26A4-98C3-3882F8F0EC31}"/>
              </a:ext>
            </a:extLst>
          </p:cNvPr>
          <p:cNvPicPr>
            <a:picLocks noChangeAspect="1"/>
          </p:cNvPicPr>
          <p:nvPr/>
        </p:nvPicPr>
        <p:blipFill>
          <a:blip r:embed="rId2"/>
          <a:stretch>
            <a:fillRect/>
          </a:stretch>
        </p:blipFill>
        <p:spPr>
          <a:xfrm>
            <a:off x="1742045" y="836712"/>
            <a:ext cx="5659909" cy="3743278"/>
          </a:xfrm>
          <a:prstGeom prst="rect">
            <a:avLst/>
          </a:prstGeom>
        </p:spPr>
      </p:pic>
    </p:spTree>
    <p:extLst>
      <p:ext uri="{BB962C8B-B14F-4D97-AF65-F5344CB8AC3E}">
        <p14:creationId xmlns:p14="http://schemas.microsoft.com/office/powerpoint/2010/main" val="2219328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F8F141B8-D9EE-77CC-6B69-12D9D693FA15}"/>
              </a:ext>
            </a:extLst>
          </p:cNvPr>
          <p:cNvSpPr txBox="1">
            <a:spLocks/>
          </p:cNvSpPr>
          <p:nvPr/>
        </p:nvSpPr>
        <p:spPr bwMode="auto">
          <a:xfrm>
            <a:off x="457200" y="4499248"/>
            <a:ext cx="82296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de-DE" sz="2000" dirty="0"/>
              <a:t>Maracuja</a:t>
            </a:r>
          </a:p>
          <a:p>
            <a:pPr>
              <a:spcBef>
                <a:spcPct val="0"/>
              </a:spcBef>
              <a:buFontTx/>
              <a:buNone/>
            </a:pPr>
            <a:r>
              <a:rPr lang="de-DE" sz="2000" b="0" dirty="0"/>
              <a:t>Die Maracuja stammt aus Brasilien, Paraguay oder Argentinien und wird häufig mit der Passionsfrucht verwechselt. Die Maracuja ist aber etwa doppelt so groß wie die Passionsfrucht und schmeckt säuerlich. In Ecuador zum Beispiel haben sich Kleinbäuerinnen und Kleinbauern organisiert und bauen die Frucht gemeinschaftlich an.</a:t>
            </a:r>
            <a:endParaRPr lang="de-AT" altLang="de-DE" sz="2000" b="0" dirty="0"/>
          </a:p>
        </p:txBody>
      </p:sp>
      <p:pic>
        <p:nvPicPr>
          <p:cNvPr id="4" name="Grafik 3">
            <a:extLst>
              <a:ext uri="{FF2B5EF4-FFF2-40B4-BE49-F238E27FC236}">
                <a16:creationId xmlns:a16="http://schemas.microsoft.com/office/drawing/2014/main" id="{CBC83A2D-3BE4-E1B5-D215-28C5095435D3}"/>
              </a:ext>
            </a:extLst>
          </p:cNvPr>
          <p:cNvPicPr>
            <a:picLocks noChangeAspect="1"/>
          </p:cNvPicPr>
          <p:nvPr/>
        </p:nvPicPr>
        <p:blipFill>
          <a:blip r:embed="rId2"/>
          <a:stretch>
            <a:fillRect/>
          </a:stretch>
        </p:blipFill>
        <p:spPr>
          <a:xfrm>
            <a:off x="1893898" y="836712"/>
            <a:ext cx="5356204" cy="3559395"/>
          </a:xfrm>
          <a:prstGeom prst="rect">
            <a:avLst/>
          </a:prstGeom>
        </p:spPr>
      </p:pic>
    </p:spTree>
    <p:extLst>
      <p:ext uri="{BB962C8B-B14F-4D97-AF65-F5344CB8AC3E}">
        <p14:creationId xmlns:p14="http://schemas.microsoft.com/office/powerpoint/2010/main" val="10651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F8F141B8-D9EE-77CC-6B69-12D9D693FA15}"/>
              </a:ext>
            </a:extLst>
          </p:cNvPr>
          <p:cNvSpPr txBox="1">
            <a:spLocks/>
          </p:cNvSpPr>
          <p:nvPr/>
        </p:nvSpPr>
        <p:spPr bwMode="auto">
          <a:xfrm>
            <a:off x="457200" y="5013176"/>
            <a:ext cx="82296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de-DE" sz="2000" dirty="0"/>
              <a:t>Passionsfrucht</a:t>
            </a:r>
          </a:p>
          <a:p>
            <a:pPr>
              <a:spcBef>
                <a:spcPct val="0"/>
              </a:spcBef>
              <a:buFontTx/>
              <a:buNone/>
            </a:pPr>
            <a:r>
              <a:rPr lang="de-DE" sz="2000" b="0" dirty="0"/>
              <a:t>Wie die verwandte Maracuja stammt sie aus Südamerika. Sie schmeckt sehr süßlich. In der Dominikanischen Republik trägt sie zur Verbesserung der wirtschaftlichen Lage der Bäuerinnen und Bauern bei.</a:t>
            </a:r>
            <a:endParaRPr lang="de-AT" altLang="de-DE" sz="2000" b="0" dirty="0"/>
          </a:p>
        </p:txBody>
      </p:sp>
      <p:pic>
        <p:nvPicPr>
          <p:cNvPr id="3" name="Grafik 2">
            <a:extLst>
              <a:ext uri="{FF2B5EF4-FFF2-40B4-BE49-F238E27FC236}">
                <a16:creationId xmlns:a16="http://schemas.microsoft.com/office/drawing/2014/main" id="{6E8308A0-3AA6-7C0B-D51C-66C83A162666}"/>
              </a:ext>
            </a:extLst>
          </p:cNvPr>
          <p:cNvPicPr>
            <a:picLocks noChangeAspect="1"/>
          </p:cNvPicPr>
          <p:nvPr/>
        </p:nvPicPr>
        <p:blipFill rotWithShape="1">
          <a:blip r:embed="rId2"/>
          <a:srcRect t="6888"/>
          <a:stretch/>
        </p:blipFill>
        <p:spPr>
          <a:xfrm>
            <a:off x="1388931" y="883568"/>
            <a:ext cx="6366138" cy="4104456"/>
          </a:xfrm>
          <a:prstGeom prst="rect">
            <a:avLst/>
          </a:prstGeom>
        </p:spPr>
      </p:pic>
    </p:spTree>
    <p:extLst>
      <p:ext uri="{BB962C8B-B14F-4D97-AF65-F5344CB8AC3E}">
        <p14:creationId xmlns:p14="http://schemas.microsoft.com/office/powerpoint/2010/main" val="2935525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F8F141B8-D9EE-77CC-6B69-12D9D693FA15}"/>
              </a:ext>
            </a:extLst>
          </p:cNvPr>
          <p:cNvSpPr txBox="1">
            <a:spLocks/>
          </p:cNvSpPr>
          <p:nvPr/>
        </p:nvSpPr>
        <p:spPr bwMode="auto">
          <a:xfrm>
            <a:off x="457200" y="4859288"/>
            <a:ext cx="82296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de-DE" sz="2000" dirty="0"/>
              <a:t>Sternfrucht</a:t>
            </a:r>
          </a:p>
          <a:p>
            <a:pPr>
              <a:spcBef>
                <a:spcPct val="0"/>
              </a:spcBef>
              <a:buFontTx/>
              <a:buNone/>
            </a:pPr>
            <a:r>
              <a:rPr lang="de-DE" sz="2000" b="0" dirty="0"/>
              <a:t>Die Sternfrucht kommt aus Südostasien und wird hauptsächlich in Malaysia angebaut. Durch die wirtschaftliche Bedeutung wird sie heute jedoch auch in vielen anderen tropischen Gebieten gepflanzt. Die Früchte werden etwa 10 bis 15 cm lang und haben einen Durchmesser von 6 cm.</a:t>
            </a:r>
            <a:endParaRPr lang="de-AT" altLang="de-DE" sz="2000" b="0" dirty="0"/>
          </a:p>
        </p:txBody>
      </p:sp>
      <p:pic>
        <p:nvPicPr>
          <p:cNvPr id="4" name="Grafik 3">
            <a:extLst>
              <a:ext uri="{FF2B5EF4-FFF2-40B4-BE49-F238E27FC236}">
                <a16:creationId xmlns:a16="http://schemas.microsoft.com/office/drawing/2014/main" id="{E87320D3-3459-EEAF-2B3A-3E8BB11095CB}"/>
              </a:ext>
            </a:extLst>
          </p:cNvPr>
          <p:cNvPicPr>
            <a:picLocks noChangeAspect="1"/>
          </p:cNvPicPr>
          <p:nvPr/>
        </p:nvPicPr>
        <p:blipFill>
          <a:blip r:embed="rId2"/>
          <a:stretch>
            <a:fillRect/>
          </a:stretch>
        </p:blipFill>
        <p:spPr>
          <a:xfrm>
            <a:off x="1571625" y="836712"/>
            <a:ext cx="6000750" cy="3952875"/>
          </a:xfrm>
          <a:prstGeom prst="rect">
            <a:avLst/>
          </a:prstGeom>
        </p:spPr>
      </p:pic>
    </p:spTree>
    <p:extLst>
      <p:ext uri="{BB962C8B-B14F-4D97-AF65-F5344CB8AC3E}">
        <p14:creationId xmlns:p14="http://schemas.microsoft.com/office/powerpoint/2010/main" val="3541091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F8F141B8-D9EE-77CC-6B69-12D9D693FA15}"/>
              </a:ext>
            </a:extLst>
          </p:cNvPr>
          <p:cNvSpPr txBox="1">
            <a:spLocks/>
          </p:cNvSpPr>
          <p:nvPr/>
        </p:nvSpPr>
        <p:spPr bwMode="auto">
          <a:xfrm>
            <a:off x="457200" y="4705400"/>
            <a:ext cx="82296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de-DE" sz="2000" dirty="0"/>
              <a:t>Ananas</a:t>
            </a:r>
          </a:p>
          <a:p>
            <a:pPr>
              <a:spcBef>
                <a:spcPct val="0"/>
              </a:spcBef>
              <a:buFontTx/>
              <a:buNone/>
            </a:pPr>
            <a:r>
              <a:rPr lang="de-DE" sz="2000" b="0" dirty="0"/>
              <a:t>Die Ananas kommt ursprünglich aus Südamerika. Heute sind Costa Rica, Brasilien und die Philippinnen die größten Produzenten. Für Ananas-Plantagen wurden große Flächen im Regenwald abgeholzt. Kleinbäuerlicher und kleinflächiger Anbau ist besser für die Umwelt als der Anbau in großen Monokulturen.</a:t>
            </a:r>
            <a:endParaRPr lang="de-AT" altLang="de-DE" sz="2000" b="0" dirty="0"/>
          </a:p>
        </p:txBody>
      </p:sp>
      <p:pic>
        <p:nvPicPr>
          <p:cNvPr id="3" name="Grafik 2">
            <a:extLst>
              <a:ext uri="{FF2B5EF4-FFF2-40B4-BE49-F238E27FC236}">
                <a16:creationId xmlns:a16="http://schemas.microsoft.com/office/drawing/2014/main" id="{8003322A-3D90-9BD7-C1C1-3FE84999AC7F}"/>
              </a:ext>
            </a:extLst>
          </p:cNvPr>
          <p:cNvPicPr>
            <a:picLocks noChangeAspect="1"/>
          </p:cNvPicPr>
          <p:nvPr/>
        </p:nvPicPr>
        <p:blipFill>
          <a:blip r:embed="rId2"/>
          <a:stretch>
            <a:fillRect/>
          </a:stretch>
        </p:blipFill>
        <p:spPr>
          <a:xfrm>
            <a:off x="1571625" y="764704"/>
            <a:ext cx="6000750" cy="3962400"/>
          </a:xfrm>
          <a:prstGeom prst="rect">
            <a:avLst/>
          </a:prstGeom>
        </p:spPr>
      </p:pic>
    </p:spTree>
    <p:extLst>
      <p:ext uri="{BB962C8B-B14F-4D97-AF65-F5344CB8AC3E}">
        <p14:creationId xmlns:p14="http://schemas.microsoft.com/office/powerpoint/2010/main" val="3458168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F8F141B8-D9EE-77CC-6B69-12D9D693FA15}"/>
              </a:ext>
            </a:extLst>
          </p:cNvPr>
          <p:cNvSpPr txBox="1">
            <a:spLocks/>
          </p:cNvSpPr>
          <p:nvPr/>
        </p:nvSpPr>
        <p:spPr bwMode="auto">
          <a:xfrm>
            <a:off x="457200" y="4859288"/>
            <a:ext cx="82296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de-DE" sz="2000" dirty="0"/>
              <a:t>Mango</a:t>
            </a:r>
          </a:p>
          <a:p>
            <a:pPr>
              <a:spcBef>
                <a:spcPct val="0"/>
              </a:spcBef>
              <a:buFontTx/>
              <a:buNone/>
            </a:pPr>
            <a:r>
              <a:rPr lang="de-DE" sz="2000" b="0" dirty="0"/>
              <a:t>Die Mango stammt ursprünglich aus Indien und Südostasien. Auch heute noch ist Indien der größte Produzent. Neben dem Fruchtfleisch wird aus der Mango auch Öl gewonnen. Mangos sind eine wichtige Einnahmequelle für Kleinbäuerinnen und Kleinbauern, da der Anbau sehr günstig ist.</a:t>
            </a:r>
            <a:endParaRPr lang="de-AT" altLang="de-DE" sz="2000" b="0" dirty="0"/>
          </a:p>
        </p:txBody>
      </p:sp>
      <p:pic>
        <p:nvPicPr>
          <p:cNvPr id="4" name="Grafik 3">
            <a:extLst>
              <a:ext uri="{FF2B5EF4-FFF2-40B4-BE49-F238E27FC236}">
                <a16:creationId xmlns:a16="http://schemas.microsoft.com/office/drawing/2014/main" id="{87561FF0-AA30-520C-FCB3-C3DBEA64BE7C}"/>
              </a:ext>
            </a:extLst>
          </p:cNvPr>
          <p:cNvPicPr>
            <a:picLocks noChangeAspect="1"/>
          </p:cNvPicPr>
          <p:nvPr/>
        </p:nvPicPr>
        <p:blipFill rotWithShape="1">
          <a:blip r:embed="rId2"/>
          <a:srcRect t="3445"/>
          <a:stretch/>
        </p:blipFill>
        <p:spPr>
          <a:xfrm>
            <a:off x="1691680" y="764704"/>
            <a:ext cx="5934075" cy="4037459"/>
          </a:xfrm>
          <a:prstGeom prst="rect">
            <a:avLst/>
          </a:prstGeom>
        </p:spPr>
      </p:pic>
    </p:spTree>
    <p:extLst>
      <p:ext uri="{BB962C8B-B14F-4D97-AF65-F5344CB8AC3E}">
        <p14:creationId xmlns:p14="http://schemas.microsoft.com/office/powerpoint/2010/main" val="4069270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F8F141B8-D9EE-77CC-6B69-12D9D693FA15}"/>
              </a:ext>
            </a:extLst>
          </p:cNvPr>
          <p:cNvSpPr txBox="1">
            <a:spLocks/>
          </p:cNvSpPr>
          <p:nvPr/>
        </p:nvSpPr>
        <p:spPr bwMode="auto">
          <a:xfrm>
            <a:off x="457199" y="4509120"/>
            <a:ext cx="82296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de-DE" sz="2000" dirty="0" err="1"/>
              <a:t>Jackfrucht</a:t>
            </a:r>
            <a:endParaRPr lang="de-DE" sz="2000" dirty="0"/>
          </a:p>
          <a:p>
            <a:pPr>
              <a:spcBef>
                <a:spcPct val="0"/>
              </a:spcBef>
              <a:buFontTx/>
              <a:buNone/>
            </a:pPr>
            <a:r>
              <a:rPr lang="de-DE" sz="2000" b="0" dirty="0"/>
              <a:t>Der </a:t>
            </a:r>
            <a:r>
              <a:rPr lang="de-DE" sz="2000" b="0" dirty="0" err="1"/>
              <a:t>Jackfruchtbaum</a:t>
            </a:r>
            <a:r>
              <a:rPr lang="de-DE" sz="2000" b="0" dirty="0"/>
              <a:t> wächst in allen tropischen Gebieten der Welt. Eine Frucht kann bis zu 10 kg schwer werden. Sie wird meist gekocht und wie Gemüse zubereitet. In Indien wird aus ihr Mehl hergestellt. In den tropischen Gebieten Tansanias wird die Frucht auch von Kleinbäuerinnen und Kleinbauern angepflanzt.</a:t>
            </a:r>
            <a:endParaRPr lang="de-AT" altLang="de-DE" sz="2000" b="0" dirty="0"/>
          </a:p>
        </p:txBody>
      </p:sp>
      <p:pic>
        <p:nvPicPr>
          <p:cNvPr id="3" name="Grafik 2">
            <a:extLst>
              <a:ext uri="{FF2B5EF4-FFF2-40B4-BE49-F238E27FC236}">
                <a16:creationId xmlns:a16="http://schemas.microsoft.com/office/drawing/2014/main" id="{9BB2B64E-2D9B-12A9-C6DC-EABC50533499}"/>
              </a:ext>
            </a:extLst>
          </p:cNvPr>
          <p:cNvPicPr>
            <a:picLocks noChangeAspect="1"/>
          </p:cNvPicPr>
          <p:nvPr/>
        </p:nvPicPr>
        <p:blipFill rotWithShape="1">
          <a:blip r:embed="rId2"/>
          <a:srcRect t="10211"/>
          <a:stretch/>
        </p:blipFill>
        <p:spPr>
          <a:xfrm>
            <a:off x="1652587" y="836712"/>
            <a:ext cx="5838825" cy="3899892"/>
          </a:xfrm>
          <a:prstGeom prst="rect">
            <a:avLst/>
          </a:prstGeom>
        </p:spPr>
      </p:pic>
    </p:spTree>
    <p:extLst>
      <p:ext uri="{BB962C8B-B14F-4D97-AF65-F5344CB8AC3E}">
        <p14:creationId xmlns:p14="http://schemas.microsoft.com/office/powerpoint/2010/main" val="3323672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F8F141B8-D9EE-77CC-6B69-12D9D693FA15}"/>
              </a:ext>
            </a:extLst>
          </p:cNvPr>
          <p:cNvSpPr txBox="1">
            <a:spLocks/>
          </p:cNvSpPr>
          <p:nvPr/>
        </p:nvSpPr>
        <p:spPr bwMode="auto">
          <a:xfrm>
            <a:off x="457199" y="4509120"/>
            <a:ext cx="82296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de-DE" sz="2000" dirty="0"/>
              <a:t>Physalis</a:t>
            </a:r>
          </a:p>
          <a:p>
            <a:pPr>
              <a:spcBef>
                <a:spcPct val="0"/>
              </a:spcBef>
              <a:buFontTx/>
              <a:buNone/>
            </a:pPr>
            <a:r>
              <a:rPr lang="de-DE" sz="2000" b="0" dirty="0"/>
              <a:t>Die Physalis kommt aus Südamerika, wo auch heute noch ihr Hauptverbreitungsgebiet ist (Peru, Bolivien, Chile). Die Beeren schmecken sehr süß und fruchtig. Der Anbau ist sehr arbeitsintensiv. In Madagaskar wurde ein Projekt gegründet, das Kleinbäuerinnen und Kleinbauern den Anbau ermöglicht. Dadurch können sie ihre wirtschaftliche Lage verbessern.</a:t>
            </a:r>
            <a:endParaRPr lang="de-AT" altLang="de-DE" sz="2000" b="0" dirty="0"/>
          </a:p>
        </p:txBody>
      </p:sp>
      <p:pic>
        <p:nvPicPr>
          <p:cNvPr id="4" name="Grafik 3">
            <a:extLst>
              <a:ext uri="{FF2B5EF4-FFF2-40B4-BE49-F238E27FC236}">
                <a16:creationId xmlns:a16="http://schemas.microsoft.com/office/drawing/2014/main" id="{ED4E4BE7-937B-7021-F27D-DC853CED0777}"/>
              </a:ext>
            </a:extLst>
          </p:cNvPr>
          <p:cNvPicPr>
            <a:picLocks noChangeAspect="1"/>
          </p:cNvPicPr>
          <p:nvPr/>
        </p:nvPicPr>
        <p:blipFill>
          <a:blip r:embed="rId2"/>
          <a:stretch>
            <a:fillRect/>
          </a:stretch>
        </p:blipFill>
        <p:spPr>
          <a:xfrm>
            <a:off x="1811119" y="815344"/>
            <a:ext cx="5521759" cy="3672408"/>
          </a:xfrm>
          <a:prstGeom prst="rect">
            <a:avLst/>
          </a:prstGeom>
        </p:spPr>
      </p:pic>
    </p:spTree>
    <p:extLst>
      <p:ext uri="{BB962C8B-B14F-4D97-AF65-F5344CB8AC3E}">
        <p14:creationId xmlns:p14="http://schemas.microsoft.com/office/powerpoint/2010/main" val="3580050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F8F141B8-D9EE-77CC-6B69-12D9D693FA15}"/>
              </a:ext>
            </a:extLst>
          </p:cNvPr>
          <p:cNvSpPr txBox="1">
            <a:spLocks/>
          </p:cNvSpPr>
          <p:nvPr/>
        </p:nvSpPr>
        <p:spPr bwMode="auto">
          <a:xfrm>
            <a:off x="457199" y="4663008"/>
            <a:ext cx="82296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de-DE" sz="2000" dirty="0"/>
              <a:t>Drachenfrucht</a:t>
            </a:r>
          </a:p>
          <a:p>
            <a:pPr>
              <a:spcBef>
                <a:spcPct val="0"/>
              </a:spcBef>
              <a:buFontTx/>
              <a:buNone/>
            </a:pPr>
            <a:r>
              <a:rPr lang="de-DE" sz="2000" b="0" dirty="0"/>
              <a:t>Ursprünglich kommt die Drachenfrucht aus Mittelamerika. Heute wird sie vor allem in China, Sri Lanka und Thailand angebaut. Die Drachenfrucht schmeckt ähnlich wie eine Kiwi. Früchte aus Sri Lanka sind besonders teuer, weil sie dort nur von wenigen Bäuerinnen und Bauern angepflanzt werden.</a:t>
            </a:r>
            <a:endParaRPr lang="de-AT" altLang="de-DE" sz="2000" b="0" dirty="0"/>
          </a:p>
        </p:txBody>
      </p:sp>
      <p:pic>
        <p:nvPicPr>
          <p:cNvPr id="3" name="Grafik 2">
            <a:extLst>
              <a:ext uri="{FF2B5EF4-FFF2-40B4-BE49-F238E27FC236}">
                <a16:creationId xmlns:a16="http://schemas.microsoft.com/office/drawing/2014/main" id="{62D70A9D-04FB-45E7-E639-2FA8A2E141A2}"/>
              </a:ext>
            </a:extLst>
          </p:cNvPr>
          <p:cNvPicPr>
            <a:picLocks noChangeAspect="1"/>
          </p:cNvPicPr>
          <p:nvPr/>
        </p:nvPicPr>
        <p:blipFill rotWithShape="1">
          <a:blip r:embed="rId2"/>
          <a:srcRect l="3726"/>
          <a:stretch/>
        </p:blipFill>
        <p:spPr>
          <a:xfrm>
            <a:off x="1835696" y="770395"/>
            <a:ext cx="5580850" cy="4026757"/>
          </a:xfrm>
          <a:prstGeom prst="rect">
            <a:avLst/>
          </a:prstGeom>
        </p:spPr>
      </p:pic>
    </p:spTree>
    <p:extLst>
      <p:ext uri="{BB962C8B-B14F-4D97-AF65-F5344CB8AC3E}">
        <p14:creationId xmlns:p14="http://schemas.microsoft.com/office/powerpoint/2010/main" val="3422811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F8F141B8-D9EE-77CC-6B69-12D9D693FA15}"/>
              </a:ext>
            </a:extLst>
          </p:cNvPr>
          <p:cNvSpPr txBox="1">
            <a:spLocks/>
          </p:cNvSpPr>
          <p:nvPr/>
        </p:nvSpPr>
        <p:spPr bwMode="auto">
          <a:xfrm>
            <a:off x="457199" y="4509120"/>
            <a:ext cx="82296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de-DE" sz="2000" dirty="0"/>
              <a:t>Guave</a:t>
            </a:r>
          </a:p>
          <a:p>
            <a:pPr>
              <a:spcBef>
                <a:spcPct val="0"/>
              </a:spcBef>
              <a:buFontTx/>
              <a:buNone/>
            </a:pPr>
            <a:r>
              <a:rPr lang="de-DE" sz="2000" b="0" dirty="0"/>
              <a:t>Die Guave stammt aus Mittelamerika und wird heute hauptsächlich in Mexiko und in den USA angebaut. Ihr Fruchtfleisch ist entweder rosa oder weiß. Die Früchte reifen drei bis vier Monate, können aber nur wenige Tage gelagert werden. Gekühlt sind sie zwei Wochen haltbar. In einigen Kulturen wird sie auch als Heilpflanze verwendet.</a:t>
            </a:r>
            <a:endParaRPr lang="de-AT" altLang="de-DE" sz="2000" b="0" dirty="0"/>
          </a:p>
        </p:txBody>
      </p:sp>
      <p:pic>
        <p:nvPicPr>
          <p:cNvPr id="4" name="Grafik 3">
            <a:extLst>
              <a:ext uri="{FF2B5EF4-FFF2-40B4-BE49-F238E27FC236}">
                <a16:creationId xmlns:a16="http://schemas.microsoft.com/office/drawing/2014/main" id="{39051F78-0B7A-0D3C-C3C7-F8B356A3DDFF}"/>
              </a:ext>
            </a:extLst>
          </p:cNvPr>
          <p:cNvPicPr>
            <a:picLocks noChangeAspect="1"/>
          </p:cNvPicPr>
          <p:nvPr/>
        </p:nvPicPr>
        <p:blipFill>
          <a:blip r:embed="rId2"/>
          <a:stretch>
            <a:fillRect/>
          </a:stretch>
        </p:blipFill>
        <p:spPr>
          <a:xfrm>
            <a:off x="1979712" y="692696"/>
            <a:ext cx="5391150" cy="4086225"/>
          </a:xfrm>
          <a:prstGeom prst="rect">
            <a:avLst/>
          </a:prstGeom>
        </p:spPr>
      </p:pic>
    </p:spTree>
    <p:extLst>
      <p:ext uri="{BB962C8B-B14F-4D97-AF65-F5344CB8AC3E}">
        <p14:creationId xmlns:p14="http://schemas.microsoft.com/office/powerpoint/2010/main" val="35833919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E6C5449E-AB9F-A01F-C74F-931ED308B159}"/>
              </a:ext>
            </a:extLst>
          </p:cNvPr>
          <p:cNvSpPr>
            <a:spLocks noChangeArrowheads="1"/>
          </p:cNvSpPr>
          <p:nvPr/>
        </p:nvSpPr>
        <p:spPr bwMode="auto">
          <a:xfrm>
            <a:off x="468313" y="836613"/>
            <a:ext cx="3744912" cy="4826000"/>
          </a:xfrm>
          <a:prstGeom prst="rect">
            <a:avLst/>
          </a:prstGeom>
          <a:noFill/>
          <a:ln w="9525">
            <a:solidFill>
              <a:srgbClr val="FFFFFF"/>
            </a:solidFill>
            <a:miter lim="800000"/>
            <a:headEnd/>
            <a:tailEnd/>
          </a:ln>
        </p:spPr>
        <p:txBody>
          <a:bodyPr/>
          <a:lstStyle>
            <a:lvl1pPr eaLnBrk="0" hangingPunct="0">
              <a:spcBef>
                <a:spcPct val="20000"/>
              </a:spcBef>
              <a:buChar char="•"/>
              <a:defRPr sz="3200">
                <a:solidFill>
                  <a:schemeClr val="tx1"/>
                </a:solidFill>
                <a:latin typeface="PoloST11K-Buch" pitchFamily="34" charset="0"/>
              </a:defRPr>
            </a:lvl1pPr>
            <a:lvl2pPr marL="742950" indent="-285750" eaLnBrk="0" hangingPunct="0">
              <a:spcBef>
                <a:spcPct val="20000"/>
              </a:spcBef>
              <a:buChar char="–"/>
              <a:defRPr sz="1200">
                <a:solidFill>
                  <a:srgbClr val="000000"/>
                </a:solidFill>
                <a:latin typeface="Arial" pitchFamily="34" charset="0"/>
                <a:ea typeface="Times New Roman" pitchFamily="18" charset="0"/>
                <a:cs typeface="Arial" pitchFamily="34" charset="0"/>
              </a:defRPr>
            </a:lvl2pPr>
            <a:lvl3pPr marL="1143000" indent="-228600" eaLnBrk="0" hangingPunct="0">
              <a:spcBef>
                <a:spcPct val="20000"/>
              </a:spcBef>
              <a:buChar char="•"/>
              <a:defRPr sz="2400">
                <a:solidFill>
                  <a:schemeClr val="tx1"/>
                </a:solidFill>
                <a:latin typeface="PoloST11K-Buch" pitchFamily="34" charset="0"/>
                <a:cs typeface="Times New Roman" pitchFamily="18" charset="0"/>
              </a:defRPr>
            </a:lvl3pPr>
            <a:lvl4pPr marL="1600200" indent="-228600" eaLnBrk="0" hangingPunct="0">
              <a:spcBef>
                <a:spcPct val="20000"/>
              </a:spcBef>
              <a:buChar char="–"/>
              <a:defRPr sz="2000">
                <a:solidFill>
                  <a:schemeClr val="tx1"/>
                </a:solidFill>
                <a:latin typeface="PoloST11K-Buch" pitchFamily="34" charset="0"/>
                <a:cs typeface="Times New Roman" pitchFamily="18" charset="0"/>
              </a:defRPr>
            </a:lvl4pPr>
            <a:lvl5pPr marL="2057400" indent="-228600" eaLnBrk="0" hangingPunct="0">
              <a:spcBef>
                <a:spcPct val="20000"/>
              </a:spcBef>
              <a:buChar char="»"/>
              <a:defRPr sz="1200">
                <a:solidFill>
                  <a:srgbClr val="000000"/>
                </a:solidFill>
                <a:latin typeface="Arial" pitchFamily="34" charset="0"/>
                <a:ea typeface="Times New Roman" pitchFamily="18" charset="0"/>
                <a:cs typeface="Arial" pitchFamily="34" charset="0"/>
              </a:defRPr>
            </a:lvl5pPr>
            <a:lvl6pPr marL="25146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6pPr>
            <a:lvl7pPr marL="29718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7pPr>
            <a:lvl8pPr marL="34290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8pPr>
            <a:lvl9pPr marL="38862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9pPr>
          </a:lstStyle>
          <a:p>
            <a:pPr eaLnBrk="1" fontAlgn="auto" hangingPunct="1">
              <a:lnSpc>
                <a:spcPts val="1600"/>
              </a:lnSpc>
              <a:spcBef>
                <a:spcPts val="600"/>
              </a:spcBef>
              <a:spcAft>
                <a:spcPts val="0"/>
              </a:spcAft>
              <a:buFontTx/>
              <a:buNone/>
              <a:defRPr/>
            </a:pPr>
            <a:r>
              <a:rPr lang="de-DE" altLang="de-DE" sz="1200" b="1" kern="0" dirty="0">
                <a:solidFill>
                  <a:srgbClr val="000000"/>
                </a:solidFill>
                <a:latin typeface="Arial" pitchFamily="34" charset="0"/>
              </a:rPr>
              <a:t>Hinweise zum Einsatz</a:t>
            </a:r>
          </a:p>
          <a:p>
            <a:pPr eaLnBrk="1" fontAlgn="auto" hangingPunct="1">
              <a:lnSpc>
                <a:spcPts val="1600"/>
              </a:lnSpc>
              <a:spcBef>
                <a:spcPts val="600"/>
              </a:spcBef>
              <a:spcAft>
                <a:spcPts val="0"/>
              </a:spcAft>
              <a:buClr>
                <a:srgbClr val="000000"/>
              </a:buClr>
              <a:buFontTx/>
              <a:buNone/>
              <a:defRPr/>
            </a:pPr>
            <a:r>
              <a:rPr lang="de-DE" altLang="de-DE" sz="1200" kern="0" dirty="0">
                <a:latin typeface="Arial" pitchFamily="34" charset="0"/>
              </a:rPr>
              <a:t>Die Bildergalerie bezieht sich auf das Thema „Tropische Früchte – fair handeln“ auf den Seiten 56 und 57 im Schulbuch </a:t>
            </a:r>
            <a:r>
              <a:rPr lang="de-DE" altLang="de-DE" sz="1200" i="1" kern="0" dirty="0">
                <a:latin typeface="Arial" pitchFamily="34" charset="0"/>
              </a:rPr>
              <a:t>unterwegs 1</a:t>
            </a:r>
            <a:r>
              <a:rPr lang="de-DE" altLang="de-DE" sz="1200" kern="0" dirty="0">
                <a:latin typeface="Arial" pitchFamily="34" charset="0"/>
              </a:rPr>
              <a:t>.</a:t>
            </a:r>
          </a:p>
          <a:p>
            <a:pPr eaLnBrk="1" fontAlgn="auto" hangingPunct="1">
              <a:lnSpc>
                <a:spcPts val="1600"/>
              </a:lnSpc>
              <a:spcBef>
                <a:spcPts val="600"/>
              </a:spcBef>
              <a:spcAft>
                <a:spcPts val="0"/>
              </a:spcAft>
              <a:buClr>
                <a:srgbClr val="000000"/>
              </a:buClr>
              <a:buFontTx/>
              <a:buNone/>
              <a:defRPr/>
            </a:pPr>
            <a:r>
              <a:rPr lang="de-DE" altLang="de-DE" sz="1200" kern="0" dirty="0">
                <a:solidFill>
                  <a:srgbClr val="000000"/>
                </a:solidFill>
                <a:latin typeface="Arial" pitchFamily="34" charset="0"/>
              </a:rPr>
              <a:t>Sie kann als Einstieg dienen. </a:t>
            </a:r>
            <a:br>
              <a:rPr lang="de-DE" altLang="de-DE" sz="1100" kern="0" dirty="0">
                <a:solidFill>
                  <a:srgbClr val="000000"/>
                </a:solidFill>
                <a:latin typeface="Arial" pitchFamily="34" charset="0"/>
              </a:rPr>
            </a:br>
            <a:endParaRPr lang="de-DE" altLang="de-DE" sz="1200" kern="0" dirty="0">
              <a:solidFill>
                <a:srgbClr val="000000"/>
              </a:solidFill>
              <a:latin typeface="Arial" pitchFamily="34" charset="0"/>
            </a:endParaRPr>
          </a:p>
          <a:p>
            <a:pPr eaLnBrk="1" fontAlgn="auto" hangingPunct="1">
              <a:lnSpc>
                <a:spcPts val="1600"/>
              </a:lnSpc>
              <a:spcBef>
                <a:spcPts val="600"/>
              </a:spcBef>
              <a:spcAft>
                <a:spcPts val="0"/>
              </a:spcAft>
              <a:buClr>
                <a:srgbClr val="009999"/>
              </a:buClr>
              <a:buFontTx/>
              <a:buNone/>
              <a:defRPr/>
            </a:pPr>
            <a:endParaRPr lang="de-DE" altLang="de-DE" sz="1200" kern="0" dirty="0">
              <a:solidFill>
                <a:srgbClr val="000000"/>
              </a:solidFill>
              <a:latin typeface="Arial" pitchFamily="34" charset="0"/>
            </a:endParaRPr>
          </a:p>
          <a:p>
            <a:pPr eaLnBrk="1" fontAlgn="auto" hangingPunct="1">
              <a:lnSpc>
                <a:spcPts val="1600"/>
              </a:lnSpc>
              <a:spcBef>
                <a:spcPts val="600"/>
              </a:spcBef>
              <a:spcAft>
                <a:spcPts val="0"/>
              </a:spcAft>
              <a:buClr>
                <a:srgbClr val="009999"/>
              </a:buClr>
              <a:buFontTx/>
              <a:buNone/>
              <a:defRPr/>
            </a:pPr>
            <a:r>
              <a:rPr lang="de-DE" altLang="de-DE" sz="1200" kern="0" dirty="0">
                <a:solidFill>
                  <a:srgbClr val="000000"/>
                </a:solidFill>
                <a:latin typeface="Arial" pitchFamily="34" charset="0"/>
              </a:rPr>
              <a:t>Wir </a:t>
            </a:r>
            <a:r>
              <a:rPr lang="de-DE" altLang="de-DE" sz="1200" kern="0">
                <a:solidFill>
                  <a:srgbClr val="000000"/>
                </a:solidFill>
                <a:latin typeface="Arial" pitchFamily="34" charset="0"/>
              </a:rPr>
              <a:t>wünschen einen </a:t>
            </a:r>
            <a:r>
              <a:rPr lang="de-DE" altLang="de-DE" sz="1200" kern="0" dirty="0">
                <a:solidFill>
                  <a:srgbClr val="000000"/>
                </a:solidFill>
                <a:latin typeface="Arial" pitchFamily="34" charset="0"/>
              </a:rPr>
              <a:t>erfolgreichen Unterricht!</a:t>
            </a:r>
          </a:p>
        </p:txBody>
      </p:sp>
      <p:sp>
        <p:nvSpPr>
          <p:cNvPr id="5" name="Rectangle 6">
            <a:extLst>
              <a:ext uri="{FF2B5EF4-FFF2-40B4-BE49-F238E27FC236}">
                <a16:creationId xmlns:a16="http://schemas.microsoft.com/office/drawing/2014/main" id="{E4F25A27-EDFD-0829-DF6A-4465956442FE}"/>
              </a:ext>
            </a:extLst>
          </p:cNvPr>
          <p:cNvSpPr>
            <a:spLocks noChangeArrowheads="1"/>
          </p:cNvSpPr>
          <p:nvPr/>
        </p:nvSpPr>
        <p:spPr bwMode="auto">
          <a:xfrm>
            <a:off x="4427538" y="692150"/>
            <a:ext cx="4465637" cy="5977210"/>
          </a:xfrm>
          <a:prstGeom prst="rect">
            <a:avLst/>
          </a:prstGeom>
          <a:noFill/>
          <a:ln>
            <a:noFill/>
          </a:ln>
        </p:spPr>
        <p:txBody>
          <a:bodyPr/>
          <a:lstStyle>
            <a:lvl1pPr eaLnBrk="0" hangingPunct="0">
              <a:defRPr sz="4200">
                <a:solidFill>
                  <a:srgbClr val="000000"/>
                </a:solidFill>
                <a:latin typeface="Arial" pitchFamily="34" charset="0"/>
              </a:defRPr>
            </a:lvl1pPr>
            <a:lvl2pPr marL="742950" indent="-285750" eaLnBrk="0" hangingPunct="0">
              <a:defRPr sz="4200">
                <a:solidFill>
                  <a:srgbClr val="000000"/>
                </a:solidFill>
                <a:latin typeface="Arial" pitchFamily="34" charset="0"/>
              </a:defRPr>
            </a:lvl2pPr>
            <a:lvl3pPr marL="1143000" indent="-228600" eaLnBrk="0" hangingPunct="0">
              <a:defRPr sz="4200">
                <a:solidFill>
                  <a:srgbClr val="000000"/>
                </a:solidFill>
                <a:latin typeface="Arial" pitchFamily="34" charset="0"/>
              </a:defRPr>
            </a:lvl3pPr>
            <a:lvl4pPr marL="1600200" indent="-228600" eaLnBrk="0" hangingPunct="0">
              <a:defRPr sz="4200">
                <a:solidFill>
                  <a:srgbClr val="000000"/>
                </a:solidFill>
                <a:latin typeface="Arial" pitchFamily="34" charset="0"/>
              </a:defRPr>
            </a:lvl4pPr>
            <a:lvl5pPr marL="2057400" indent="-228600" eaLnBrk="0" hangingPunct="0">
              <a:defRPr sz="4200">
                <a:solidFill>
                  <a:srgbClr val="000000"/>
                </a:solidFill>
                <a:latin typeface="Arial" pitchFamily="34" charset="0"/>
              </a:defRPr>
            </a:lvl5pPr>
            <a:lvl6pPr marL="2514600" indent="-228600" eaLnBrk="0" fontAlgn="base" hangingPunct="0">
              <a:spcBef>
                <a:spcPct val="0"/>
              </a:spcBef>
              <a:spcAft>
                <a:spcPct val="0"/>
              </a:spcAft>
              <a:defRPr sz="4200">
                <a:solidFill>
                  <a:srgbClr val="000000"/>
                </a:solidFill>
                <a:latin typeface="Arial" pitchFamily="34" charset="0"/>
              </a:defRPr>
            </a:lvl6pPr>
            <a:lvl7pPr marL="2971800" indent="-228600" eaLnBrk="0" fontAlgn="base" hangingPunct="0">
              <a:spcBef>
                <a:spcPct val="0"/>
              </a:spcBef>
              <a:spcAft>
                <a:spcPct val="0"/>
              </a:spcAft>
              <a:defRPr sz="4200">
                <a:solidFill>
                  <a:srgbClr val="000000"/>
                </a:solidFill>
                <a:latin typeface="Arial" pitchFamily="34" charset="0"/>
              </a:defRPr>
            </a:lvl7pPr>
            <a:lvl8pPr marL="3429000" indent="-228600" eaLnBrk="0" fontAlgn="base" hangingPunct="0">
              <a:spcBef>
                <a:spcPct val="0"/>
              </a:spcBef>
              <a:spcAft>
                <a:spcPct val="0"/>
              </a:spcAft>
              <a:defRPr sz="4200">
                <a:solidFill>
                  <a:srgbClr val="000000"/>
                </a:solidFill>
                <a:latin typeface="Arial" pitchFamily="34" charset="0"/>
              </a:defRPr>
            </a:lvl8pPr>
            <a:lvl9pPr marL="3886200" indent="-228600" eaLnBrk="0" fontAlgn="base" hangingPunct="0">
              <a:spcBef>
                <a:spcPct val="0"/>
              </a:spcBef>
              <a:spcAft>
                <a:spcPct val="0"/>
              </a:spcAft>
              <a:defRPr sz="4200">
                <a:solidFill>
                  <a:srgbClr val="000000"/>
                </a:solidFill>
                <a:latin typeface="Arial" pitchFamily="34" charset="0"/>
              </a:defRPr>
            </a:lvl9pPr>
          </a:lstStyle>
          <a:p>
            <a:pPr eaLnBrk="1" fontAlgn="auto" hangingPunct="1">
              <a:lnSpc>
                <a:spcPct val="80000"/>
              </a:lnSpc>
              <a:spcBef>
                <a:spcPct val="20000"/>
              </a:spcBef>
              <a:spcAft>
                <a:spcPts val="0"/>
              </a:spcAft>
              <a:buClr>
                <a:srgbClr val="FFFFFF"/>
              </a:buClr>
              <a:buFont typeface="Wingdings" pitchFamily="2" charset="2"/>
              <a:buNone/>
              <a:defRPr/>
            </a:pPr>
            <a:r>
              <a:rPr lang="de-DE" altLang="de-DE" sz="1200" kern="0" dirty="0"/>
              <a:t> </a:t>
            </a:r>
            <a:endParaRPr lang="de-DE" altLang="de-DE" sz="1200" b="1" kern="0" dirty="0"/>
          </a:p>
          <a:p>
            <a:pPr eaLnBrk="1" fontAlgn="auto" hangingPunct="1">
              <a:spcBef>
                <a:spcPts val="0"/>
              </a:spcBef>
              <a:spcAft>
                <a:spcPts val="0"/>
              </a:spcAft>
              <a:defRPr/>
            </a:pPr>
            <a:r>
              <a:rPr lang="de-DE" altLang="de-DE" sz="1200" b="1" kern="0" dirty="0"/>
              <a:t>Impressum</a:t>
            </a:r>
          </a:p>
          <a:p>
            <a:pPr eaLnBrk="1" fontAlgn="auto" hangingPunct="1">
              <a:spcBef>
                <a:spcPts val="0"/>
              </a:spcBef>
              <a:spcAft>
                <a:spcPts val="0"/>
              </a:spcAft>
              <a:defRPr/>
            </a:pPr>
            <a:r>
              <a:rPr lang="de-DE" altLang="de-DE" sz="1200" kern="0" dirty="0"/>
              <a:t>© Österreichischer Bundesverlag Schulbuch GmbH &amp; Co. KG, Wien 2023</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AT" sz="1200" kern="0" dirty="0"/>
              <a:t>Text: Bernhard Baldinger, Barbara Peintinger; </a:t>
            </a:r>
          </a:p>
          <a:p>
            <a:pPr eaLnBrk="1" fontAlgn="auto" hangingPunct="1">
              <a:spcBef>
                <a:spcPts val="0"/>
              </a:spcBef>
              <a:spcAft>
                <a:spcPts val="0"/>
              </a:spcAft>
              <a:defRPr/>
            </a:pPr>
            <a:r>
              <a:rPr lang="de-AT" sz="1200" kern="0" dirty="0"/>
              <a:t>Fotos: Getty Images - Brand X Pictures; </a:t>
            </a:r>
            <a:r>
              <a:rPr lang="de-AT" sz="1200" kern="0" dirty="0" err="1"/>
              <a:t>barmalini</a:t>
            </a:r>
            <a:r>
              <a:rPr lang="de-AT" sz="1200" kern="0" dirty="0"/>
              <a:t> / Getty Images – </a:t>
            </a:r>
            <a:r>
              <a:rPr lang="de-AT" sz="1200" kern="0" dirty="0" err="1"/>
              <a:t>iStockphoto</a:t>
            </a:r>
            <a:r>
              <a:rPr lang="de-AT" sz="1200" kern="0" dirty="0"/>
              <a:t>; </a:t>
            </a:r>
            <a:r>
              <a:rPr lang="de-AT" sz="1200" kern="0" dirty="0" err="1"/>
              <a:t>sonatali</a:t>
            </a:r>
            <a:r>
              <a:rPr lang="de-AT" sz="1200" kern="0" dirty="0"/>
              <a:t> / Getty Images – </a:t>
            </a:r>
            <a:r>
              <a:rPr lang="de-AT" sz="1200" kern="0" dirty="0" err="1"/>
              <a:t>iStockphoto</a:t>
            </a:r>
            <a:r>
              <a:rPr lang="de-AT" sz="1200" kern="0" dirty="0"/>
              <a:t>; </a:t>
            </a:r>
            <a:r>
              <a:rPr lang="de-AT" sz="1200" kern="0" dirty="0" err="1"/>
              <a:t>PauloVilela</a:t>
            </a:r>
            <a:r>
              <a:rPr lang="de-AT" sz="1200" kern="0" dirty="0"/>
              <a:t> / Getty Images – </a:t>
            </a:r>
            <a:r>
              <a:rPr lang="de-AT" sz="1200" kern="0" dirty="0" err="1"/>
              <a:t>iStockphoto</a:t>
            </a:r>
            <a:r>
              <a:rPr lang="de-AT" sz="1200" kern="0" dirty="0"/>
              <a:t>; tashka2000 / Getty Images – </a:t>
            </a:r>
            <a:r>
              <a:rPr lang="de-AT" sz="1200" kern="0" dirty="0" err="1"/>
              <a:t>iStockphoto</a:t>
            </a:r>
            <a:r>
              <a:rPr lang="de-AT" sz="1200" kern="0" dirty="0"/>
              <a:t>; </a:t>
            </a:r>
            <a:r>
              <a:rPr lang="de-AT" sz="1200" kern="0" dirty="0" err="1"/>
              <a:t>TiSanti</a:t>
            </a:r>
            <a:r>
              <a:rPr lang="de-AT" sz="1200" kern="0" dirty="0"/>
              <a:t> / Getty Images – </a:t>
            </a:r>
            <a:r>
              <a:rPr lang="de-AT" sz="1200" kern="0" dirty="0" err="1"/>
              <a:t>iStockphoto</a:t>
            </a:r>
            <a:r>
              <a:rPr lang="de-AT" sz="1200" kern="0" dirty="0"/>
              <a:t>; </a:t>
            </a:r>
            <a:r>
              <a:rPr lang="de-AT" sz="1200" kern="0" dirty="0" err="1"/>
              <a:t>kynny</a:t>
            </a:r>
            <a:r>
              <a:rPr lang="de-AT" sz="1200" kern="0" dirty="0"/>
              <a:t> / Getty Images – </a:t>
            </a:r>
            <a:r>
              <a:rPr lang="de-AT" sz="1200" kern="0" dirty="0" err="1"/>
              <a:t>iStockphoto</a:t>
            </a:r>
            <a:r>
              <a:rPr lang="de-AT" sz="1200" kern="0" dirty="0"/>
              <a:t>; </a:t>
            </a:r>
            <a:r>
              <a:rPr lang="de-AT" sz="1200" kern="0" dirty="0" err="1"/>
              <a:t>Viktar</a:t>
            </a:r>
            <a:r>
              <a:rPr lang="de-AT" sz="1200" kern="0" dirty="0"/>
              <a:t> / Getty Images – </a:t>
            </a:r>
            <a:r>
              <a:rPr lang="de-AT" sz="1200" kern="0" dirty="0" err="1"/>
              <a:t>iStockphoto</a:t>
            </a:r>
            <a:r>
              <a:rPr lang="de-AT" sz="1200" kern="0" dirty="0"/>
              <a:t>; </a:t>
            </a:r>
            <a:r>
              <a:rPr lang="de-AT" sz="1200" kern="0" dirty="0" err="1"/>
              <a:t>apichat_naweewong</a:t>
            </a:r>
            <a:r>
              <a:rPr lang="de-AT" sz="1200" kern="0" dirty="0"/>
              <a:t> / Getty Images – </a:t>
            </a:r>
            <a:r>
              <a:rPr lang="de-AT" sz="1200" kern="0" dirty="0" err="1"/>
              <a:t>iStockphoto</a:t>
            </a:r>
            <a:r>
              <a:rPr lang="de-AT" sz="1200" kern="0" dirty="0"/>
              <a:t>; 5second / Getty Images – </a:t>
            </a:r>
            <a:r>
              <a:rPr lang="de-AT" sz="1200" kern="0" dirty="0" err="1"/>
              <a:t>iStockphoto</a:t>
            </a:r>
            <a:r>
              <a:rPr lang="de-AT" sz="1200" kern="0" dirty="0"/>
              <a:t>; Puripat1981 / Getty Images – </a:t>
            </a:r>
            <a:r>
              <a:rPr lang="de-AT" sz="1200" kern="0" dirty="0" err="1"/>
              <a:t>iStockphoto</a:t>
            </a:r>
            <a:r>
              <a:rPr lang="de-AT" sz="1200" kern="0" dirty="0"/>
              <a:t>; </a:t>
            </a:r>
            <a:r>
              <a:rPr lang="de-AT" sz="1200" kern="0" dirty="0" err="1"/>
              <a:t>chengyuzheng</a:t>
            </a:r>
            <a:r>
              <a:rPr lang="de-AT" sz="1200" kern="0" dirty="0"/>
              <a:t> / Getty Images – </a:t>
            </a:r>
            <a:r>
              <a:rPr lang="de-AT" sz="1200" kern="0" dirty="0" err="1"/>
              <a:t>iStockphoto</a:t>
            </a:r>
            <a:endParaRPr lang="de-DE" altLang="de-DE" sz="1200" kern="0" dirty="0"/>
          </a:p>
          <a:p>
            <a:pPr eaLnBrk="1" fontAlgn="auto" hangingPunct="1">
              <a:spcBef>
                <a:spcPts val="0"/>
              </a:spcBef>
              <a:spcAft>
                <a:spcPts val="0"/>
              </a:spcAft>
              <a:defRPr/>
            </a:pPr>
            <a:br>
              <a:rPr lang="de-DE" altLang="de-DE" sz="1200" kern="0" dirty="0"/>
            </a:br>
            <a:r>
              <a:rPr lang="de-DE" altLang="de-DE" sz="1200" kern="0" dirty="0"/>
              <a:t>Alle Rechte vorbehalten.</a:t>
            </a:r>
          </a:p>
          <a:p>
            <a:pPr eaLnBrk="1" fontAlgn="auto" hangingPunct="1">
              <a:spcBef>
                <a:spcPts val="0"/>
              </a:spcBef>
              <a:spcAft>
                <a:spcPts val="0"/>
              </a:spcAft>
              <a:defRPr/>
            </a:pPr>
            <a:r>
              <a:rPr lang="de-DE" altLang="de-DE" sz="1200" kern="0" dirty="0"/>
              <a:t>www.oebv.at</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Das Werk und seine Teile sind urheberrechtlich geschützt. Der Verlag gewährt das Recht des Downloads und des Einsatzes im Unterricht. Das Herauslösen, Kopieren und Bearbeiten von Daten jeder Art ist untersagt. Das Ausdrucken und Anfertigen von Kopien ist ausschließlich für den eigenen Unterrichts-gebrauch gestattet. Urhebervermerke, Seriennummern sowie sonstige der Programmidentifikation dienende Merkmale dürfen nicht entfernt oder geändert werden. Weder das Werk noch seine Teile dürfen in ein Netzwerk gestellt oder über das Internet weiter verbreitet oder veräußert werden.</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Jede Nutzung in anderen als den genannten Fällen bedarf der vorherigen schriftlichen Einwilligung des Verlages.</a:t>
            </a:r>
          </a:p>
        </p:txBody>
      </p:sp>
    </p:spTree>
  </p:cSld>
  <p:clrMapOvr>
    <a:masterClrMapping/>
  </p:clrMapOvr>
</p:sld>
</file>

<file path=ppt/theme/theme1.xml><?xml version="1.0" encoding="utf-8"?>
<a:theme xmlns:a="http://schemas.openxmlformats.org/drawingml/2006/main" name="Larissa">
  <a:themeElements>
    <a:clrScheme name="Zusammengesetzt">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850</Words>
  <Application>Microsoft Office PowerPoint</Application>
  <PresentationFormat>Bildschirmpräsentation (4:3)</PresentationFormat>
  <Paragraphs>43</Paragraphs>
  <Slides>14</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14</vt:i4>
      </vt:variant>
    </vt:vector>
  </HeadingPairs>
  <TitlesOfParts>
    <vt:vector size="19" baseType="lpstr">
      <vt:lpstr>Arial</vt:lpstr>
      <vt:lpstr>Calibri</vt:lpstr>
      <vt:lpstr>Syntax LT Std</vt:lpstr>
      <vt:lpstr>Wingdings</vt:lpstr>
      <vt:lpstr>Larissa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Aushilfe VS_NMS</dc:creator>
  <cp:lastModifiedBy>Veronika Gregori</cp:lastModifiedBy>
  <cp:revision>212</cp:revision>
  <dcterms:created xsi:type="dcterms:W3CDTF">2013-10-08T07:58:50Z</dcterms:created>
  <dcterms:modified xsi:type="dcterms:W3CDTF">2022-06-03T10:57:46Z</dcterms:modified>
</cp:coreProperties>
</file>