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Explosion 1 4">
            <a:extLst>
              <a:ext uri="{FF2B5EF4-FFF2-40B4-BE49-F238E27FC236}">
                <a16:creationId xmlns:a16="http://schemas.microsoft.com/office/drawing/2014/main" id="{A498B898-4DD9-57CF-66C3-396D4012B35B}"/>
              </a:ext>
            </a:extLst>
          </p:cNvPr>
          <p:cNvSpPr>
            <a:spLocks noChangeArrowheads="1"/>
          </p:cNvSpPr>
          <p:nvPr/>
        </p:nvSpPr>
        <p:spPr bwMode="auto">
          <a:xfrm>
            <a:off x="2630561" y="4725145"/>
            <a:ext cx="4036089" cy="1815882"/>
          </a:xfrm>
          <a:prstGeom prst="irregularSeal1">
            <a:avLst/>
          </a:prstGeom>
          <a:solidFill>
            <a:srgbClr val="FF6600"/>
          </a:solidFill>
          <a:ln w="9525">
            <a:solidFill>
              <a:srgbClr val="FF66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7" name="Explosion 1 4">
            <a:extLst>
              <a:ext uri="{FF2B5EF4-FFF2-40B4-BE49-F238E27FC236}">
                <a16:creationId xmlns:a16="http://schemas.microsoft.com/office/drawing/2014/main" id="{270DEF93-6CA1-BF5D-4C93-A4E0429AF5D2}"/>
              </a:ext>
            </a:extLst>
          </p:cNvPr>
          <p:cNvSpPr>
            <a:spLocks noChangeArrowheads="1"/>
          </p:cNvSpPr>
          <p:nvPr/>
        </p:nvSpPr>
        <p:spPr bwMode="auto">
          <a:xfrm>
            <a:off x="107504" y="5016333"/>
            <a:ext cx="2895379" cy="1403587"/>
          </a:xfrm>
          <a:prstGeom prst="irregularSeal1">
            <a:avLst/>
          </a:prstGeom>
          <a:solidFill>
            <a:srgbClr val="FF6600"/>
          </a:solidFill>
          <a:ln w="9525">
            <a:solidFill>
              <a:srgbClr val="FF66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Explosion 1 4">
            <a:extLst>
              <a:ext uri="{FF2B5EF4-FFF2-40B4-BE49-F238E27FC236}">
                <a16:creationId xmlns:a16="http://schemas.microsoft.com/office/drawing/2014/main" id="{44EE9359-F851-32A0-D5B0-DAC3D8FC7B63}"/>
              </a:ext>
            </a:extLst>
          </p:cNvPr>
          <p:cNvSpPr>
            <a:spLocks noChangeArrowheads="1"/>
          </p:cNvSpPr>
          <p:nvPr/>
        </p:nvSpPr>
        <p:spPr bwMode="auto">
          <a:xfrm>
            <a:off x="6572431" y="5016333"/>
            <a:ext cx="2160588" cy="1403587"/>
          </a:xfrm>
          <a:prstGeom prst="irregularSeal1">
            <a:avLst/>
          </a:prstGeom>
          <a:solidFill>
            <a:srgbClr val="FF6600"/>
          </a:solidFill>
          <a:ln w="9525">
            <a:solidFill>
              <a:srgbClr val="FF66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Verfolgen</a:t>
            </a:r>
          </a:p>
        </p:txBody>
      </p:sp>
      <p:sp>
        <p:nvSpPr>
          <p:cNvPr id="3" name="Text Box 10"/>
          <p:cNvSpPr txBox="1">
            <a:spLocks noChangeArrowheads="1"/>
          </p:cNvSpPr>
          <p:nvPr/>
        </p:nvSpPr>
        <p:spPr bwMode="auto">
          <a:xfrm>
            <a:off x="475702" y="1514547"/>
            <a:ext cx="34579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Konzentrationslager</a:t>
            </a:r>
          </a:p>
        </p:txBody>
      </p:sp>
      <p:sp>
        <p:nvSpPr>
          <p:cNvPr id="5" name="Text Box 10"/>
          <p:cNvSpPr txBox="1">
            <a:spLocks noChangeArrowheads="1"/>
          </p:cNvSpPr>
          <p:nvPr/>
        </p:nvSpPr>
        <p:spPr bwMode="auto">
          <a:xfrm>
            <a:off x="5210329" y="1514547"/>
            <a:ext cx="32015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Ghettos</a:t>
            </a:r>
          </a:p>
        </p:txBody>
      </p:sp>
      <p:sp>
        <p:nvSpPr>
          <p:cNvPr id="7" name="Pfeil nach unten 6">
            <a:extLst>
              <a:ext uri="{FF2B5EF4-FFF2-40B4-BE49-F238E27FC236}">
                <a16:creationId xmlns:a16="http://schemas.microsoft.com/office/drawing/2014/main" id="{F8EE4704-8B30-E34E-2C6D-36A89AB7D252}"/>
              </a:ext>
            </a:extLst>
          </p:cNvPr>
          <p:cNvSpPr>
            <a:spLocks noChangeArrowheads="1"/>
          </p:cNvSpPr>
          <p:nvPr/>
        </p:nvSpPr>
        <p:spPr bwMode="auto">
          <a:xfrm>
            <a:off x="2060224" y="2089987"/>
            <a:ext cx="288925" cy="431800"/>
          </a:xfrm>
          <a:prstGeom prst="downArrow">
            <a:avLst>
              <a:gd name="adj1" fmla="val 50000"/>
              <a:gd name="adj2" fmla="val 4978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Pfeil nach unten 7">
            <a:extLst>
              <a:ext uri="{FF2B5EF4-FFF2-40B4-BE49-F238E27FC236}">
                <a16:creationId xmlns:a16="http://schemas.microsoft.com/office/drawing/2014/main" id="{6ACA9CD7-D80B-D462-8332-292526FE562C}"/>
              </a:ext>
            </a:extLst>
          </p:cNvPr>
          <p:cNvSpPr>
            <a:spLocks noChangeArrowheads="1"/>
          </p:cNvSpPr>
          <p:nvPr/>
        </p:nvSpPr>
        <p:spPr bwMode="auto">
          <a:xfrm>
            <a:off x="6666651" y="2084755"/>
            <a:ext cx="288925" cy="431800"/>
          </a:xfrm>
          <a:prstGeom prst="downArrow">
            <a:avLst>
              <a:gd name="adj1" fmla="val 50000"/>
              <a:gd name="adj2" fmla="val 4978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a:extLst>
              <a:ext uri="{FF2B5EF4-FFF2-40B4-BE49-F238E27FC236}">
                <a16:creationId xmlns:a16="http://schemas.microsoft.com/office/drawing/2014/main" id="{A901F406-2002-2F17-464B-933AEBE22354}"/>
              </a:ext>
            </a:extLst>
          </p:cNvPr>
          <p:cNvSpPr txBox="1">
            <a:spLocks noChangeArrowheads="1"/>
          </p:cNvSpPr>
          <p:nvPr/>
        </p:nvSpPr>
        <p:spPr bwMode="auto">
          <a:xfrm>
            <a:off x="4889207" y="3160814"/>
            <a:ext cx="3843812"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abgegrenzte Wohngebiete für die jüdische Bevölkerung in Osteuropa</a:t>
            </a:r>
          </a:p>
        </p:txBody>
      </p:sp>
      <p:sp>
        <p:nvSpPr>
          <p:cNvPr id="10" name="Text Box 10">
            <a:extLst>
              <a:ext uri="{FF2B5EF4-FFF2-40B4-BE49-F238E27FC236}">
                <a16:creationId xmlns:a16="http://schemas.microsoft.com/office/drawing/2014/main" id="{4AA5FAB1-9485-52CA-41ED-071E0033290F}"/>
              </a:ext>
            </a:extLst>
          </p:cNvPr>
          <p:cNvSpPr txBox="1">
            <a:spLocks noChangeArrowheads="1"/>
          </p:cNvSpPr>
          <p:nvPr/>
        </p:nvSpPr>
        <p:spPr bwMode="auto">
          <a:xfrm>
            <a:off x="5884014" y="2629755"/>
            <a:ext cx="185419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ab 1941</a:t>
            </a:r>
          </a:p>
        </p:txBody>
      </p:sp>
      <p:sp>
        <p:nvSpPr>
          <p:cNvPr id="11" name="Text Box 10">
            <a:extLst>
              <a:ext uri="{FF2B5EF4-FFF2-40B4-BE49-F238E27FC236}">
                <a16:creationId xmlns:a16="http://schemas.microsoft.com/office/drawing/2014/main" id="{0AC182EC-51AD-A9C7-32CC-C41725036617}"/>
              </a:ext>
            </a:extLst>
          </p:cNvPr>
          <p:cNvSpPr txBox="1">
            <a:spLocks noChangeArrowheads="1"/>
          </p:cNvSpPr>
          <p:nvPr/>
        </p:nvSpPr>
        <p:spPr bwMode="auto">
          <a:xfrm>
            <a:off x="282780" y="3160814"/>
            <a:ext cx="3843812"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offizielle Straflager für Gegnerinnen und Gegner des Nationalsozialismus</a:t>
            </a:r>
          </a:p>
        </p:txBody>
      </p:sp>
      <p:sp>
        <p:nvSpPr>
          <p:cNvPr id="12" name="Text Box 10">
            <a:extLst>
              <a:ext uri="{FF2B5EF4-FFF2-40B4-BE49-F238E27FC236}">
                <a16:creationId xmlns:a16="http://schemas.microsoft.com/office/drawing/2014/main" id="{F6EE7966-41C6-C8A3-2F2E-768AD2882867}"/>
              </a:ext>
            </a:extLst>
          </p:cNvPr>
          <p:cNvSpPr txBox="1">
            <a:spLocks noChangeArrowheads="1"/>
          </p:cNvSpPr>
          <p:nvPr/>
        </p:nvSpPr>
        <p:spPr bwMode="auto">
          <a:xfrm>
            <a:off x="1265786" y="2637594"/>
            <a:ext cx="185419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ab 1933</a:t>
            </a:r>
          </a:p>
        </p:txBody>
      </p:sp>
      <p:sp>
        <p:nvSpPr>
          <p:cNvPr id="13" name="Text Box 10">
            <a:extLst>
              <a:ext uri="{FF2B5EF4-FFF2-40B4-BE49-F238E27FC236}">
                <a16:creationId xmlns:a16="http://schemas.microsoft.com/office/drawing/2014/main" id="{E9E59A8E-6786-C811-948B-B5E1C587A46C}"/>
              </a:ext>
            </a:extLst>
          </p:cNvPr>
          <p:cNvSpPr txBox="1">
            <a:spLocks noChangeArrowheads="1"/>
          </p:cNvSpPr>
          <p:nvPr/>
        </p:nvSpPr>
        <p:spPr bwMode="auto">
          <a:xfrm>
            <a:off x="2895396" y="5145636"/>
            <a:ext cx="345797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menschenunwürdige Lebensbedingungen</a:t>
            </a:r>
          </a:p>
        </p:txBody>
      </p:sp>
      <p:sp>
        <p:nvSpPr>
          <p:cNvPr id="14" name="Text Box 10">
            <a:extLst>
              <a:ext uri="{FF2B5EF4-FFF2-40B4-BE49-F238E27FC236}">
                <a16:creationId xmlns:a16="http://schemas.microsoft.com/office/drawing/2014/main" id="{ACA7E66A-FD7C-37F5-B86B-F58E245534C5}"/>
              </a:ext>
            </a:extLst>
          </p:cNvPr>
          <p:cNvSpPr txBox="1">
            <a:spLocks noChangeArrowheads="1"/>
          </p:cNvSpPr>
          <p:nvPr/>
        </p:nvSpPr>
        <p:spPr bwMode="auto">
          <a:xfrm>
            <a:off x="304736" y="5456516"/>
            <a:ext cx="249637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Zwangsarbeit</a:t>
            </a:r>
          </a:p>
        </p:txBody>
      </p:sp>
      <p:sp>
        <p:nvSpPr>
          <p:cNvPr id="15" name="Text Box 10">
            <a:extLst>
              <a:ext uri="{FF2B5EF4-FFF2-40B4-BE49-F238E27FC236}">
                <a16:creationId xmlns:a16="http://schemas.microsoft.com/office/drawing/2014/main" id="{5435E39F-6CE7-DDFA-2DAE-98C55F15B1B6}"/>
              </a:ext>
            </a:extLst>
          </p:cNvPr>
          <p:cNvSpPr txBox="1">
            <a:spLocks noChangeArrowheads="1"/>
          </p:cNvSpPr>
          <p:nvPr/>
        </p:nvSpPr>
        <p:spPr bwMode="auto">
          <a:xfrm>
            <a:off x="6868624" y="5411922"/>
            <a:ext cx="15682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Hunger</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7" grpId="0" animBg="1"/>
      <p:bldP spid="16" grpId="0" animBg="1"/>
      <p:bldP spid="3" grpId="0"/>
      <p:bldP spid="5" grpId="0"/>
      <p:bldP spid="7" grpId="0" animBg="1"/>
      <p:bldP spid="8" grpId="0" animBg="1"/>
      <p:bldP spid="9" grpId="0"/>
      <p:bldP spid="10" grpId="0"/>
      <p:bldP spid="11" grpId="0"/>
      <p:bldP spid="12" grpId="0"/>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„Verfolgen“ auf den Seiten 46 bis 47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196</Words>
  <Application>Microsoft Office PowerPoint</Application>
  <PresentationFormat>Bildschirmpräsentation (4:3)</PresentationFormat>
  <Paragraphs>29</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2025-03-29T18:09:28Z</dcterms:modified>
</cp:coreProperties>
</file>