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80"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33"/>
    <a:srgbClr val="CFD6A8"/>
    <a:srgbClr val="A5B75E"/>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98"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27.11.2023</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6D26CF41-122B-758A-AABC-D823D8DE1406}"/>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a:solidFill>
                  <a:srgbClr val="333333"/>
                </a:solidFill>
                <a:latin typeface="Calibri" panose="020F0502020204030204" pitchFamily="34" charset="0"/>
              </a:rPr>
              <a:t>Tödliche Kriegstechnik</a:t>
            </a:r>
            <a:endParaRPr lang="de-DE" altLang="de-DE" sz="3800" dirty="0">
              <a:solidFill>
                <a:srgbClr val="333333"/>
              </a:solidFill>
              <a:latin typeface="Calibri" panose="020F0502020204030204" pitchFamily="34" charset="0"/>
            </a:endParaRPr>
          </a:p>
        </p:txBody>
      </p:sp>
      <p:sp>
        <p:nvSpPr>
          <p:cNvPr id="3" name="Text Box 10">
            <a:extLst>
              <a:ext uri="{FF2B5EF4-FFF2-40B4-BE49-F238E27FC236}">
                <a16:creationId xmlns:a16="http://schemas.microsoft.com/office/drawing/2014/main" id="{BFE597BE-3B81-252B-1FC3-6C3C4C3B8B78}"/>
              </a:ext>
            </a:extLst>
          </p:cNvPr>
          <p:cNvSpPr txBox="1">
            <a:spLocks noChangeArrowheads="1"/>
          </p:cNvSpPr>
          <p:nvPr/>
        </p:nvSpPr>
        <p:spPr bwMode="auto">
          <a:xfrm>
            <a:off x="323849" y="1941513"/>
            <a:ext cx="30956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Maschinengewehre</a:t>
            </a:r>
          </a:p>
        </p:txBody>
      </p:sp>
      <p:sp>
        <p:nvSpPr>
          <p:cNvPr id="4" name="Text Box 10">
            <a:extLst>
              <a:ext uri="{FF2B5EF4-FFF2-40B4-BE49-F238E27FC236}">
                <a16:creationId xmlns:a16="http://schemas.microsoft.com/office/drawing/2014/main" id="{BCE91A46-17FD-AA9A-F6B4-C98494500E92}"/>
              </a:ext>
            </a:extLst>
          </p:cNvPr>
          <p:cNvSpPr txBox="1">
            <a:spLocks noChangeArrowheads="1"/>
          </p:cNvSpPr>
          <p:nvPr/>
        </p:nvSpPr>
        <p:spPr bwMode="auto">
          <a:xfrm>
            <a:off x="1187450" y="2533650"/>
            <a:ext cx="259238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Handgranaten</a:t>
            </a:r>
          </a:p>
        </p:txBody>
      </p:sp>
      <p:sp>
        <p:nvSpPr>
          <p:cNvPr id="5" name="Text Box 10">
            <a:extLst>
              <a:ext uri="{FF2B5EF4-FFF2-40B4-BE49-F238E27FC236}">
                <a16:creationId xmlns:a16="http://schemas.microsoft.com/office/drawing/2014/main" id="{64566B54-5480-A9D1-AB7C-9CBC30EF5750}"/>
              </a:ext>
            </a:extLst>
          </p:cNvPr>
          <p:cNvSpPr txBox="1">
            <a:spLocks noChangeArrowheads="1"/>
          </p:cNvSpPr>
          <p:nvPr/>
        </p:nvSpPr>
        <p:spPr bwMode="auto">
          <a:xfrm>
            <a:off x="395288" y="3181350"/>
            <a:ext cx="259238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Giftgas</a:t>
            </a:r>
          </a:p>
        </p:txBody>
      </p:sp>
      <p:sp>
        <p:nvSpPr>
          <p:cNvPr id="6" name="Text Box 10">
            <a:extLst>
              <a:ext uri="{FF2B5EF4-FFF2-40B4-BE49-F238E27FC236}">
                <a16:creationId xmlns:a16="http://schemas.microsoft.com/office/drawing/2014/main" id="{813A12E9-89D0-7A24-D4B5-4A2D0CDE81B2}"/>
              </a:ext>
            </a:extLst>
          </p:cNvPr>
          <p:cNvSpPr txBox="1">
            <a:spLocks noChangeArrowheads="1"/>
          </p:cNvSpPr>
          <p:nvPr/>
        </p:nvSpPr>
        <p:spPr bwMode="auto">
          <a:xfrm>
            <a:off x="971550" y="3902075"/>
            <a:ext cx="259238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Tanks (Panzer)</a:t>
            </a:r>
          </a:p>
        </p:txBody>
      </p:sp>
      <p:sp>
        <p:nvSpPr>
          <p:cNvPr id="7" name="Text Box 10">
            <a:extLst>
              <a:ext uri="{FF2B5EF4-FFF2-40B4-BE49-F238E27FC236}">
                <a16:creationId xmlns:a16="http://schemas.microsoft.com/office/drawing/2014/main" id="{BABDFE6A-35DC-2B26-30E2-51BA9841FC83}"/>
              </a:ext>
            </a:extLst>
          </p:cNvPr>
          <p:cNvSpPr txBox="1">
            <a:spLocks noChangeArrowheads="1"/>
          </p:cNvSpPr>
          <p:nvPr/>
        </p:nvSpPr>
        <p:spPr bwMode="auto">
          <a:xfrm>
            <a:off x="323850" y="4549775"/>
            <a:ext cx="259238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Flugzeuge</a:t>
            </a:r>
          </a:p>
        </p:txBody>
      </p:sp>
      <p:sp>
        <p:nvSpPr>
          <p:cNvPr id="8" name="Text Box 10">
            <a:extLst>
              <a:ext uri="{FF2B5EF4-FFF2-40B4-BE49-F238E27FC236}">
                <a16:creationId xmlns:a16="http://schemas.microsoft.com/office/drawing/2014/main" id="{3195E671-FEC8-468F-3D8B-C8CA3A31576B}"/>
              </a:ext>
            </a:extLst>
          </p:cNvPr>
          <p:cNvSpPr txBox="1">
            <a:spLocks noChangeArrowheads="1"/>
          </p:cNvSpPr>
          <p:nvPr/>
        </p:nvSpPr>
        <p:spPr bwMode="auto">
          <a:xfrm>
            <a:off x="827088" y="5341938"/>
            <a:ext cx="259238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U-Boote</a:t>
            </a:r>
          </a:p>
        </p:txBody>
      </p:sp>
      <p:sp>
        <p:nvSpPr>
          <p:cNvPr id="9" name="Pfeil nach unten 8">
            <a:extLst>
              <a:ext uri="{FF2B5EF4-FFF2-40B4-BE49-F238E27FC236}">
                <a16:creationId xmlns:a16="http://schemas.microsoft.com/office/drawing/2014/main" id="{328A6552-8F9B-9A98-16AB-805D34E2BC65}"/>
              </a:ext>
            </a:extLst>
          </p:cNvPr>
          <p:cNvSpPr>
            <a:spLocks noChangeArrowheads="1"/>
          </p:cNvSpPr>
          <p:nvPr/>
        </p:nvSpPr>
        <p:spPr bwMode="auto">
          <a:xfrm rot="16200000">
            <a:off x="3144837" y="3033713"/>
            <a:ext cx="3095625" cy="1727200"/>
          </a:xfrm>
          <a:prstGeom prst="downArrow">
            <a:avLst>
              <a:gd name="adj1" fmla="val 50000"/>
              <a:gd name="adj2" fmla="val 49787"/>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 name="Text Box 10">
            <a:extLst>
              <a:ext uri="{FF2B5EF4-FFF2-40B4-BE49-F238E27FC236}">
                <a16:creationId xmlns:a16="http://schemas.microsoft.com/office/drawing/2014/main" id="{B9937E85-8294-9101-EA71-599BD2C647E2}"/>
              </a:ext>
            </a:extLst>
          </p:cNvPr>
          <p:cNvSpPr txBox="1">
            <a:spLocks noChangeArrowheads="1"/>
          </p:cNvSpPr>
          <p:nvPr/>
        </p:nvSpPr>
        <p:spPr bwMode="auto">
          <a:xfrm>
            <a:off x="5940425" y="2451100"/>
            <a:ext cx="3024188"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Millionen</a:t>
            </a:r>
          </a:p>
          <a:p>
            <a:pPr algn="ctr" eaLnBrk="1" hangingPunct="1"/>
            <a:r>
              <a:rPr lang="de-DE" altLang="de-DE" sz="2800" dirty="0">
                <a:solidFill>
                  <a:srgbClr val="333333"/>
                </a:solidFill>
                <a:latin typeface="Calibri" panose="020F0502020204030204" pitchFamily="34" charset="0"/>
              </a:rPr>
              <a:t>Tote und</a:t>
            </a:r>
          </a:p>
          <a:p>
            <a:pPr algn="ctr" eaLnBrk="1" hangingPunct="1"/>
            <a:r>
              <a:rPr lang="de-DE" altLang="de-DE" sz="2800" dirty="0">
                <a:solidFill>
                  <a:srgbClr val="333333"/>
                </a:solidFill>
                <a:latin typeface="Calibri" panose="020F0502020204030204" pitchFamily="34" charset="0"/>
              </a:rPr>
              <a:t>Schwerverletzte</a:t>
            </a:r>
          </a:p>
        </p:txBody>
      </p:sp>
      <p:sp>
        <p:nvSpPr>
          <p:cNvPr id="11" name="Text Box 10">
            <a:extLst>
              <a:ext uri="{FF2B5EF4-FFF2-40B4-BE49-F238E27FC236}">
                <a16:creationId xmlns:a16="http://schemas.microsoft.com/office/drawing/2014/main" id="{7C5E0D12-CC54-C06D-4312-8FF0ADC9B039}"/>
              </a:ext>
            </a:extLst>
          </p:cNvPr>
          <p:cNvSpPr txBox="1">
            <a:spLocks noChangeArrowheads="1"/>
          </p:cNvSpPr>
          <p:nvPr/>
        </p:nvSpPr>
        <p:spPr bwMode="auto">
          <a:xfrm>
            <a:off x="5989638" y="4467225"/>
            <a:ext cx="3025775"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Vernichtung und Zerstörung</a:t>
            </a:r>
          </a:p>
        </p:txBody>
      </p:sp>
    </p:spTree>
    <p:extLst>
      <p:ext uri="{BB962C8B-B14F-4D97-AF65-F5344CB8AC3E}">
        <p14:creationId xmlns:p14="http://schemas.microsoft.com/office/powerpoint/2010/main" val="2263971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wipe(left)">
                                      <p:cBhvr>
                                        <p:cTn id="31" dur="500"/>
                                        <p:tgtEl>
                                          <p:spTgt spid="9"/>
                                        </p:tgtEl>
                                      </p:cBhvr>
                                    </p:animEffec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10"/>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P spid="9" grpId="0" animBg="1"/>
      <p:bldP spid="10" grpId="0"/>
      <p:bldP spid="11"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„Der „neue“ Krieg“ auf den Seiten 100 bis 101 im Schulbuch Bausteine 3.</a:t>
            </a: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2025</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191</Words>
  <Application>Microsoft Office PowerPoint</Application>
  <PresentationFormat>Bildschirmpräsentation (4:3)</PresentationFormat>
  <Paragraphs>30</Paragraphs>
  <Slides>2</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Johannes Fuchsberger</cp:lastModifiedBy>
  <cp:revision>60</cp:revision>
  <dcterms:created xsi:type="dcterms:W3CDTF">2011-07-14T19:54:09Z</dcterms:created>
  <dcterms:modified xsi:type="dcterms:W3CDTF">2023-11-27T19:05:41Z</dcterms:modified>
</cp:coreProperties>
</file>