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94" r:id="rId2"/>
    <p:sldId id="293" r:id="rId3"/>
    <p:sldId id="292" r:id="rId4"/>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9" autoAdjust="0"/>
    <p:restoredTop sz="94430" autoAdjust="0"/>
  </p:normalViewPr>
  <p:slideViewPr>
    <p:cSldViewPr>
      <p:cViewPr varScale="1">
        <p:scale>
          <a:sx n="109" d="100"/>
          <a:sy n="109" d="100"/>
        </p:scale>
        <p:origin x="1662" y="13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5886EE6-9EB8-8D09-8FD0-4DA5DC5DCE4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4141F368-C7CB-189C-04B6-FDCA0D63A07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94AAB9D-FE05-4B8E-AD18-BA433492B0AB}" type="datetimeFigureOut">
              <a:rPr lang="de-AT"/>
              <a:pPr>
                <a:defRPr/>
              </a:pPr>
              <a:t>11.09.2024</a:t>
            </a:fld>
            <a:endParaRPr lang="de-AT"/>
          </a:p>
        </p:txBody>
      </p:sp>
      <p:sp>
        <p:nvSpPr>
          <p:cNvPr id="4" name="Fußzeilenplatzhalter 3">
            <a:extLst>
              <a:ext uri="{FF2B5EF4-FFF2-40B4-BE49-F238E27FC236}">
                <a16:creationId xmlns:a16="http://schemas.microsoft.com/office/drawing/2014/main" id="{70F86DAD-7E63-D68F-46C7-BEBF3C5212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F6FC6513-8CE5-0888-607A-AD33FB11C9C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C697B74-7F0B-4F80-BD14-868C9D98BC9C}"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100F8AA-2080-A957-720C-0D88C256281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5760A085-4A55-2678-3CAD-A3CAD68CA9B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89F957F-BC00-4F2F-8FCF-D1DF807BC0EC}" type="datetimeFigureOut">
              <a:rPr lang="de-AT"/>
              <a:pPr>
                <a:defRPr/>
              </a:pPr>
              <a:t>11.09.2024</a:t>
            </a:fld>
            <a:endParaRPr lang="de-AT"/>
          </a:p>
        </p:txBody>
      </p:sp>
      <p:sp>
        <p:nvSpPr>
          <p:cNvPr id="4" name="Folienbildplatzhalter 3">
            <a:extLst>
              <a:ext uri="{FF2B5EF4-FFF2-40B4-BE49-F238E27FC236}">
                <a16:creationId xmlns:a16="http://schemas.microsoft.com/office/drawing/2014/main" id="{DEDEE163-6921-1F8A-04DD-2E018CD4957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F0E47B5E-C53A-A663-A8BF-5F84C388B1C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A01851B6-7A3A-564F-98DA-429A499D90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7BF493AE-D6B9-FD12-75A8-1158C6DCEC2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DD65C42-848A-417C-A7C5-30AE50DF5E95}"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130509162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DF19D90-BE7E-2C28-509E-BEEAFE051D23}"/>
              </a:ext>
            </a:extLst>
          </p:cNvPr>
          <p:cNvSpPr>
            <a:spLocks noGrp="1"/>
          </p:cNvSpPr>
          <p:nvPr>
            <p:ph type="dt" sz="half" idx="10"/>
          </p:nvPr>
        </p:nvSpPr>
        <p:spPr/>
        <p:txBody>
          <a:bodyPr/>
          <a:lstStyle>
            <a:lvl1pPr>
              <a:defRPr/>
            </a:lvl1pPr>
          </a:lstStyle>
          <a:p>
            <a:pPr>
              <a:defRPr/>
            </a:pPr>
            <a:fld id="{4D7B58DC-C120-4D9F-A040-DB72BD90B635}" type="datetimeFigureOut">
              <a:rPr lang="de-AT"/>
              <a:pPr>
                <a:defRPr/>
              </a:pPr>
              <a:t>11.09.2024</a:t>
            </a:fld>
            <a:endParaRPr lang="de-AT"/>
          </a:p>
        </p:txBody>
      </p:sp>
      <p:sp>
        <p:nvSpPr>
          <p:cNvPr id="5" name="Fußzeilenplatzhalter 4">
            <a:extLst>
              <a:ext uri="{FF2B5EF4-FFF2-40B4-BE49-F238E27FC236}">
                <a16:creationId xmlns:a16="http://schemas.microsoft.com/office/drawing/2014/main" id="{797888CD-4A93-0E24-83A4-59DEF529693A}"/>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D33D754-16A6-31C1-9434-A6A5F9D64963}"/>
              </a:ext>
            </a:extLst>
          </p:cNvPr>
          <p:cNvSpPr>
            <a:spLocks noGrp="1"/>
          </p:cNvSpPr>
          <p:nvPr>
            <p:ph type="sldNum" sz="quarter" idx="12"/>
          </p:nvPr>
        </p:nvSpPr>
        <p:spPr/>
        <p:txBody>
          <a:bodyPr/>
          <a:lstStyle>
            <a:lvl1pPr>
              <a:defRPr/>
            </a:lvl1pPr>
          </a:lstStyle>
          <a:p>
            <a:pPr>
              <a:defRPr/>
            </a:pPr>
            <a:fld id="{AB8299BD-B4AC-4E2D-A9C2-51FDD384D9B8}" type="slidenum">
              <a:rPr lang="de-AT" altLang="de-DE"/>
              <a:pPr>
                <a:defRPr/>
              </a:pPr>
              <a:t>‹Nr.›</a:t>
            </a:fld>
            <a:endParaRPr lang="de-AT" altLang="de-DE"/>
          </a:p>
        </p:txBody>
      </p:sp>
    </p:spTree>
    <p:extLst>
      <p:ext uri="{BB962C8B-B14F-4D97-AF65-F5344CB8AC3E}">
        <p14:creationId xmlns:p14="http://schemas.microsoft.com/office/powerpoint/2010/main" val="229959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E79D6E1-80F2-AAD0-8C81-4E94AC172C4D}"/>
              </a:ext>
            </a:extLst>
          </p:cNvPr>
          <p:cNvSpPr>
            <a:spLocks noGrp="1"/>
          </p:cNvSpPr>
          <p:nvPr>
            <p:ph type="dt" sz="half" idx="10"/>
          </p:nvPr>
        </p:nvSpPr>
        <p:spPr/>
        <p:txBody>
          <a:bodyPr/>
          <a:lstStyle>
            <a:lvl1pPr>
              <a:defRPr/>
            </a:lvl1pPr>
          </a:lstStyle>
          <a:p>
            <a:pPr>
              <a:defRPr/>
            </a:pPr>
            <a:fld id="{8659E369-EEA3-479B-8819-8852AC603870}" type="datetimeFigureOut">
              <a:rPr lang="de-AT"/>
              <a:pPr>
                <a:defRPr/>
              </a:pPr>
              <a:t>11.09.2024</a:t>
            </a:fld>
            <a:endParaRPr lang="de-AT"/>
          </a:p>
        </p:txBody>
      </p:sp>
      <p:sp>
        <p:nvSpPr>
          <p:cNvPr id="5" name="Fußzeilenplatzhalter 4">
            <a:extLst>
              <a:ext uri="{FF2B5EF4-FFF2-40B4-BE49-F238E27FC236}">
                <a16:creationId xmlns:a16="http://schemas.microsoft.com/office/drawing/2014/main" id="{B8A186E7-3DA7-A922-F111-31DB69D1006B}"/>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C2DD931-858E-1D40-84CB-C77A17A9ADFD}"/>
              </a:ext>
            </a:extLst>
          </p:cNvPr>
          <p:cNvSpPr>
            <a:spLocks noGrp="1"/>
          </p:cNvSpPr>
          <p:nvPr>
            <p:ph type="sldNum" sz="quarter" idx="12"/>
          </p:nvPr>
        </p:nvSpPr>
        <p:spPr/>
        <p:txBody>
          <a:bodyPr/>
          <a:lstStyle>
            <a:lvl1pPr>
              <a:defRPr/>
            </a:lvl1pPr>
          </a:lstStyle>
          <a:p>
            <a:pPr>
              <a:defRPr/>
            </a:pPr>
            <a:fld id="{DF5D9A42-2F3A-431D-8D8A-100F20487DFF}" type="slidenum">
              <a:rPr lang="de-AT" altLang="de-DE"/>
              <a:pPr>
                <a:defRPr/>
              </a:pPr>
              <a:t>‹Nr.›</a:t>
            </a:fld>
            <a:endParaRPr lang="de-AT" altLang="de-DE"/>
          </a:p>
        </p:txBody>
      </p:sp>
    </p:spTree>
    <p:extLst>
      <p:ext uri="{BB962C8B-B14F-4D97-AF65-F5344CB8AC3E}">
        <p14:creationId xmlns:p14="http://schemas.microsoft.com/office/powerpoint/2010/main" val="417231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97D04E02-0319-C2B1-10B3-C1D72A4B862D}"/>
              </a:ext>
            </a:extLst>
          </p:cNvPr>
          <p:cNvSpPr>
            <a:spLocks noGrp="1"/>
          </p:cNvSpPr>
          <p:nvPr>
            <p:ph type="dt" sz="half" idx="10"/>
          </p:nvPr>
        </p:nvSpPr>
        <p:spPr/>
        <p:txBody>
          <a:bodyPr/>
          <a:lstStyle>
            <a:lvl1pPr>
              <a:defRPr/>
            </a:lvl1pPr>
          </a:lstStyle>
          <a:p>
            <a:pPr>
              <a:defRPr/>
            </a:pPr>
            <a:fld id="{965B34A4-4946-4709-9883-CBB9D546DD4D}" type="datetimeFigureOut">
              <a:rPr lang="de-AT"/>
              <a:pPr>
                <a:defRPr/>
              </a:pPr>
              <a:t>11.09.2024</a:t>
            </a:fld>
            <a:endParaRPr lang="de-AT"/>
          </a:p>
        </p:txBody>
      </p:sp>
      <p:sp>
        <p:nvSpPr>
          <p:cNvPr id="5" name="Fußzeilenplatzhalter 4">
            <a:extLst>
              <a:ext uri="{FF2B5EF4-FFF2-40B4-BE49-F238E27FC236}">
                <a16:creationId xmlns:a16="http://schemas.microsoft.com/office/drawing/2014/main" id="{2CC3F649-E64D-7377-6E97-4541D0F53430}"/>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31D8176D-BACF-8899-2D4B-DD3E63414AEE}"/>
              </a:ext>
            </a:extLst>
          </p:cNvPr>
          <p:cNvSpPr>
            <a:spLocks noGrp="1"/>
          </p:cNvSpPr>
          <p:nvPr>
            <p:ph type="sldNum" sz="quarter" idx="12"/>
          </p:nvPr>
        </p:nvSpPr>
        <p:spPr/>
        <p:txBody>
          <a:bodyPr/>
          <a:lstStyle>
            <a:lvl1pPr>
              <a:defRPr/>
            </a:lvl1pPr>
          </a:lstStyle>
          <a:p>
            <a:pPr>
              <a:defRPr/>
            </a:pPr>
            <a:fld id="{DFF4E893-DC77-45C0-B7E2-01AF872E35CC}" type="slidenum">
              <a:rPr lang="de-AT" altLang="de-DE"/>
              <a:pPr>
                <a:defRPr/>
              </a:pPr>
              <a:t>‹Nr.›</a:t>
            </a:fld>
            <a:endParaRPr lang="de-AT" altLang="de-DE"/>
          </a:p>
        </p:txBody>
      </p:sp>
    </p:spTree>
    <p:extLst>
      <p:ext uri="{BB962C8B-B14F-4D97-AF65-F5344CB8AC3E}">
        <p14:creationId xmlns:p14="http://schemas.microsoft.com/office/powerpoint/2010/main" val="240523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43BE1FFD-BEB8-4B9E-25E6-523AC8534270}"/>
              </a:ext>
            </a:extLst>
          </p:cNvPr>
          <p:cNvSpPr>
            <a:spLocks noGrp="1"/>
          </p:cNvSpPr>
          <p:nvPr>
            <p:ph type="dt" sz="half" idx="10"/>
          </p:nvPr>
        </p:nvSpPr>
        <p:spPr/>
        <p:txBody>
          <a:bodyPr/>
          <a:lstStyle>
            <a:lvl1pPr>
              <a:defRPr/>
            </a:lvl1pPr>
          </a:lstStyle>
          <a:p>
            <a:pPr>
              <a:defRPr/>
            </a:pPr>
            <a:fld id="{503469FE-F8F6-4DAE-ACF8-3B370BB79305}" type="datetimeFigureOut">
              <a:rPr lang="de-AT"/>
              <a:pPr>
                <a:defRPr/>
              </a:pPr>
              <a:t>11.09.2024</a:t>
            </a:fld>
            <a:endParaRPr lang="de-AT"/>
          </a:p>
        </p:txBody>
      </p:sp>
      <p:sp>
        <p:nvSpPr>
          <p:cNvPr id="5" name="Fußzeilenplatzhalter 4">
            <a:extLst>
              <a:ext uri="{FF2B5EF4-FFF2-40B4-BE49-F238E27FC236}">
                <a16:creationId xmlns:a16="http://schemas.microsoft.com/office/drawing/2014/main" id="{FA9E4C45-1015-F428-1398-A5AC6C81872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43633894-E21B-F77B-DE2D-2AACFF6017A4}"/>
              </a:ext>
            </a:extLst>
          </p:cNvPr>
          <p:cNvSpPr>
            <a:spLocks noGrp="1"/>
          </p:cNvSpPr>
          <p:nvPr>
            <p:ph type="sldNum" sz="quarter" idx="12"/>
          </p:nvPr>
        </p:nvSpPr>
        <p:spPr/>
        <p:txBody>
          <a:bodyPr/>
          <a:lstStyle>
            <a:lvl1pPr>
              <a:defRPr/>
            </a:lvl1pPr>
          </a:lstStyle>
          <a:p>
            <a:pPr>
              <a:defRPr/>
            </a:pPr>
            <a:fld id="{B2F0D174-19DB-4820-B9C5-F3A28B1BA3A8}" type="slidenum">
              <a:rPr lang="de-AT" altLang="de-DE"/>
              <a:pPr>
                <a:defRPr/>
              </a:pPr>
              <a:t>‹Nr.›</a:t>
            </a:fld>
            <a:endParaRPr lang="de-AT" altLang="de-DE"/>
          </a:p>
        </p:txBody>
      </p:sp>
    </p:spTree>
    <p:extLst>
      <p:ext uri="{BB962C8B-B14F-4D97-AF65-F5344CB8AC3E}">
        <p14:creationId xmlns:p14="http://schemas.microsoft.com/office/powerpoint/2010/main" val="388049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1A7E9CAD-4923-A84A-A12E-33840898B959}"/>
              </a:ext>
            </a:extLst>
          </p:cNvPr>
          <p:cNvSpPr>
            <a:spLocks noGrp="1"/>
          </p:cNvSpPr>
          <p:nvPr>
            <p:ph type="dt" sz="half" idx="10"/>
          </p:nvPr>
        </p:nvSpPr>
        <p:spPr/>
        <p:txBody>
          <a:bodyPr/>
          <a:lstStyle>
            <a:lvl1pPr>
              <a:defRPr/>
            </a:lvl1pPr>
          </a:lstStyle>
          <a:p>
            <a:pPr>
              <a:defRPr/>
            </a:pPr>
            <a:fld id="{434CB072-50D9-4AA4-B0CD-352D8D1EF8CA}" type="datetimeFigureOut">
              <a:rPr lang="de-AT"/>
              <a:pPr>
                <a:defRPr/>
              </a:pPr>
              <a:t>11.09.2024</a:t>
            </a:fld>
            <a:endParaRPr lang="de-AT"/>
          </a:p>
        </p:txBody>
      </p:sp>
      <p:sp>
        <p:nvSpPr>
          <p:cNvPr id="6" name="Fußzeilenplatzhalter 4">
            <a:extLst>
              <a:ext uri="{FF2B5EF4-FFF2-40B4-BE49-F238E27FC236}">
                <a16:creationId xmlns:a16="http://schemas.microsoft.com/office/drawing/2014/main" id="{825CEEA5-E7EA-2E10-7D0E-EC692B31657D}"/>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B4DD7838-248D-5867-7ED2-5DC0E0E929B3}"/>
              </a:ext>
            </a:extLst>
          </p:cNvPr>
          <p:cNvSpPr>
            <a:spLocks noGrp="1"/>
          </p:cNvSpPr>
          <p:nvPr>
            <p:ph type="sldNum" sz="quarter" idx="12"/>
          </p:nvPr>
        </p:nvSpPr>
        <p:spPr/>
        <p:txBody>
          <a:bodyPr/>
          <a:lstStyle>
            <a:lvl1pPr>
              <a:defRPr/>
            </a:lvl1pPr>
          </a:lstStyle>
          <a:p>
            <a:pPr>
              <a:defRPr/>
            </a:pPr>
            <a:fld id="{DC461066-B2FC-4188-9DF9-2890F458DACF}" type="slidenum">
              <a:rPr lang="de-AT" altLang="de-DE"/>
              <a:pPr>
                <a:defRPr/>
              </a:pPr>
              <a:t>‹Nr.›</a:t>
            </a:fld>
            <a:endParaRPr lang="de-AT" altLang="de-DE"/>
          </a:p>
        </p:txBody>
      </p:sp>
    </p:spTree>
    <p:extLst>
      <p:ext uri="{BB962C8B-B14F-4D97-AF65-F5344CB8AC3E}">
        <p14:creationId xmlns:p14="http://schemas.microsoft.com/office/powerpoint/2010/main" val="114115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4A88FD46-014E-3CF0-0151-4896995C6D7B}"/>
              </a:ext>
            </a:extLst>
          </p:cNvPr>
          <p:cNvSpPr>
            <a:spLocks noGrp="1"/>
          </p:cNvSpPr>
          <p:nvPr>
            <p:ph type="dt" sz="half" idx="10"/>
          </p:nvPr>
        </p:nvSpPr>
        <p:spPr/>
        <p:txBody>
          <a:bodyPr/>
          <a:lstStyle>
            <a:lvl1pPr>
              <a:defRPr/>
            </a:lvl1pPr>
          </a:lstStyle>
          <a:p>
            <a:pPr>
              <a:defRPr/>
            </a:pPr>
            <a:fld id="{4093EE2A-D7BC-4173-BDD3-044E9E9012F8}" type="datetimeFigureOut">
              <a:rPr lang="de-AT"/>
              <a:pPr>
                <a:defRPr/>
              </a:pPr>
              <a:t>11.09.2024</a:t>
            </a:fld>
            <a:endParaRPr lang="de-AT"/>
          </a:p>
        </p:txBody>
      </p:sp>
      <p:sp>
        <p:nvSpPr>
          <p:cNvPr id="8" name="Fußzeilenplatzhalter 4">
            <a:extLst>
              <a:ext uri="{FF2B5EF4-FFF2-40B4-BE49-F238E27FC236}">
                <a16:creationId xmlns:a16="http://schemas.microsoft.com/office/drawing/2014/main" id="{EB7F591B-0003-4A79-7FD3-5F38019C1274}"/>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171BF259-DDBD-5E5F-077A-7B568B70F01F}"/>
              </a:ext>
            </a:extLst>
          </p:cNvPr>
          <p:cNvSpPr>
            <a:spLocks noGrp="1"/>
          </p:cNvSpPr>
          <p:nvPr>
            <p:ph type="sldNum" sz="quarter" idx="12"/>
          </p:nvPr>
        </p:nvSpPr>
        <p:spPr/>
        <p:txBody>
          <a:bodyPr/>
          <a:lstStyle>
            <a:lvl1pPr>
              <a:defRPr/>
            </a:lvl1pPr>
          </a:lstStyle>
          <a:p>
            <a:pPr>
              <a:defRPr/>
            </a:pPr>
            <a:fld id="{6CDAA5A5-D87D-4F63-8E40-6A413EFBDCB0}" type="slidenum">
              <a:rPr lang="de-AT" altLang="de-DE"/>
              <a:pPr>
                <a:defRPr/>
              </a:pPr>
              <a:t>‹Nr.›</a:t>
            </a:fld>
            <a:endParaRPr lang="de-AT" altLang="de-DE"/>
          </a:p>
        </p:txBody>
      </p:sp>
    </p:spTree>
    <p:extLst>
      <p:ext uri="{BB962C8B-B14F-4D97-AF65-F5344CB8AC3E}">
        <p14:creationId xmlns:p14="http://schemas.microsoft.com/office/powerpoint/2010/main" val="32349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A7C2853E-DE61-5ECD-3BCB-0355A9416E9D}"/>
              </a:ext>
            </a:extLst>
          </p:cNvPr>
          <p:cNvSpPr>
            <a:spLocks noGrp="1"/>
          </p:cNvSpPr>
          <p:nvPr>
            <p:ph type="dt" sz="half" idx="10"/>
          </p:nvPr>
        </p:nvSpPr>
        <p:spPr/>
        <p:txBody>
          <a:bodyPr/>
          <a:lstStyle>
            <a:lvl1pPr>
              <a:defRPr/>
            </a:lvl1pPr>
          </a:lstStyle>
          <a:p>
            <a:pPr>
              <a:defRPr/>
            </a:pPr>
            <a:fld id="{A9C46E20-8273-4601-9160-939B21C6AFBC}" type="datetimeFigureOut">
              <a:rPr lang="de-AT"/>
              <a:pPr>
                <a:defRPr/>
              </a:pPr>
              <a:t>11.09.2024</a:t>
            </a:fld>
            <a:endParaRPr lang="de-AT"/>
          </a:p>
        </p:txBody>
      </p:sp>
      <p:sp>
        <p:nvSpPr>
          <p:cNvPr id="4" name="Fußzeilenplatzhalter 4">
            <a:extLst>
              <a:ext uri="{FF2B5EF4-FFF2-40B4-BE49-F238E27FC236}">
                <a16:creationId xmlns:a16="http://schemas.microsoft.com/office/drawing/2014/main" id="{B64F154F-F115-A650-ADB3-CA846C87ECB3}"/>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C68263AC-4EAA-FB2C-2108-12BBFB57879A}"/>
              </a:ext>
            </a:extLst>
          </p:cNvPr>
          <p:cNvSpPr>
            <a:spLocks noGrp="1"/>
          </p:cNvSpPr>
          <p:nvPr>
            <p:ph type="sldNum" sz="quarter" idx="12"/>
          </p:nvPr>
        </p:nvSpPr>
        <p:spPr/>
        <p:txBody>
          <a:bodyPr/>
          <a:lstStyle>
            <a:lvl1pPr>
              <a:defRPr/>
            </a:lvl1pPr>
          </a:lstStyle>
          <a:p>
            <a:pPr>
              <a:defRPr/>
            </a:pPr>
            <a:fld id="{A9C256B8-D81C-48DB-9FF6-8FE4AAE00827}" type="slidenum">
              <a:rPr lang="de-AT" altLang="de-DE"/>
              <a:pPr>
                <a:defRPr/>
              </a:pPr>
              <a:t>‹Nr.›</a:t>
            </a:fld>
            <a:endParaRPr lang="de-AT" altLang="de-DE"/>
          </a:p>
        </p:txBody>
      </p:sp>
    </p:spTree>
    <p:extLst>
      <p:ext uri="{BB962C8B-B14F-4D97-AF65-F5344CB8AC3E}">
        <p14:creationId xmlns:p14="http://schemas.microsoft.com/office/powerpoint/2010/main" val="254458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6D63FE46-5CC8-B337-529D-2D0708853790}"/>
              </a:ext>
            </a:extLst>
          </p:cNvPr>
          <p:cNvSpPr>
            <a:spLocks noGrp="1"/>
          </p:cNvSpPr>
          <p:nvPr>
            <p:ph type="dt" sz="half" idx="10"/>
          </p:nvPr>
        </p:nvSpPr>
        <p:spPr/>
        <p:txBody>
          <a:bodyPr/>
          <a:lstStyle>
            <a:lvl1pPr>
              <a:defRPr/>
            </a:lvl1pPr>
          </a:lstStyle>
          <a:p>
            <a:pPr>
              <a:defRPr/>
            </a:pPr>
            <a:fld id="{94FCCB41-30D2-441B-B830-0993A6569903}" type="datetimeFigureOut">
              <a:rPr lang="de-AT"/>
              <a:pPr>
                <a:defRPr/>
              </a:pPr>
              <a:t>11.09.2024</a:t>
            </a:fld>
            <a:endParaRPr lang="de-AT"/>
          </a:p>
        </p:txBody>
      </p:sp>
      <p:sp>
        <p:nvSpPr>
          <p:cNvPr id="3" name="Fußzeilenplatzhalter 4">
            <a:extLst>
              <a:ext uri="{FF2B5EF4-FFF2-40B4-BE49-F238E27FC236}">
                <a16:creationId xmlns:a16="http://schemas.microsoft.com/office/drawing/2014/main" id="{794D2C6D-B0F2-450A-9CE5-5ABA62BAFFB6}"/>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E04975DE-ED59-0EA8-7833-453297D389DC}"/>
              </a:ext>
            </a:extLst>
          </p:cNvPr>
          <p:cNvSpPr>
            <a:spLocks noGrp="1"/>
          </p:cNvSpPr>
          <p:nvPr>
            <p:ph type="sldNum" sz="quarter" idx="12"/>
          </p:nvPr>
        </p:nvSpPr>
        <p:spPr/>
        <p:txBody>
          <a:bodyPr/>
          <a:lstStyle>
            <a:lvl1pPr>
              <a:defRPr/>
            </a:lvl1pPr>
          </a:lstStyle>
          <a:p>
            <a:pPr>
              <a:defRPr/>
            </a:pPr>
            <a:fld id="{B48EA1ED-C39C-40CA-BE02-F497B6C90D0B}" type="slidenum">
              <a:rPr lang="de-AT" altLang="de-DE"/>
              <a:pPr>
                <a:defRPr/>
              </a:pPr>
              <a:t>‹Nr.›</a:t>
            </a:fld>
            <a:endParaRPr lang="de-AT" altLang="de-DE"/>
          </a:p>
        </p:txBody>
      </p:sp>
    </p:spTree>
    <p:extLst>
      <p:ext uri="{BB962C8B-B14F-4D97-AF65-F5344CB8AC3E}">
        <p14:creationId xmlns:p14="http://schemas.microsoft.com/office/powerpoint/2010/main" val="397757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6E79AC80-D1CF-B71A-73C6-3AE429702790}"/>
              </a:ext>
            </a:extLst>
          </p:cNvPr>
          <p:cNvSpPr>
            <a:spLocks noGrp="1"/>
          </p:cNvSpPr>
          <p:nvPr>
            <p:ph type="dt" sz="half" idx="10"/>
          </p:nvPr>
        </p:nvSpPr>
        <p:spPr/>
        <p:txBody>
          <a:bodyPr/>
          <a:lstStyle>
            <a:lvl1pPr>
              <a:defRPr/>
            </a:lvl1pPr>
          </a:lstStyle>
          <a:p>
            <a:pPr>
              <a:defRPr/>
            </a:pPr>
            <a:fld id="{72FF7D7C-0A4D-4030-8CEC-F6A515B76B8C}" type="datetimeFigureOut">
              <a:rPr lang="de-AT"/>
              <a:pPr>
                <a:defRPr/>
              </a:pPr>
              <a:t>11.09.2024</a:t>
            </a:fld>
            <a:endParaRPr lang="de-AT"/>
          </a:p>
        </p:txBody>
      </p:sp>
      <p:sp>
        <p:nvSpPr>
          <p:cNvPr id="6" name="Fußzeilenplatzhalter 4">
            <a:extLst>
              <a:ext uri="{FF2B5EF4-FFF2-40B4-BE49-F238E27FC236}">
                <a16:creationId xmlns:a16="http://schemas.microsoft.com/office/drawing/2014/main" id="{FF79B298-0CCD-B713-B5EA-69C588E6529B}"/>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4FF92B4-3B9F-37FA-E782-38646869D0BF}"/>
              </a:ext>
            </a:extLst>
          </p:cNvPr>
          <p:cNvSpPr>
            <a:spLocks noGrp="1"/>
          </p:cNvSpPr>
          <p:nvPr>
            <p:ph type="sldNum" sz="quarter" idx="12"/>
          </p:nvPr>
        </p:nvSpPr>
        <p:spPr/>
        <p:txBody>
          <a:bodyPr/>
          <a:lstStyle>
            <a:lvl1pPr>
              <a:defRPr/>
            </a:lvl1pPr>
          </a:lstStyle>
          <a:p>
            <a:pPr>
              <a:defRPr/>
            </a:pPr>
            <a:fld id="{DE91FB89-A8A3-4789-9690-CC24DF9CA042}" type="slidenum">
              <a:rPr lang="de-AT" altLang="de-DE"/>
              <a:pPr>
                <a:defRPr/>
              </a:pPr>
              <a:t>‹Nr.›</a:t>
            </a:fld>
            <a:endParaRPr lang="de-AT" altLang="de-DE"/>
          </a:p>
        </p:txBody>
      </p:sp>
    </p:spTree>
    <p:extLst>
      <p:ext uri="{BB962C8B-B14F-4D97-AF65-F5344CB8AC3E}">
        <p14:creationId xmlns:p14="http://schemas.microsoft.com/office/powerpoint/2010/main" val="237207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B8983F92-938D-8976-913D-699C91AD80EC}"/>
              </a:ext>
            </a:extLst>
          </p:cNvPr>
          <p:cNvSpPr>
            <a:spLocks noGrp="1"/>
          </p:cNvSpPr>
          <p:nvPr>
            <p:ph type="dt" sz="half" idx="10"/>
          </p:nvPr>
        </p:nvSpPr>
        <p:spPr/>
        <p:txBody>
          <a:bodyPr/>
          <a:lstStyle>
            <a:lvl1pPr>
              <a:defRPr/>
            </a:lvl1pPr>
          </a:lstStyle>
          <a:p>
            <a:pPr>
              <a:defRPr/>
            </a:pPr>
            <a:fld id="{90D33132-B295-42E4-8D07-E07AC496FEA7}" type="datetimeFigureOut">
              <a:rPr lang="de-AT"/>
              <a:pPr>
                <a:defRPr/>
              </a:pPr>
              <a:t>11.09.2024</a:t>
            </a:fld>
            <a:endParaRPr lang="de-AT"/>
          </a:p>
        </p:txBody>
      </p:sp>
      <p:sp>
        <p:nvSpPr>
          <p:cNvPr id="6" name="Fußzeilenplatzhalter 4">
            <a:extLst>
              <a:ext uri="{FF2B5EF4-FFF2-40B4-BE49-F238E27FC236}">
                <a16:creationId xmlns:a16="http://schemas.microsoft.com/office/drawing/2014/main" id="{EEED2F9F-DB0D-509F-2759-E4877A56A4AA}"/>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538ED6D-2185-4EAC-9C0C-26FEC032FC20}"/>
              </a:ext>
            </a:extLst>
          </p:cNvPr>
          <p:cNvSpPr>
            <a:spLocks noGrp="1"/>
          </p:cNvSpPr>
          <p:nvPr>
            <p:ph type="sldNum" sz="quarter" idx="12"/>
          </p:nvPr>
        </p:nvSpPr>
        <p:spPr/>
        <p:txBody>
          <a:bodyPr/>
          <a:lstStyle>
            <a:lvl1pPr>
              <a:defRPr/>
            </a:lvl1pPr>
          </a:lstStyle>
          <a:p>
            <a:pPr>
              <a:defRPr/>
            </a:pPr>
            <a:fld id="{EC9F1A1D-5769-4AAF-888F-5068040430FB}" type="slidenum">
              <a:rPr lang="de-AT" altLang="de-DE"/>
              <a:pPr>
                <a:defRPr/>
              </a:pPr>
              <a:t>‹Nr.›</a:t>
            </a:fld>
            <a:endParaRPr lang="de-AT" altLang="de-DE"/>
          </a:p>
        </p:txBody>
      </p:sp>
    </p:spTree>
    <p:extLst>
      <p:ext uri="{BB962C8B-B14F-4D97-AF65-F5344CB8AC3E}">
        <p14:creationId xmlns:p14="http://schemas.microsoft.com/office/powerpoint/2010/main" val="239655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98ABBF28-B341-D3E7-B34D-263033F828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BCCC8A7D-E8AB-AFB2-BAAF-DC8BB5D15CF9}"/>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93C4458B-63E0-F111-DEEF-D74B12031C31}"/>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965B23DD-AB7D-47EA-3B8E-F91F45EAFCC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2573013-0C87-45D6-A504-F7F78654AD3E}" type="datetimeFigureOut">
              <a:rPr lang="de-AT"/>
              <a:pPr>
                <a:defRPr/>
              </a:pPr>
              <a:t>11.09.2024</a:t>
            </a:fld>
            <a:endParaRPr lang="de-AT"/>
          </a:p>
        </p:txBody>
      </p:sp>
      <p:sp>
        <p:nvSpPr>
          <p:cNvPr id="5" name="Fußzeilenplatzhalter 4">
            <a:extLst>
              <a:ext uri="{FF2B5EF4-FFF2-40B4-BE49-F238E27FC236}">
                <a16:creationId xmlns:a16="http://schemas.microsoft.com/office/drawing/2014/main" id="{78C15C1A-725A-0C8A-8A60-7C73396140B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972F65DA-5478-B006-114D-F8FB59D5F90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D2B7642-DC36-4985-BE04-FEC9FACB02BB}" type="slidenum">
              <a:rPr lang="de-AT" altLang="de-DE"/>
              <a:pPr>
                <a:defRPr/>
              </a:pPr>
              <a:t>‹Nr.›</a:t>
            </a:fld>
            <a:endParaRPr lang="de-AT" altLang="de-DE"/>
          </a:p>
        </p:txBody>
      </p:sp>
      <p:pic>
        <p:nvPicPr>
          <p:cNvPr id="1032" name="Picture 19">
            <a:extLst>
              <a:ext uri="{FF2B5EF4-FFF2-40B4-BE49-F238E27FC236}">
                <a16:creationId xmlns:a16="http://schemas.microsoft.com/office/drawing/2014/main" id="{A257A395-A9FB-E1CC-A8A4-ACF1E3FD741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35526B05-D22C-ECF9-33FA-FE4600AEEADC}"/>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2A50F150-DE43-3395-FF88-586746A23B96}"/>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2025</a:t>
            </a:r>
          </a:p>
        </p:txBody>
      </p:sp>
      <p:pic>
        <p:nvPicPr>
          <p:cNvPr id="2" name="Picture 13" descr="I:\500-vs_hs\Aushilfen\___Carina\Unterwegs\uw1_schriftzug_weiss.gif">
            <a:extLst>
              <a:ext uri="{FF2B5EF4-FFF2-40B4-BE49-F238E27FC236}">
                <a16:creationId xmlns:a16="http://schemas.microsoft.com/office/drawing/2014/main" id="{498181F8-DFB1-9DC3-E979-3AE19617E6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727FBBB3-952F-7E6C-AB2D-C3419FF1DF88}"/>
              </a:ext>
            </a:extLst>
          </p:cNvPr>
          <p:cNvSpPr txBox="1">
            <a:spLocks noChangeArrowheads="1"/>
          </p:cNvSpPr>
          <p:nvPr userDrawn="1"/>
        </p:nvSpPr>
        <p:spPr bwMode="auto">
          <a:xfrm>
            <a:off x="1835150" y="-128588"/>
            <a:ext cx="496888" cy="830263"/>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3</a:t>
            </a:r>
          </a:p>
        </p:txBody>
      </p:sp>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BC9BC43-A1B0-1C44-DABE-DB90D9A25CA8}"/>
              </a:ext>
            </a:extLst>
          </p:cNvPr>
          <p:cNvSpPr txBox="1">
            <a:spLocks/>
          </p:cNvSpPr>
          <p:nvPr/>
        </p:nvSpPr>
        <p:spPr>
          <a:xfrm>
            <a:off x="773113" y="2708275"/>
            <a:ext cx="7508875" cy="1262063"/>
          </a:xfrm>
          <a:prstGeom prst="rect">
            <a:avLst/>
          </a:prstGeom>
        </p:spPr>
        <p:txBody>
          <a:bodyPr/>
          <a:lst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a:lstStyle>
          <a:p>
            <a:pPr>
              <a:defRPr/>
            </a:pPr>
            <a:r>
              <a:rPr lang="de-AT" altLang="de-DE" dirty="0">
                <a:latin typeface="+mn-lt"/>
              </a:rPr>
              <a:t>Die Kalkalpen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A6B2ABBF-24E4-A793-07D7-88499CDC13C9}"/>
              </a:ext>
            </a:extLst>
          </p:cNvPr>
          <p:cNvSpPr>
            <a:spLocks noGrp="1"/>
          </p:cNvSpPr>
          <p:nvPr>
            <p:ph type="title"/>
          </p:nvPr>
        </p:nvSpPr>
        <p:spPr>
          <a:xfrm>
            <a:off x="457200" y="1303338"/>
            <a:ext cx="8229600" cy="1262062"/>
          </a:xfrm>
        </p:spPr>
        <p:txBody>
          <a:bodyPr/>
          <a:lstStyle/>
          <a:p>
            <a:pPr>
              <a:defRPr/>
            </a:pPr>
            <a:r>
              <a:rPr lang="de-AT" altLang="de-DE" dirty="0">
                <a:latin typeface="+mn-lt"/>
              </a:rPr>
              <a:t>Die nördlichen und südlichen</a:t>
            </a:r>
            <a:br>
              <a:rPr lang="de-AT" altLang="de-DE" dirty="0">
                <a:latin typeface="+mn-lt"/>
              </a:rPr>
            </a:br>
            <a:r>
              <a:rPr lang="de-AT" altLang="de-DE" dirty="0">
                <a:latin typeface="+mn-lt"/>
              </a:rPr>
              <a:t>Kalkalpen</a:t>
            </a:r>
          </a:p>
        </p:txBody>
      </p:sp>
      <p:sp>
        <p:nvSpPr>
          <p:cNvPr id="5" name="Textfeld 4">
            <a:extLst>
              <a:ext uri="{FF2B5EF4-FFF2-40B4-BE49-F238E27FC236}">
                <a16:creationId xmlns:a16="http://schemas.microsoft.com/office/drawing/2014/main" id="{BD94BE2D-2C80-A5C5-D7B4-CFAB362F00B6}"/>
              </a:ext>
            </a:extLst>
          </p:cNvPr>
          <p:cNvSpPr txBox="1">
            <a:spLocks noChangeArrowheads="1"/>
          </p:cNvSpPr>
          <p:nvPr/>
        </p:nvSpPr>
        <p:spPr bwMode="auto">
          <a:xfrm>
            <a:off x="6243638" y="3492500"/>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schroffe und steile Felsen</a:t>
            </a:r>
          </a:p>
        </p:txBody>
      </p:sp>
      <p:sp>
        <p:nvSpPr>
          <p:cNvPr id="7" name="Textfeld 6">
            <a:extLst>
              <a:ext uri="{FF2B5EF4-FFF2-40B4-BE49-F238E27FC236}">
                <a16:creationId xmlns:a16="http://schemas.microsoft.com/office/drawing/2014/main" id="{2BE71926-189E-C2A6-F062-EDA86872C0E2}"/>
              </a:ext>
            </a:extLst>
          </p:cNvPr>
          <p:cNvSpPr txBox="1">
            <a:spLocks noChangeArrowheads="1"/>
          </p:cNvSpPr>
          <p:nvPr/>
        </p:nvSpPr>
        <p:spPr bwMode="auto">
          <a:xfrm>
            <a:off x="863600" y="3500438"/>
            <a:ext cx="2628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wasserlösliches Gestein</a:t>
            </a:r>
          </a:p>
        </p:txBody>
      </p:sp>
      <p:sp>
        <p:nvSpPr>
          <p:cNvPr id="8" name="Textfeld 7">
            <a:extLst>
              <a:ext uri="{FF2B5EF4-FFF2-40B4-BE49-F238E27FC236}">
                <a16:creationId xmlns:a16="http://schemas.microsoft.com/office/drawing/2014/main" id="{CC258C33-3A9C-EA19-BCDE-DD4B4C63900E}"/>
              </a:ext>
            </a:extLst>
          </p:cNvPr>
          <p:cNvSpPr txBox="1">
            <a:spLocks noChangeArrowheads="1"/>
          </p:cNvSpPr>
          <p:nvPr/>
        </p:nvSpPr>
        <p:spPr bwMode="auto">
          <a:xfrm>
            <a:off x="895350" y="2854325"/>
            <a:ext cx="1074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Kalkstein</a:t>
            </a:r>
          </a:p>
        </p:txBody>
      </p:sp>
      <p:cxnSp>
        <p:nvCxnSpPr>
          <p:cNvPr id="4" name="Gerade Verbindung mit Pfeil 3">
            <a:extLst>
              <a:ext uri="{FF2B5EF4-FFF2-40B4-BE49-F238E27FC236}">
                <a16:creationId xmlns:a16="http://schemas.microsoft.com/office/drawing/2014/main" id="{63B5E759-461A-4FCE-C0AB-B0829D6A3BA0}"/>
              </a:ext>
            </a:extLst>
          </p:cNvPr>
          <p:cNvCxnSpPr/>
          <p:nvPr/>
        </p:nvCxnSpPr>
        <p:spPr>
          <a:xfrm flipH="1">
            <a:off x="1979613" y="2476500"/>
            <a:ext cx="1512887" cy="576263"/>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3" name="Gerade Verbindung mit Pfeil 12">
            <a:extLst>
              <a:ext uri="{FF2B5EF4-FFF2-40B4-BE49-F238E27FC236}">
                <a16:creationId xmlns:a16="http://schemas.microsoft.com/office/drawing/2014/main" id="{0D8C0EE6-EE8E-7180-2991-025F0E5D653A}"/>
              </a:ext>
            </a:extLst>
          </p:cNvPr>
          <p:cNvCxnSpPr/>
          <p:nvPr/>
        </p:nvCxnSpPr>
        <p:spPr>
          <a:xfrm flipH="1">
            <a:off x="2843213" y="2481263"/>
            <a:ext cx="1296987" cy="1081087"/>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sp>
        <p:nvSpPr>
          <p:cNvPr id="15" name="Textfeld 14">
            <a:extLst>
              <a:ext uri="{FF2B5EF4-FFF2-40B4-BE49-F238E27FC236}">
                <a16:creationId xmlns:a16="http://schemas.microsoft.com/office/drawing/2014/main" id="{2B75990F-AEB8-782E-847D-A71697EC83B8}"/>
              </a:ext>
            </a:extLst>
          </p:cNvPr>
          <p:cNvSpPr txBox="1">
            <a:spLocks noChangeArrowheads="1"/>
          </p:cNvSpPr>
          <p:nvPr/>
        </p:nvSpPr>
        <p:spPr bwMode="auto">
          <a:xfrm>
            <a:off x="6480175" y="2406650"/>
            <a:ext cx="2058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a:solidFill>
                  <a:schemeClr val="tx1"/>
                </a:solidFill>
                <a:latin typeface="Calibri" panose="020F0502020204030204" pitchFamily="34" charset="0"/>
              </a:rPr>
              <a:t>Gipfel </a:t>
            </a:r>
          </a:p>
          <a:p>
            <a:pPr eaLnBrk="1" hangingPunct="1">
              <a:spcBef>
                <a:spcPct val="0"/>
              </a:spcBef>
              <a:buFontTx/>
              <a:buNone/>
            </a:pPr>
            <a:r>
              <a:rPr lang="de-AT" altLang="de-DE" sz="1800" b="0">
                <a:solidFill>
                  <a:schemeClr val="tx1"/>
                </a:solidFill>
                <a:latin typeface="Calibri" panose="020F0502020204030204" pitchFamily="34" charset="0"/>
              </a:rPr>
              <a:t>meist unbewaldet</a:t>
            </a:r>
          </a:p>
        </p:txBody>
      </p:sp>
      <p:cxnSp>
        <p:nvCxnSpPr>
          <p:cNvPr id="17" name="Gerade Verbindung mit Pfeil 16">
            <a:extLst>
              <a:ext uri="{FF2B5EF4-FFF2-40B4-BE49-F238E27FC236}">
                <a16:creationId xmlns:a16="http://schemas.microsoft.com/office/drawing/2014/main" id="{580232F7-76D4-16ED-49D2-DDC9934670BB}"/>
              </a:ext>
            </a:extLst>
          </p:cNvPr>
          <p:cNvCxnSpPr/>
          <p:nvPr/>
        </p:nvCxnSpPr>
        <p:spPr>
          <a:xfrm>
            <a:off x="5591175" y="2255838"/>
            <a:ext cx="703263" cy="452437"/>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45665E2D-7D2F-87DD-CE36-CE41303372B3}"/>
              </a:ext>
            </a:extLst>
          </p:cNvPr>
          <p:cNvCxnSpPr>
            <a:endCxn id="5" idx="1"/>
          </p:cNvCxnSpPr>
          <p:nvPr/>
        </p:nvCxnSpPr>
        <p:spPr>
          <a:xfrm>
            <a:off x="4821238" y="2655888"/>
            <a:ext cx="1422400" cy="1020762"/>
          </a:xfrm>
          <a:prstGeom prst="straightConnector1">
            <a:avLst/>
          </a:prstGeom>
          <a:ln>
            <a:solidFill>
              <a:schemeClr val="accent2">
                <a:lumMod val="60000"/>
                <a:lumOff val="40000"/>
              </a:schemeClr>
            </a:solidFill>
            <a:tailEnd type="arrow"/>
          </a:ln>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B35823D4-771C-5414-7E27-B5F6E855D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15462" r="24362" b="22694"/>
          <a:stretch>
            <a:fillRect/>
          </a:stretch>
        </p:blipFill>
        <p:spPr bwMode="auto">
          <a:xfrm>
            <a:off x="2195513" y="4122738"/>
            <a:ext cx="4505325" cy="221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1000"/>
                                        <p:tgtEl>
                                          <p:spTgt spid="7">
                                            <p:txEl>
                                              <p:pRg st="0" end="0"/>
                                            </p:txEl>
                                          </p:spTgt>
                                        </p:tgtEl>
                                      </p:cBhvr>
                                    </p:animEffect>
                                    <p:anim calcmode="lin" valueType="num">
                                      <p:cBhvr>
                                        <p:cTn id="3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1000"/>
                                        <p:tgtEl>
                                          <p:spTgt spid="15">
                                            <p:txEl>
                                              <p:pRg st="0" end="0"/>
                                            </p:txEl>
                                          </p:spTgt>
                                        </p:tgtEl>
                                      </p:cBhvr>
                                    </p:animEffect>
                                    <p:anim calcmode="lin" valueType="num">
                                      <p:cBhvr>
                                        <p:cTn id="4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1000"/>
                                        <p:tgtEl>
                                          <p:spTgt spid="15">
                                            <p:txEl>
                                              <p:pRg st="1" end="1"/>
                                            </p:txEl>
                                          </p:spTgt>
                                        </p:tgtEl>
                                      </p:cBhvr>
                                    </p:animEffect>
                                    <p:anim calcmode="lin" valueType="num">
                                      <p:cBhvr>
                                        <p:cTn id="4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1000"/>
                                        <p:tgtEl>
                                          <p:spTgt spid="5">
                                            <p:txEl>
                                              <p:pRg st="0" end="0"/>
                                            </p:txEl>
                                          </p:spTgt>
                                        </p:tgtEl>
                                      </p:cBhvr>
                                    </p:animEffect>
                                    <p:anim calcmode="lin" valueType="num">
                                      <p:cBhvr>
                                        <p:cTn id="5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9597C260-28EB-2CC6-4CA0-A92E95953085}"/>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2025</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Foto:  </a:t>
            </a:r>
            <a:r>
              <a:rPr lang="de-DE" altLang="de-DE" sz="1200" kern="0" dirty="0">
                <a:latin typeface="Arial"/>
                <a:cs typeface="Arial"/>
              </a:rPr>
              <a:t>© Gabriela Swoboda-</a:t>
            </a:r>
            <a:r>
              <a:rPr lang="de-DE" altLang="de-DE" sz="1200" kern="0" dirty="0" err="1">
                <a:latin typeface="Arial"/>
                <a:cs typeface="Arial"/>
              </a:rPr>
              <a:t>Asmera</a:t>
            </a:r>
            <a:r>
              <a:rPr lang="de-DE" altLang="de-DE" sz="1200" kern="0" dirty="0">
                <a:latin typeface="Arial"/>
                <a:cs typeface="Arial"/>
              </a:rPr>
              <a:t>, Wien</a:t>
            </a:r>
          </a:p>
          <a:p>
            <a:pPr eaLnBrk="1" fontAlgn="auto" hangingPunct="1">
              <a:spcBef>
                <a:spcPts val="0"/>
              </a:spcBef>
              <a:spcAft>
                <a:spcPts val="0"/>
              </a:spcAft>
              <a:defRPr/>
            </a:pPr>
            <a:r>
              <a:rPr lang="de-DE" altLang="de-DE" sz="1200" kern="0" dirty="0"/>
              <a:t>Gestaltung: Julian Wildauer</a:t>
            </a:r>
            <a:br>
              <a:rPr lang="de-DE" altLang="de-DE" sz="1200" kern="0" dirty="0"/>
            </a:b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405FB844-3497-1E6F-0B6E-566A0354BAFC}"/>
              </a:ext>
            </a:extLst>
          </p:cNvPr>
          <p:cNvSpPr>
            <a:spLocks noChangeArrowheads="1"/>
          </p:cNvSpPr>
          <p:nvPr/>
        </p:nvSpPr>
        <p:spPr bwMode="auto">
          <a:xfrm>
            <a:off x="467544" y="764704"/>
            <a:ext cx="3744912" cy="4752975"/>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„Tourismus – Beispiel: Alpen“ auf den Seiten 18 und 19 im Schulbuch </a:t>
            </a:r>
            <a:r>
              <a:rPr lang="de-DE" altLang="de-DE" sz="1200" i="1" kern="0" dirty="0">
                <a:solidFill>
                  <a:srgbClr val="000000"/>
                </a:solidFill>
                <a:latin typeface="Arial" pitchFamily="34" charset="0"/>
              </a:rPr>
              <a:t>unterwegs 3</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Erweiterung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Words>
  <Application>Microsoft Office PowerPoint</Application>
  <PresentationFormat>Bildschirmpräsentation (4:3)</PresentationFormat>
  <Paragraphs>25</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Calibri</vt:lpstr>
      <vt:lpstr>Arial</vt:lpstr>
      <vt:lpstr>Syntax LT Std</vt:lpstr>
      <vt:lpstr>Wingdings</vt:lpstr>
      <vt:lpstr>Larissa</vt:lpstr>
      <vt:lpstr>PowerPoint-Präsentation</vt:lpstr>
      <vt:lpstr>Die nördlichen und südlichen Kalkalpen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214</cp:revision>
  <dcterms:created xsi:type="dcterms:W3CDTF">2013-10-08T07:58:50Z</dcterms:created>
  <dcterms:modified xsi:type="dcterms:W3CDTF">2024-09-11T08:06:34Z</dcterms:modified>
</cp:coreProperties>
</file>