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677" r:id="rId2"/>
  </p:sldMasterIdLst>
  <p:notesMasterIdLst>
    <p:notesMasterId r:id="rId12"/>
  </p:notesMasterIdLst>
  <p:sldIdLst>
    <p:sldId id="260" r:id="rId3"/>
    <p:sldId id="310" r:id="rId4"/>
    <p:sldId id="306" r:id="rId5"/>
    <p:sldId id="311" r:id="rId6"/>
    <p:sldId id="313" r:id="rId7"/>
    <p:sldId id="312" r:id="rId8"/>
    <p:sldId id="314" r:id="rId9"/>
    <p:sldId id="315" r:id="rId10"/>
    <p:sldId id="316" r:id="rId11"/>
  </p:sldIdLst>
  <p:sldSz cx="9144000" cy="6858000" type="screen4x3"/>
  <p:notesSz cx="6810375" cy="9942513"/>
  <p:defaultTextStyle>
    <a:defPPr>
      <a:defRPr lang="de-DE"/>
    </a:defPPr>
    <a:lvl1pPr algn="l" rtl="0" fontAlgn="base">
      <a:spcBef>
        <a:spcPct val="0"/>
      </a:spcBef>
      <a:spcAft>
        <a:spcPct val="0"/>
      </a:spcAft>
      <a:defRPr sz="4200" kern="1200">
        <a:solidFill>
          <a:srgbClr val="000000"/>
        </a:solidFill>
        <a:latin typeface="Arial" panose="020B0604020202020204" pitchFamily="34" charset="0"/>
        <a:ea typeface="+mn-ea"/>
        <a:cs typeface="+mn-cs"/>
      </a:defRPr>
    </a:lvl1pPr>
    <a:lvl2pPr marL="457200" algn="l" rtl="0" fontAlgn="base">
      <a:spcBef>
        <a:spcPct val="0"/>
      </a:spcBef>
      <a:spcAft>
        <a:spcPct val="0"/>
      </a:spcAft>
      <a:defRPr sz="4200" kern="1200">
        <a:solidFill>
          <a:srgbClr val="000000"/>
        </a:solidFill>
        <a:latin typeface="Arial" panose="020B0604020202020204" pitchFamily="34" charset="0"/>
        <a:ea typeface="+mn-ea"/>
        <a:cs typeface="+mn-cs"/>
      </a:defRPr>
    </a:lvl2pPr>
    <a:lvl3pPr marL="914400" algn="l" rtl="0" fontAlgn="base">
      <a:spcBef>
        <a:spcPct val="0"/>
      </a:spcBef>
      <a:spcAft>
        <a:spcPct val="0"/>
      </a:spcAft>
      <a:defRPr sz="4200" kern="1200">
        <a:solidFill>
          <a:srgbClr val="000000"/>
        </a:solidFill>
        <a:latin typeface="Arial" panose="020B0604020202020204" pitchFamily="34" charset="0"/>
        <a:ea typeface="+mn-ea"/>
        <a:cs typeface="+mn-cs"/>
      </a:defRPr>
    </a:lvl3pPr>
    <a:lvl4pPr marL="1371600" algn="l" rtl="0" fontAlgn="base">
      <a:spcBef>
        <a:spcPct val="0"/>
      </a:spcBef>
      <a:spcAft>
        <a:spcPct val="0"/>
      </a:spcAft>
      <a:defRPr sz="4200" kern="1200">
        <a:solidFill>
          <a:srgbClr val="000000"/>
        </a:solidFill>
        <a:latin typeface="Arial" panose="020B0604020202020204" pitchFamily="34" charset="0"/>
        <a:ea typeface="+mn-ea"/>
        <a:cs typeface="+mn-cs"/>
      </a:defRPr>
    </a:lvl4pPr>
    <a:lvl5pPr marL="1828800" algn="l" rtl="0" fontAlgn="base">
      <a:spcBef>
        <a:spcPct val="0"/>
      </a:spcBef>
      <a:spcAft>
        <a:spcPct val="0"/>
      </a:spcAft>
      <a:defRPr sz="4200" kern="1200">
        <a:solidFill>
          <a:srgbClr val="000000"/>
        </a:solidFill>
        <a:latin typeface="Arial" panose="020B0604020202020204" pitchFamily="34" charset="0"/>
        <a:ea typeface="+mn-ea"/>
        <a:cs typeface="+mn-cs"/>
      </a:defRPr>
    </a:lvl5pPr>
    <a:lvl6pPr marL="2286000" algn="l" defTabSz="914400" rtl="0" eaLnBrk="1" latinLnBrk="0" hangingPunct="1">
      <a:defRPr sz="4200" kern="1200">
        <a:solidFill>
          <a:srgbClr val="000000"/>
        </a:solidFill>
        <a:latin typeface="Arial" panose="020B0604020202020204" pitchFamily="34" charset="0"/>
        <a:ea typeface="+mn-ea"/>
        <a:cs typeface="+mn-cs"/>
      </a:defRPr>
    </a:lvl6pPr>
    <a:lvl7pPr marL="2743200" algn="l" defTabSz="914400" rtl="0" eaLnBrk="1" latinLnBrk="0" hangingPunct="1">
      <a:defRPr sz="4200" kern="1200">
        <a:solidFill>
          <a:srgbClr val="000000"/>
        </a:solidFill>
        <a:latin typeface="Arial" panose="020B0604020202020204" pitchFamily="34" charset="0"/>
        <a:ea typeface="+mn-ea"/>
        <a:cs typeface="+mn-cs"/>
      </a:defRPr>
    </a:lvl7pPr>
    <a:lvl8pPr marL="3200400" algn="l" defTabSz="914400" rtl="0" eaLnBrk="1" latinLnBrk="0" hangingPunct="1">
      <a:defRPr sz="4200" kern="1200">
        <a:solidFill>
          <a:srgbClr val="000000"/>
        </a:solidFill>
        <a:latin typeface="Arial" panose="020B0604020202020204" pitchFamily="34" charset="0"/>
        <a:ea typeface="+mn-ea"/>
        <a:cs typeface="+mn-cs"/>
      </a:defRPr>
    </a:lvl8pPr>
    <a:lvl9pPr marL="3657600" algn="l" defTabSz="914400" rtl="0" eaLnBrk="1" latinLnBrk="0" hangingPunct="1">
      <a:defRPr sz="4200" kern="1200">
        <a:solidFill>
          <a:srgbClr val="00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521">
          <p15:clr>
            <a:srgbClr val="A4A3A4"/>
          </p15:clr>
        </p15:guide>
        <p15:guide id="2" pos="4422">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4AFCC"/>
    <a:srgbClr val="A8CCD9"/>
    <a:srgbClr val="549BB5"/>
    <a:srgbClr val="FFFFFF"/>
    <a:srgbClr val="FEFBB8"/>
    <a:srgbClr val="FFF1B3"/>
    <a:srgbClr val="89D8FF"/>
    <a:srgbClr val="0088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482" autoAdjust="0"/>
  </p:normalViewPr>
  <p:slideViewPr>
    <p:cSldViewPr>
      <p:cViewPr varScale="1">
        <p:scale>
          <a:sx n="156" d="100"/>
          <a:sy n="156" d="100"/>
        </p:scale>
        <p:origin x="3432" y="156"/>
      </p:cViewPr>
      <p:guideLst>
        <p:guide orient="horz" pos="3521"/>
        <p:guide pos="44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14" y="-9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2E1A9AF-B58C-5CC7-D017-F255E9BED489}"/>
              </a:ext>
            </a:extLst>
          </p:cNvPr>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solidFill>
                  <a:schemeClr val="tx1"/>
                </a:solidFill>
                <a:latin typeface="Arial" charset="0"/>
              </a:defRPr>
            </a:lvl1pPr>
          </a:lstStyle>
          <a:p>
            <a:pPr>
              <a:defRPr/>
            </a:pPr>
            <a:endParaRPr lang="de-DE"/>
          </a:p>
        </p:txBody>
      </p:sp>
      <p:sp>
        <p:nvSpPr>
          <p:cNvPr id="3075" name="Rectangle 3">
            <a:extLst>
              <a:ext uri="{FF2B5EF4-FFF2-40B4-BE49-F238E27FC236}">
                <a16:creationId xmlns:a16="http://schemas.microsoft.com/office/drawing/2014/main" id="{56540C17-1C7A-2CE8-083D-AD694ABCE410}"/>
              </a:ext>
            </a:extLst>
          </p:cNvPr>
          <p:cNvSpPr>
            <a:spLocks noGrp="1" noChangeArrowheads="1"/>
          </p:cNvSpPr>
          <p:nvPr>
            <p:ph type="dt" idx="1"/>
          </p:nvPr>
        </p:nvSpPr>
        <p:spPr bwMode="auto">
          <a:xfrm>
            <a:off x="3857625"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solidFill>
                  <a:schemeClr val="tx1"/>
                </a:solidFill>
                <a:latin typeface="Arial" charset="0"/>
              </a:defRPr>
            </a:lvl1pPr>
          </a:lstStyle>
          <a:p>
            <a:pPr>
              <a:defRPr/>
            </a:pPr>
            <a:endParaRPr lang="de-DE"/>
          </a:p>
        </p:txBody>
      </p:sp>
      <p:sp>
        <p:nvSpPr>
          <p:cNvPr id="13316" name="Rectangle 4">
            <a:extLst>
              <a:ext uri="{FF2B5EF4-FFF2-40B4-BE49-F238E27FC236}">
                <a16:creationId xmlns:a16="http://schemas.microsoft.com/office/drawing/2014/main" id="{03796C90-8548-4A8F-020D-7752F8464DF9}"/>
              </a:ext>
            </a:extLst>
          </p:cNvPr>
          <p:cNvSpPr>
            <a:spLocks noGrp="1" noRot="1" noChangeAspec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15721884-DE23-414A-DAA2-9BC9821B7104}"/>
              </a:ext>
            </a:extLst>
          </p:cNvPr>
          <p:cNvSpPr>
            <a:spLocks noGrp="1" noChangeArrowheads="1"/>
          </p:cNvSpPr>
          <p:nvPr>
            <p:ph type="body" sz="quarter" idx="3"/>
          </p:nvPr>
        </p:nvSpPr>
        <p:spPr bwMode="auto">
          <a:xfrm>
            <a:off x="681038" y="4722813"/>
            <a:ext cx="5448300"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a:extLst>
              <a:ext uri="{FF2B5EF4-FFF2-40B4-BE49-F238E27FC236}">
                <a16:creationId xmlns:a16="http://schemas.microsoft.com/office/drawing/2014/main" id="{56582F66-C2A1-24CD-E0D7-F6E0385F64C0}"/>
              </a:ext>
            </a:extLst>
          </p:cNvPr>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solidFill>
                  <a:schemeClr val="tx1"/>
                </a:solidFill>
                <a:latin typeface="Arial" charset="0"/>
              </a:defRPr>
            </a:lvl1pPr>
          </a:lstStyle>
          <a:p>
            <a:pPr>
              <a:defRPr/>
            </a:pPr>
            <a:endParaRPr lang="de-DE"/>
          </a:p>
        </p:txBody>
      </p:sp>
      <p:sp>
        <p:nvSpPr>
          <p:cNvPr id="3079" name="Rectangle 7">
            <a:extLst>
              <a:ext uri="{FF2B5EF4-FFF2-40B4-BE49-F238E27FC236}">
                <a16:creationId xmlns:a16="http://schemas.microsoft.com/office/drawing/2014/main" id="{5E89C6C6-7161-57FA-C78E-9733FDBA96D0}"/>
              </a:ext>
            </a:extLst>
          </p:cNvPr>
          <p:cNvSpPr>
            <a:spLocks noGrp="1" noChangeArrowheads="1"/>
          </p:cNvSpPr>
          <p:nvPr>
            <p:ph type="sldNum" sz="quarter" idx="5"/>
          </p:nvPr>
        </p:nvSpPr>
        <p:spPr bwMode="auto">
          <a:xfrm>
            <a:off x="3857625" y="94440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2251E89B-5E94-4E5E-A455-E4B83FB36F08}"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635E2926-FEB8-3BC4-CB8A-26CEE3201D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0F90F75-0DE7-4EAA-8ECB-CE649036DCD9}" type="slidenum">
              <a:rPr lang="de-DE" altLang="de-DE"/>
              <a:pPr eaLnBrk="1" hangingPunct="1">
                <a:spcBef>
                  <a:spcPct val="0"/>
                </a:spcBef>
              </a:pPr>
              <a:t>1</a:t>
            </a:fld>
            <a:endParaRPr lang="de-DE" altLang="de-DE"/>
          </a:p>
        </p:txBody>
      </p:sp>
      <p:sp>
        <p:nvSpPr>
          <p:cNvPr id="14339" name="Rectangle 2">
            <a:extLst>
              <a:ext uri="{FF2B5EF4-FFF2-40B4-BE49-F238E27FC236}">
                <a16:creationId xmlns:a16="http://schemas.microsoft.com/office/drawing/2014/main" id="{6B1B0C0A-DD61-7248-ED0B-1C48814BFD4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01714211-F508-9790-F80E-895C6C097D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26948D6-FD08-C67B-6CAA-D8985DA6C463}"/>
              </a:ext>
            </a:extLst>
          </p:cNvPr>
          <p:cNvSpPr>
            <a:spLocks noChangeArrowheads="1"/>
          </p:cNvSpPr>
          <p:nvPr userDrawn="1"/>
        </p:nvSpPr>
        <p:spPr bwMode="auto">
          <a:xfrm>
            <a:off x="0" y="1412875"/>
            <a:ext cx="9144000" cy="5445125"/>
          </a:xfrm>
          <a:prstGeom prst="rect">
            <a:avLst/>
          </a:prstGeom>
          <a:noFill/>
          <a:ln>
            <a:noFill/>
          </a:ln>
          <a:extLst>
            <a:ext uri="{909E8E84-426E-40DD-AFC4-6F175D3DCCD1}">
              <a14:hiddenFill xmlns:a14="http://schemas.microsoft.com/office/drawing/2010/main">
                <a:solidFill>
                  <a:srgbClr val="549BB5"/>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20000"/>
              </a:spcBef>
              <a:buClr>
                <a:schemeClr val="hlink"/>
              </a:buClr>
              <a:buFont typeface="Wingdings" pitchFamily="2" charset="2"/>
              <a:buNone/>
              <a:defRPr/>
            </a:pPr>
            <a:endParaRPr lang="de-DE" altLang="de-DE" sz="3800"/>
          </a:p>
        </p:txBody>
      </p:sp>
      <p:sp>
        <p:nvSpPr>
          <p:cNvPr id="3" name="Rectangle 5">
            <a:extLst>
              <a:ext uri="{FF2B5EF4-FFF2-40B4-BE49-F238E27FC236}">
                <a16:creationId xmlns:a16="http://schemas.microsoft.com/office/drawing/2014/main" id="{8C2187F7-2B94-37CD-A9F7-E568FA58378F}"/>
              </a:ext>
            </a:extLst>
          </p:cNvPr>
          <p:cNvSpPr>
            <a:spLocks noChangeArrowheads="1"/>
          </p:cNvSpPr>
          <p:nvPr userDrawn="1"/>
        </p:nvSpPr>
        <p:spPr bwMode="auto">
          <a:xfrm>
            <a:off x="0" y="0"/>
            <a:ext cx="9144000" cy="2060575"/>
          </a:xfrm>
          <a:prstGeom prst="rect">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20000"/>
              </a:spcBef>
              <a:buClr>
                <a:schemeClr val="hlink"/>
              </a:buClr>
              <a:buFont typeface="Wingdings" pitchFamily="2" charset="2"/>
              <a:buNone/>
              <a:defRPr/>
            </a:pPr>
            <a:endParaRPr lang="de-DE" altLang="de-DE" sz="3800"/>
          </a:p>
        </p:txBody>
      </p:sp>
      <p:sp>
        <p:nvSpPr>
          <p:cNvPr id="4" name="Text Box 10">
            <a:extLst>
              <a:ext uri="{FF2B5EF4-FFF2-40B4-BE49-F238E27FC236}">
                <a16:creationId xmlns:a16="http://schemas.microsoft.com/office/drawing/2014/main" id="{4A540024-0061-CEFA-C6E3-027513F97F3D}"/>
              </a:ext>
            </a:extLst>
          </p:cNvPr>
          <p:cNvSpPr txBox="1">
            <a:spLocks noChangeArrowheads="1"/>
          </p:cNvSpPr>
          <p:nvPr userDrawn="1"/>
        </p:nvSpPr>
        <p:spPr bwMode="auto">
          <a:xfrm>
            <a:off x="6156325" y="115888"/>
            <a:ext cx="2592388"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50000"/>
              </a:spcBef>
              <a:defRPr/>
            </a:pPr>
            <a:r>
              <a:rPr lang="de-DE" altLang="de-DE">
                <a:solidFill>
                  <a:srgbClr val="FFFFFF"/>
                </a:solidFill>
              </a:rPr>
              <a:t>BioTOP 3</a:t>
            </a:r>
          </a:p>
        </p:txBody>
      </p:sp>
      <p:pic>
        <p:nvPicPr>
          <p:cNvPr id="5" name="Picture 2">
            <a:extLst>
              <a:ext uri="{FF2B5EF4-FFF2-40B4-BE49-F238E27FC236}">
                <a16:creationId xmlns:a16="http://schemas.microsoft.com/office/drawing/2014/main" id="{C9ED8500-05E3-A177-7574-3AF5CC8506E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6550" y="5732463"/>
            <a:ext cx="10287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802" name="Rectangle 2"/>
          <p:cNvSpPr>
            <a:spLocks noGrp="1" noChangeArrowheads="1"/>
          </p:cNvSpPr>
          <p:nvPr>
            <p:ph type="ctrTitle" sz="quarter"/>
          </p:nvPr>
        </p:nvSpPr>
        <p:spPr>
          <a:xfrm>
            <a:off x="685800" y="2130425"/>
            <a:ext cx="7772400" cy="1470025"/>
          </a:xfrm>
        </p:spPr>
        <p:txBody>
          <a:bodyPr anchor="ctr"/>
          <a:lstStyle>
            <a:lvl1pPr>
              <a:defRPr sz="3000"/>
            </a:lvl1pPr>
          </a:lstStyle>
          <a:p>
            <a:r>
              <a:rPr lang="de-DE"/>
              <a:t>Klett Präsentation Titel</a:t>
            </a:r>
          </a:p>
        </p:txBody>
      </p:sp>
    </p:spTree>
    <p:extLst>
      <p:ext uri="{BB962C8B-B14F-4D97-AF65-F5344CB8AC3E}">
        <p14:creationId xmlns:p14="http://schemas.microsoft.com/office/powerpoint/2010/main" val="28553736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113833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4450"/>
            <a:ext cx="2057400" cy="5919788"/>
          </a:xfrm>
        </p:spPr>
        <p:txBody>
          <a:bodyPr vert="eaVert"/>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44450"/>
            <a:ext cx="6019800" cy="5919788"/>
          </a:xfr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1992216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44450"/>
            <a:ext cx="8229600" cy="527050"/>
          </a:xfrm>
        </p:spPr>
        <p:txBody>
          <a:bodyPr/>
          <a:lstStyle/>
          <a:p>
            <a:r>
              <a:rPr lang="en-US"/>
              <a:t>Titelmasterformat durch Klicken bearbeiten</a:t>
            </a:r>
            <a:endParaRPr lang="de-DE"/>
          </a:p>
        </p:txBody>
      </p:sp>
      <p:sp>
        <p:nvSpPr>
          <p:cNvPr id="3" name="Diagrammplatzhalter 2"/>
          <p:cNvSpPr>
            <a:spLocks noGrp="1"/>
          </p:cNvSpPr>
          <p:nvPr>
            <p:ph type="chart" idx="1"/>
          </p:nvPr>
        </p:nvSpPr>
        <p:spPr>
          <a:xfrm>
            <a:off x="457200" y="1438275"/>
            <a:ext cx="8229600" cy="4525963"/>
          </a:xfrm>
        </p:spPr>
        <p:txBody>
          <a:bodyPr/>
          <a:lstStyle/>
          <a:p>
            <a:pPr lvl="0"/>
            <a:endParaRPr lang="de-DE" noProof="0"/>
          </a:p>
        </p:txBody>
      </p:sp>
    </p:spTree>
    <p:extLst>
      <p:ext uri="{BB962C8B-B14F-4D97-AF65-F5344CB8AC3E}">
        <p14:creationId xmlns:p14="http://schemas.microsoft.com/office/powerpoint/2010/main" val="2928366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Formatvorlage des Untertitelmasters durch Klicken bearbeiten</a:t>
            </a:r>
            <a:endParaRPr lang="de-DE"/>
          </a:p>
        </p:txBody>
      </p:sp>
    </p:spTree>
    <p:extLst>
      <p:ext uri="{BB962C8B-B14F-4D97-AF65-F5344CB8AC3E}">
        <p14:creationId xmlns:p14="http://schemas.microsoft.com/office/powerpoint/2010/main" val="3065909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923651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Textmasterformate durch Klicken bearbeiten</a:t>
            </a:r>
          </a:p>
        </p:txBody>
      </p:sp>
    </p:spTree>
    <p:extLst>
      <p:ext uri="{BB962C8B-B14F-4D97-AF65-F5344CB8AC3E}">
        <p14:creationId xmlns:p14="http://schemas.microsoft.com/office/powerpoint/2010/main" val="376255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1080022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1960464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Tree>
    <p:extLst>
      <p:ext uri="{BB962C8B-B14F-4D97-AF65-F5344CB8AC3E}">
        <p14:creationId xmlns:p14="http://schemas.microsoft.com/office/powerpoint/2010/main" val="225567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64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idx="1"/>
          </p:nvPr>
        </p:nvSpPr>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414747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247277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480745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939492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61925"/>
            <a:ext cx="2057400" cy="5964238"/>
          </a:xfrm>
        </p:spPr>
        <p:txBody>
          <a:bodyPr vert="eaVert"/>
          <a:lstStyle/>
          <a:p>
            <a:r>
              <a:rPr lang="en-US"/>
              <a:t>Titelmasterformat durch Klicken bearbeiten</a:t>
            </a:r>
            <a:endParaRPr lang="de-DE"/>
          </a:p>
        </p:txBody>
      </p:sp>
      <p:sp>
        <p:nvSpPr>
          <p:cNvPr id="3" name="Vertikaler Textplatzhalter 2"/>
          <p:cNvSpPr>
            <a:spLocks noGrp="1"/>
          </p:cNvSpPr>
          <p:nvPr>
            <p:ph type="body" orient="vert" idx="1"/>
          </p:nvPr>
        </p:nvSpPr>
        <p:spPr>
          <a:xfrm>
            <a:off x="457200" y="161925"/>
            <a:ext cx="6019800" cy="5964238"/>
          </a:xfrm>
          <a:prstGeom prst="rect">
            <a:avLst/>
          </a:prstGeo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793800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en-US"/>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Textmasterformate durch Klicken bearbeiten</a:t>
            </a:r>
          </a:p>
        </p:txBody>
      </p:sp>
    </p:spTree>
    <p:extLst>
      <p:ext uri="{BB962C8B-B14F-4D97-AF65-F5344CB8AC3E}">
        <p14:creationId xmlns:p14="http://schemas.microsoft.com/office/powerpoint/2010/main" val="226636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sz="half" idx="1"/>
          </p:nvPr>
        </p:nvSpPr>
        <p:spPr>
          <a:xfrm>
            <a:off x="457200" y="14382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648200" y="14382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81654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US"/>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218150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Tree>
    <p:extLst>
      <p:ext uri="{BB962C8B-B14F-4D97-AF65-F5344CB8AC3E}">
        <p14:creationId xmlns:p14="http://schemas.microsoft.com/office/powerpoint/2010/main" val="46734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45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195849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Textmasterformate durch Klicken bearbeiten</a:t>
            </a:r>
          </a:p>
        </p:txBody>
      </p:sp>
    </p:spTree>
    <p:extLst>
      <p:ext uri="{BB962C8B-B14F-4D97-AF65-F5344CB8AC3E}">
        <p14:creationId xmlns:p14="http://schemas.microsoft.com/office/powerpoint/2010/main" val="196282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99E03EB9-6FBF-A7BB-CD30-D7A051EDF3DE}"/>
              </a:ext>
            </a:extLst>
          </p:cNvPr>
          <p:cNvSpPr>
            <a:spLocks noChangeArrowheads="1"/>
          </p:cNvSpPr>
          <p:nvPr userDrawn="1"/>
        </p:nvSpPr>
        <p:spPr bwMode="auto">
          <a:xfrm>
            <a:off x="0" y="0"/>
            <a:ext cx="9144000" cy="476250"/>
          </a:xfrm>
          <a:prstGeom prst="rect">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20000"/>
              </a:spcBef>
              <a:buClr>
                <a:schemeClr val="hlink"/>
              </a:buClr>
              <a:buFont typeface="Wingdings" pitchFamily="2" charset="2"/>
              <a:buNone/>
              <a:defRPr/>
            </a:pPr>
            <a:endParaRPr lang="de-DE" altLang="de-DE" sz="3800"/>
          </a:p>
        </p:txBody>
      </p:sp>
      <p:sp>
        <p:nvSpPr>
          <p:cNvPr id="1027" name="Rectangle 3">
            <a:extLst>
              <a:ext uri="{FF2B5EF4-FFF2-40B4-BE49-F238E27FC236}">
                <a16:creationId xmlns:a16="http://schemas.microsoft.com/office/drawing/2014/main" id="{02094812-B4A0-10D9-A45B-0981EF60A94B}"/>
              </a:ext>
            </a:extLst>
          </p:cNvPr>
          <p:cNvSpPr>
            <a:spLocks noGrp="1" noChangeArrowheads="1"/>
          </p:cNvSpPr>
          <p:nvPr>
            <p:ph type="title"/>
          </p:nvPr>
        </p:nvSpPr>
        <p:spPr bwMode="auto">
          <a:xfrm>
            <a:off x="457200" y="44450"/>
            <a:ext cx="62753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Titel des Tafelbildes</a:t>
            </a:r>
          </a:p>
        </p:txBody>
      </p:sp>
      <p:sp>
        <p:nvSpPr>
          <p:cNvPr id="1028" name="Rectangle 4">
            <a:extLst>
              <a:ext uri="{FF2B5EF4-FFF2-40B4-BE49-F238E27FC236}">
                <a16:creationId xmlns:a16="http://schemas.microsoft.com/office/drawing/2014/main" id="{D8646E8A-5C28-B177-059F-06E30700D2DA}"/>
              </a:ext>
            </a:extLst>
          </p:cNvPr>
          <p:cNvSpPr>
            <a:spLocks noGrp="1" noChangeArrowheads="1"/>
          </p:cNvSpPr>
          <p:nvPr>
            <p:ph type="body" idx="1"/>
          </p:nvPr>
        </p:nvSpPr>
        <p:spPr bwMode="auto">
          <a:xfrm>
            <a:off x="457200" y="14382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75785" name="Rectangle 9">
            <a:extLst>
              <a:ext uri="{FF2B5EF4-FFF2-40B4-BE49-F238E27FC236}">
                <a16:creationId xmlns:a16="http://schemas.microsoft.com/office/drawing/2014/main" id="{B14C0CBA-58FA-1FF8-2B7C-FA39AA204DCA}"/>
              </a:ext>
            </a:extLst>
          </p:cNvPr>
          <p:cNvSpPr>
            <a:spLocks noChangeArrowheads="1"/>
          </p:cNvSpPr>
          <p:nvPr userDrawn="1"/>
        </p:nvSpPr>
        <p:spPr bwMode="auto">
          <a:xfrm>
            <a:off x="1187450" y="6640513"/>
            <a:ext cx="7488238" cy="214312"/>
          </a:xfrm>
          <a:prstGeom prst="rect">
            <a:avLst/>
          </a:prstGeom>
          <a:noFill/>
          <a:ln w="9525">
            <a:noFill/>
            <a:miter lim="800000"/>
            <a:headEnd/>
            <a:tailEnd/>
          </a:ln>
          <a:effectLst/>
        </p:spPr>
        <p:txBody>
          <a:bodyPr>
            <a:spAutoFit/>
          </a:bodyPr>
          <a:lstStyle>
            <a:lvl1pPr>
              <a:defRPr sz="4200">
                <a:solidFill>
                  <a:srgbClr val="000000"/>
                </a:solidFill>
                <a:latin typeface="Arial" charset="0"/>
              </a:defRPr>
            </a:lvl1pPr>
            <a:lvl2pPr marL="742950" indent="-285750">
              <a:defRPr sz="4200">
                <a:solidFill>
                  <a:srgbClr val="000000"/>
                </a:solidFill>
                <a:latin typeface="Arial" charset="0"/>
              </a:defRPr>
            </a:lvl2pPr>
            <a:lvl3pPr marL="1143000" indent="-228600">
              <a:defRPr sz="4200">
                <a:solidFill>
                  <a:srgbClr val="000000"/>
                </a:solidFill>
                <a:latin typeface="Arial" charset="0"/>
              </a:defRPr>
            </a:lvl3pPr>
            <a:lvl4pPr marL="1600200" indent="-228600">
              <a:defRPr sz="4200">
                <a:solidFill>
                  <a:srgbClr val="000000"/>
                </a:solidFill>
                <a:latin typeface="Arial" charset="0"/>
              </a:defRPr>
            </a:lvl4pPr>
            <a:lvl5pPr marL="2057400" indent="-228600">
              <a:defRPr sz="4200">
                <a:solidFill>
                  <a:srgbClr val="000000"/>
                </a:solidFill>
                <a:latin typeface="Arial" charset="0"/>
              </a:defRPr>
            </a:lvl5pPr>
            <a:lvl6pPr marL="2514600" indent="-228600" fontAlgn="base">
              <a:spcBef>
                <a:spcPct val="0"/>
              </a:spcBef>
              <a:spcAft>
                <a:spcPct val="0"/>
              </a:spcAft>
              <a:defRPr sz="4200">
                <a:solidFill>
                  <a:srgbClr val="000000"/>
                </a:solidFill>
                <a:latin typeface="Arial" charset="0"/>
              </a:defRPr>
            </a:lvl6pPr>
            <a:lvl7pPr marL="2971800" indent="-228600" fontAlgn="base">
              <a:spcBef>
                <a:spcPct val="0"/>
              </a:spcBef>
              <a:spcAft>
                <a:spcPct val="0"/>
              </a:spcAft>
              <a:defRPr sz="4200">
                <a:solidFill>
                  <a:srgbClr val="000000"/>
                </a:solidFill>
                <a:latin typeface="Arial" charset="0"/>
              </a:defRPr>
            </a:lvl7pPr>
            <a:lvl8pPr marL="3429000" indent="-228600" fontAlgn="base">
              <a:spcBef>
                <a:spcPct val="0"/>
              </a:spcBef>
              <a:spcAft>
                <a:spcPct val="0"/>
              </a:spcAft>
              <a:defRPr sz="4200">
                <a:solidFill>
                  <a:srgbClr val="000000"/>
                </a:solidFill>
                <a:latin typeface="Arial" charset="0"/>
              </a:defRPr>
            </a:lvl8pPr>
            <a:lvl9pPr marL="3886200" indent="-228600" fontAlgn="base">
              <a:spcBef>
                <a:spcPct val="0"/>
              </a:spcBef>
              <a:spcAft>
                <a:spcPct val="0"/>
              </a:spcAft>
              <a:defRPr sz="4200">
                <a:solidFill>
                  <a:srgbClr val="000000"/>
                </a:solidFill>
                <a:latin typeface="Arial" charset="0"/>
              </a:defRPr>
            </a:lvl9pPr>
          </a:lstStyle>
          <a:p>
            <a:pPr>
              <a:defRPr/>
            </a:pPr>
            <a:r>
              <a:rPr lang="de-DE" altLang="de-DE" sz="800"/>
              <a:t>© Österreichischer Bundesverlag Schulbuch GmbH &amp; Co KG | www.oebv.at </a:t>
            </a:r>
          </a:p>
        </p:txBody>
      </p:sp>
      <p:sp>
        <p:nvSpPr>
          <p:cNvPr id="1030" name="AutoShape 7">
            <a:hlinkClick r:id="" action="ppaction://hlinkshowjump?jump=lastslide" highlightClick="1"/>
            <a:extLst>
              <a:ext uri="{FF2B5EF4-FFF2-40B4-BE49-F238E27FC236}">
                <a16:creationId xmlns:a16="http://schemas.microsoft.com/office/drawing/2014/main" id="{79F0EAE3-5516-1245-399C-B3A25549A032}"/>
              </a:ext>
            </a:extLst>
          </p:cNvPr>
          <p:cNvSpPr>
            <a:spLocks noChangeArrowheads="1"/>
          </p:cNvSpPr>
          <p:nvPr userDrawn="1"/>
        </p:nvSpPr>
        <p:spPr bwMode="auto">
          <a:xfrm>
            <a:off x="8388350" y="6237288"/>
            <a:ext cx="287338" cy="287337"/>
          </a:xfrm>
          <a:prstGeom prst="actionButtonInformation">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defRPr/>
            </a:pPr>
            <a:endParaRPr lang="de-AT" altLang="de-DE"/>
          </a:p>
        </p:txBody>
      </p:sp>
      <p:sp>
        <p:nvSpPr>
          <p:cNvPr id="1031" name="AutoShape 10">
            <a:hlinkClick r:id="" action="ppaction://hlinkshowjump?jump=firstslide" highlightClick="1"/>
            <a:extLst>
              <a:ext uri="{FF2B5EF4-FFF2-40B4-BE49-F238E27FC236}">
                <a16:creationId xmlns:a16="http://schemas.microsoft.com/office/drawing/2014/main" id="{B544D77A-D6A7-B92B-24CE-86A69F51AE5D}"/>
              </a:ext>
            </a:extLst>
          </p:cNvPr>
          <p:cNvSpPr>
            <a:spLocks noChangeArrowheads="1"/>
          </p:cNvSpPr>
          <p:nvPr userDrawn="1"/>
        </p:nvSpPr>
        <p:spPr bwMode="auto">
          <a:xfrm>
            <a:off x="7956550" y="6237288"/>
            <a:ext cx="287338" cy="287337"/>
          </a:xfrm>
          <a:prstGeom prst="actionButtonBeginning">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defRPr/>
            </a:pPr>
            <a:endParaRPr lang="de-AT" altLang="de-DE"/>
          </a:p>
        </p:txBody>
      </p:sp>
      <p:sp>
        <p:nvSpPr>
          <p:cNvPr id="1032" name="Text Box 14">
            <a:extLst>
              <a:ext uri="{FF2B5EF4-FFF2-40B4-BE49-F238E27FC236}">
                <a16:creationId xmlns:a16="http://schemas.microsoft.com/office/drawing/2014/main" id="{FEB11960-C7A4-B370-9D47-3734FC533015}"/>
              </a:ext>
            </a:extLst>
          </p:cNvPr>
          <p:cNvSpPr txBox="1">
            <a:spLocks noChangeArrowheads="1"/>
          </p:cNvSpPr>
          <p:nvPr userDrawn="1"/>
        </p:nvSpPr>
        <p:spPr bwMode="auto">
          <a:xfrm>
            <a:off x="7235825" y="0"/>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spcBef>
                <a:spcPct val="50000"/>
              </a:spcBef>
              <a:defRPr/>
            </a:pPr>
            <a:r>
              <a:rPr lang="de-DE" altLang="de-DE" sz="2400">
                <a:solidFill>
                  <a:srgbClr val="FFFFFF"/>
                </a:solidFill>
              </a:rPr>
              <a:t>BioTOP 3</a:t>
            </a:r>
          </a:p>
        </p:txBody>
      </p:sp>
    </p:spTree>
  </p:cSld>
  <p:clrMap bg1="lt1" tx1="dk1" bg2="lt2" tx2="dk2" accent1="accent1" accent2="accent2" accent3="accent3" accent4="accent4" accent5="accent5" accent6="accent6" hlink="hlink" folHlink="folHlink"/>
  <p:sldLayoutIdLst>
    <p:sldLayoutId id="2147483821"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l" rtl="0" eaLnBrk="0" fontAlgn="base" hangingPunct="0">
        <a:spcBef>
          <a:spcPct val="0"/>
        </a:spcBef>
        <a:spcAft>
          <a:spcPct val="0"/>
        </a:spcAft>
        <a:defRPr sz="2000" b="1">
          <a:solidFill>
            <a:srgbClr val="FFFFFF"/>
          </a:solidFill>
          <a:latin typeface="+mj-lt"/>
          <a:ea typeface="+mj-ea"/>
          <a:cs typeface="+mj-cs"/>
        </a:defRPr>
      </a:lvl1pPr>
      <a:lvl2pPr algn="l" rtl="0" eaLnBrk="0" fontAlgn="base" hangingPunct="0">
        <a:spcBef>
          <a:spcPct val="0"/>
        </a:spcBef>
        <a:spcAft>
          <a:spcPct val="0"/>
        </a:spcAft>
        <a:defRPr sz="2000" b="1">
          <a:solidFill>
            <a:srgbClr val="FFFFFF"/>
          </a:solidFill>
          <a:latin typeface="Arial" charset="0"/>
        </a:defRPr>
      </a:lvl2pPr>
      <a:lvl3pPr algn="l" rtl="0" eaLnBrk="0" fontAlgn="base" hangingPunct="0">
        <a:spcBef>
          <a:spcPct val="0"/>
        </a:spcBef>
        <a:spcAft>
          <a:spcPct val="0"/>
        </a:spcAft>
        <a:defRPr sz="2000" b="1">
          <a:solidFill>
            <a:srgbClr val="FFFFFF"/>
          </a:solidFill>
          <a:latin typeface="Arial" charset="0"/>
        </a:defRPr>
      </a:lvl3pPr>
      <a:lvl4pPr algn="l" rtl="0" eaLnBrk="0" fontAlgn="base" hangingPunct="0">
        <a:spcBef>
          <a:spcPct val="0"/>
        </a:spcBef>
        <a:spcAft>
          <a:spcPct val="0"/>
        </a:spcAft>
        <a:defRPr sz="2000" b="1">
          <a:solidFill>
            <a:srgbClr val="FFFFFF"/>
          </a:solidFill>
          <a:latin typeface="Arial" charset="0"/>
        </a:defRPr>
      </a:lvl4pPr>
      <a:lvl5pPr algn="l" rtl="0" eaLnBrk="0" fontAlgn="base" hangingPunct="0">
        <a:spcBef>
          <a:spcPct val="0"/>
        </a:spcBef>
        <a:spcAft>
          <a:spcPct val="0"/>
        </a:spcAft>
        <a:defRPr sz="2000" b="1">
          <a:solidFill>
            <a:srgbClr val="FFFFFF"/>
          </a:solidFill>
          <a:latin typeface="Arial" charset="0"/>
        </a:defRPr>
      </a:lvl5pPr>
      <a:lvl6pPr marL="457200" algn="l" rtl="0" fontAlgn="base">
        <a:spcBef>
          <a:spcPct val="0"/>
        </a:spcBef>
        <a:spcAft>
          <a:spcPct val="0"/>
        </a:spcAft>
        <a:defRPr sz="2000" b="1">
          <a:solidFill>
            <a:srgbClr val="FFFFFF"/>
          </a:solidFill>
          <a:latin typeface="Arial" charset="0"/>
        </a:defRPr>
      </a:lvl6pPr>
      <a:lvl7pPr marL="914400" algn="l" rtl="0" fontAlgn="base">
        <a:spcBef>
          <a:spcPct val="0"/>
        </a:spcBef>
        <a:spcAft>
          <a:spcPct val="0"/>
        </a:spcAft>
        <a:defRPr sz="2000" b="1">
          <a:solidFill>
            <a:srgbClr val="FFFFFF"/>
          </a:solidFill>
          <a:latin typeface="Arial" charset="0"/>
        </a:defRPr>
      </a:lvl7pPr>
      <a:lvl8pPr marL="1371600" algn="l" rtl="0" fontAlgn="base">
        <a:spcBef>
          <a:spcPct val="0"/>
        </a:spcBef>
        <a:spcAft>
          <a:spcPct val="0"/>
        </a:spcAft>
        <a:defRPr sz="2000" b="1">
          <a:solidFill>
            <a:srgbClr val="FFFFFF"/>
          </a:solidFill>
          <a:latin typeface="Arial" charset="0"/>
        </a:defRPr>
      </a:lvl8pPr>
      <a:lvl9pPr marL="1828800" algn="l" rtl="0" fontAlgn="base">
        <a:spcBef>
          <a:spcPct val="0"/>
        </a:spcBef>
        <a:spcAft>
          <a:spcPct val="0"/>
        </a:spcAft>
        <a:defRPr sz="2000" b="1">
          <a:solidFill>
            <a:srgbClr val="FFFFFF"/>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defRPr sz="3000">
          <a:solidFill>
            <a:srgbClr val="000000"/>
          </a:solidFill>
          <a:latin typeface="+mn-lt"/>
          <a:ea typeface="+mn-ea"/>
          <a:cs typeface="+mn-cs"/>
        </a:defRPr>
      </a:lvl1pPr>
      <a:lvl2pPr marL="742950" indent="-285750" algn="l" rtl="0" eaLnBrk="0" fontAlgn="base" hangingPunct="0">
        <a:spcBef>
          <a:spcPct val="20000"/>
        </a:spcBef>
        <a:spcAft>
          <a:spcPct val="0"/>
        </a:spcAft>
        <a:defRPr sz="2800">
          <a:solidFill>
            <a:srgbClr val="000000"/>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defRPr sz="2400">
          <a:solidFill>
            <a:srgbClr val="000000"/>
          </a:solidFill>
          <a:latin typeface="+mn-lt"/>
        </a:defRPr>
      </a:lvl3pPr>
      <a:lvl4pPr marL="1600200" indent="-228600" algn="l" rtl="0" eaLnBrk="0" fontAlgn="base" hangingPunct="0">
        <a:spcBef>
          <a:spcPct val="20000"/>
        </a:spcBef>
        <a:spcAft>
          <a:spcPct val="0"/>
        </a:spcAft>
        <a:defRPr sz="2000">
          <a:solidFill>
            <a:srgbClr val="000000"/>
          </a:solidFill>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mn-lt"/>
        </a:defRPr>
      </a:lvl5pPr>
      <a:lvl6pPr marL="2514600" indent="-228600" algn="l" rtl="0" fontAlgn="base">
        <a:spcBef>
          <a:spcPct val="20000"/>
        </a:spcBef>
        <a:spcAft>
          <a:spcPct val="0"/>
        </a:spcAft>
        <a:buClr>
          <a:schemeClr val="hlink"/>
        </a:buClr>
        <a:buFont typeface="Wingdings" pitchFamily="2" charset="2"/>
        <a:defRPr sz="2000">
          <a:solidFill>
            <a:srgbClr val="000000"/>
          </a:solidFill>
          <a:latin typeface="+mn-lt"/>
        </a:defRPr>
      </a:lvl6pPr>
      <a:lvl7pPr marL="2971800" indent="-228600" algn="l" rtl="0" fontAlgn="base">
        <a:spcBef>
          <a:spcPct val="20000"/>
        </a:spcBef>
        <a:spcAft>
          <a:spcPct val="0"/>
        </a:spcAft>
        <a:buClr>
          <a:schemeClr val="hlink"/>
        </a:buClr>
        <a:buFont typeface="Wingdings" pitchFamily="2" charset="2"/>
        <a:defRPr sz="2000">
          <a:solidFill>
            <a:srgbClr val="000000"/>
          </a:solidFill>
          <a:latin typeface="+mn-lt"/>
        </a:defRPr>
      </a:lvl7pPr>
      <a:lvl8pPr marL="3429000" indent="-228600" algn="l" rtl="0" fontAlgn="base">
        <a:spcBef>
          <a:spcPct val="20000"/>
        </a:spcBef>
        <a:spcAft>
          <a:spcPct val="0"/>
        </a:spcAft>
        <a:buClr>
          <a:schemeClr val="hlink"/>
        </a:buClr>
        <a:buFont typeface="Wingdings" pitchFamily="2" charset="2"/>
        <a:defRPr sz="2000">
          <a:solidFill>
            <a:srgbClr val="000000"/>
          </a:solidFill>
          <a:latin typeface="+mn-lt"/>
        </a:defRPr>
      </a:lvl8pPr>
      <a:lvl9pPr marL="3886200" indent="-228600" algn="l" rtl="0" fontAlgn="base">
        <a:spcBef>
          <a:spcPct val="20000"/>
        </a:spcBef>
        <a:spcAft>
          <a:spcPct val="0"/>
        </a:spcAft>
        <a:buClr>
          <a:schemeClr val="hlink"/>
        </a:buClr>
        <a:buFont typeface="Wingdings" pitchFamily="2" charset="2"/>
        <a:defRPr sz="20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9521DB0-D6ED-77B4-C02E-F020A594B43C}"/>
              </a:ext>
            </a:extLst>
          </p:cNvPr>
          <p:cNvSpPr>
            <a:spLocks noGrp="1" noChangeArrowheads="1"/>
          </p:cNvSpPr>
          <p:nvPr>
            <p:ph type="title"/>
          </p:nvPr>
        </p:nvSpPr>
        <p:spPr bwMode="auto">
          <a:xfrm>
            <a:off x="457200" y="1619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Mögliche Ausprägung des Covers zur Buchreihe:</a:t>
            </a:r>
            <a:br>
              <a:rPr lang="de-DE" altLang="de-DE"/>
            </a:br>
            <a:r>
              <a:rPr lang="de-DE" altLang="de-DE"/>
              <a:t>Einblicke</a:t>
            </a: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PoloST11KLeicht" pitchFamily="2" charset="0"/>
        </a:defRPr>
      </a:lvl2pPr>
      <a:lvl3pPr algn="l" rtl="0" eaLnBrk="0" fontAlgn="base" hangingPunct="0">
        <a:spcBef>
          <a:spcPct val="0"/>
        </a:spcBef>
        <a:spcAft>
          <a:spcPct val="0"/>
        </a:spcAft>
        <a:defRPr sz="3000" b="1">
          <a:solidFill>
            <a:schemeClr val="tx1"/>
          </a:solidFill>
          <a:latin typeface="PoloST11KLeicht" pitchFamily="2" charset="0"/>
        </a:defRPr>
      </a:lvl3pPr>
      <a:lvl4pPr algn="l" rtl="0" eaLnBrk="0" fontAlgn="base" hangingPunct="0">
        <a:spcBef>
          <a:spcPct val="0"/>
        </a:spcBef>
        <a:spcAft>
          <a:spcPct val="0"/>
        </a:spcAft>
        <a:defRPr sz="3000" b="1">
          <a:solidFill>
            <a:schemeClr val="tx1"/>
          </a:solidFill>
          <a:latin typeface="PoloST11KLeicht" pitchFamily="2" charset="0"/>
        </a:defRPr>
      </a:lvl4pPr>
      <a:lvl5pPr algn="l" rtl="0" eaLnBrk="0" fontAlgn="base" hangingPunct="0">
        <a:spcBef>
          <a:spcPct val="0"/>
        </a:spcBef>
        <a:spcAft>
          <a:spcPct val="0"/>
        </a:spcAft>
        <a:defRPr sz="3000" b="1">
          <a:solidFill>
            <a:schemeClr val="tx1"/>
          </a:solidFill>
          <a:latin typeface="PoloST11KLeicht" pitchFamily="2" charset="0"/>
        </a:defRPr>
      </a:lvl5pPr>
      <a:lvl6pPr marL="457200" algn="l" rtl="0" fontAlgn="base">
        <a:spcBef>
          <a:spcPct val="0"/>
        </a:spcBef>
        <a:spcAft>
          <a:spcPct val="0"/>
        </a:spcAft>
        <a:defRPr sz="3000" b="1">
          <a:solidFill>
            <a:schemeClr val="tx1"/>
          </a:solidFill>
          <a:latin typeface="PoloST11KLeicht" pitchFamily="2" charset="0"/>
        </a:defRPr>
      </a:lvl6pPr>
      <a:lvl7pPr marL="914400" algn="l" rtl="0" fontAlgn="base">
        <a:spcBef>
          <a:spcPct val="0"/>
        </a:spcBef>
        <a:spcAft>
          <a:spcPct val="0"/>
        </a:spcAft>
        <a:defRPr sz="3000" b="1">
          <a:solidFill>
            <a:schemeClr val="tx1"/>
          </a:solidFill>
          <a:latin typeface="PoloST11KLeicht" pitchFamily="2" charset="0"/>
        </a:defRPr>
      </a:lvl7pPr>
      <a:lvl8pPr marL="1371600" algn="l" rtl="0" fontAlgn="base">
        <a:spcBef>
          <a:spcPct val="0"/>
        </a:spcBef>
        <a:spcAft>
          <a:spcPct val="0"/>
        </a:spcAft>
        <a:defRPr sz="3000" b="1">
          <a:solidFill>
            <a:schemeClr val="tx1"/>
          </a:solidFill>
          <a:latin typeface="PoloST11KLeicht" pitchFamily="2" charset="0"/>
        </a:defRPr>
      </a:lvl8pPr>
      <a:lvl9pPr marL="1828800" algn="l" rtl="0" fontAlgn="base">
        <a:spcBef>
          <a:spcPct val="0"/>
        </a:spcBef>
        <a:spcAft>
          <a:spcPct val="0"/>
        </a:spcAft>
        <a:defRPr sz="3000" b="1">
          <a:solidFill>
            <a:schemeClr val="tx1"/>
          </a:solidFill>
          <a:latin typeface="PoloST11KLeicht"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21F93BEE-6104-71E5-BA56-28D3FAE50710}"/>
              </a:ext>
            </a:extLst>
          </p:cNvPr>
          <p:cNvSpPr>
            <a:spLocks noGrp="1" noChangeArrowheads="1"/>
          </p:cNvSpPr>
          <p:nvPr>
            <p:ph type="ctrTitle"/>
          </p:nvPr>
        </p:nvSpPr>
        <p:spPr>
          <a:xfrm>
            <a:off x="468313" y="836613"/>
            <a:ext cx="7772400" cy="792162"/>
          </a:xfrm>
        </p:spPr>
        <p:txBody>
          <a:bodyPr/>
          <a:lstStyle/>
          <a:p>
            <a:pPr eaLnBrk="1" hangingPunct="1"/>
            <a:r>
              <a:rPr lang="de-DE" altLang="de-DE" sz="3400"/>
              <a:t>Brückentier Archaeopteryx</a:t>
            </a:r>
          </a:p>
        </p:txBody>
      </p:sp>
      <p:sp>
        <p:nvSpPr>
          <p:cNvPr id="4099" name="Text Box 17">
            <a:extLst>
              <a:ext uri="{FF2B5EF4-FFF2-40B4-BE49-F238E27FC236}">
                <a16:creationId xmlns:a16="http://schemas.microsoft.com/office/drawing/2014/main" id="{253FD3FC-47F4-03EA-0E04-EA89A9E27F48}"/>
              </a:ext>
            </a:extLst>
          </p:cNvPr>
          <p:cNvSpPr txBox="1">
            <a:spLocks noChangeArrowheads="1"/>
          </p:cNvSpPr>
          <p:nvPr/>
        </p:nvSpPr>
        <p:spPr bwMode="auto">
          <a:xfrm>
            <a:off x="466725" y="2420938"/>
            <a:ext cx="8208963"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
                <a:schemeClr val="tx1"/>
              </a:buClr>
              <a:buFont typeface="Wingdings" panose="05000000000000000000" pitchFamily="2" charset="2"/>
              <a:buChar char="§"/>
            </a:pPr>
            <a:r>
              <a:rPr lang="de-DE" altLang="de-DE" sz="2000" dirty="0">
                <a:solidFill>
                  <a:schemeClr val="tx1"/>
                </a:solidFill>
                <a:latin typeface="Arial" panose="020B0604020202020204" pitchFamily="34" charset="0"/>
              </a:rPr>
              <a:t> </a:t>
            </a:r>
            <a:r>
              <a:rPr lang="de-DE" altLang="de-DE" sz="2000" dirty="0">
                <a:solidFill>
                  <a:schemeClr val="tx1"/>
                </a:solidFill>
                <a:latin typeface="Arial" panose="020B0604020202020204" pitchFamily="34" charset="0"/>
                <a:hlinkClick r:id="rId3" action="ppaction://hlinksldjump"/>
              </a:rPr>
              <a:t>Gesamtübersicht </a:t>
            </a:r>
            <a:endParaRPr lang="de-DE" altLang="de-DE" sz="2000" dirty="0">
              <a:solidFill>
                <a:schemeClr val="tx1"/>
              </a:solidFill>
              <a:latin typeface="Arial" panose="020B0604020202020204" pitchFamily="34" charset="0"/>
            </a:endParaRPr>
          </a:p>
          <a:p>
            <a:pPr eaLnBrk="1" hangingPunct="1">
              <a:spcBef>
                <a:spcPct val="50000"/>
              </a:spcBef>
              <a:buClr>
                <a:schemeClr val="tx1"/>
              </a:buClr>
              <a:buFont typeface="Wingdings" panose="05000000000000000000" pitchFamily="2" charset="2"/>
              <a:buChar char="§"/>
            </a:pPr>
            <a:endParaRPr lang="de-DE" altLang="de-DE" sz="1200" dirty="0">
              <a:solidFill>
                <a:schemeClr val="tx1"/>
              </a:solidFill>
              <a:latin typeface="Arial" panose="020B0604020202020204" pitchFamily="34" charset="0"/>
            </a:endParaRPr>
          </a:p>
          <a:p>
            <a:pPr eaLnBrk="1" hangingPunct="1">
              <a:spcBef>
                <a:spcPct val="50000"/>
              </a:spcBef>
              <a:buClr>
                <a:schemeClr val="tx1"/>
              </a:buClr>
              <a:buFont typeface="Wingdings" panose="05000000000000000000" pitchFamily="2" charset="2"/>
              <a:buChar char="§"/>
            </a:pPr>
            <a:r>
              <a:rPr lang="de-DE" altLang="de-DE" sz="2000" dirty="0">
                <a:solidFill>
                  <a:schemeClr val="tx1"/>
                </a:solidFill>
                <a:latin typeface="Arial" panose="020B0604020202020204" pitchFamily="34" charset="0"/>
              </a:rPr>
              <a:t> </a:t>
            </a:r>
            <a:r>
              <a:rPr lang="de-DE" altLang="de-DE" sz="2000" dirty="0">
                <a:solidFill>
                  <a:schemeClr val="tx1"/>
                </a:solidFill>
                <a:latin typeface="Arial" panose="020B0604020202020204" pitchFamily="34" charset="0"/>
                <a:hlinkClick r:id="rId4" action="ppaction://hlinksldjump"/>
              </a:rPr>
              <a:t>Reptil - Archaeopteryx (schrittweiser Aufbau des Tafelbildes)</a:t>
            </a:r>
            <a:endParaRPr lang="de-DE" altLang="de-DE" sz="2000" dirty="0">
              <a:solidFill>
                <a:schemeClr val="tx1"/>
              </a:solidFill>
              <a:latin typeface="Arial" panose="020B0604020202020204" pitchFamily="34" charset="0"/>
            </a:endParaRPr>
          </a:p>
          <a:p>
            <a:pPr eaLnBrk="1" hangingPunct="1">
              <a:spcBef>
                <a:spcPct val="50000"/>
              </a:spcBef>
              <a:buClr>
                <a:schemeClr val="tx1"/>
              </a:buClr>
              <a:buFont typeface="Wingdings" panose="05000000000000000000" pitchFamily="2" charset="2"/>
              <a:buChar char="§"/>
            </a:pPr>
            <a:r>
              <a:rPr lang="de-DE" altLang="de-DE" sz="2000" dirty="0">
                <a:solidFill>
                  <a:schemeClr val="tx1"/>
                </a:solidFill>
                <a:latin typeface="Arial" panose="020B0604020202020204" pitchFamily="34" charset="0"/>
              </a:rPr>
              <a:t> </a:t>
            </a:r>
            <a:r>
              <a:rPr lang="de-DE" altLang="de-DE" sz="2000" dirty="0">
                <a:solidFill>
                  <a:schemeClr val="tx1"/>
                </a:solidFill>
                <a:latin typeface="Arial" panose="020B0604020202020204" pitchFamily="34" charset="0"/>
                <a:hlinkClick r:id="rId5" action="ppaction://hlinksldjump"/>
              </a:rPr>
              <a:t>Reptil - Archaeopteryx</a:t>
            </a:r>
            <a:r>
              <a:rPr lang="de-DE" altLang="de-DE" sz="2000" dirty="0">
                <a:latin typeface="Arial" panose="020B0604020202020204" pitchFamily="34" charset="0"/>
                <a:hlinkClick r:id="rId5" action="ppaction://hlinksldjump"/>
              </a:rPr>
              <a:t> (</a:t>
            </a:r>
            <a:r>
              <a:rPr lang="de-DE" altLang="de-DE" sz="2000" dirty="0">
                <a:solidFill>
                  <a:schemeClr val="tx1"/>
                </a:solidFill>
                <a:latin typeface="Arial" panose="020B0604020202020204" pitchFamily="34" charset="0"/>
                <a:hlinkClick r:id="rId5" action="ppaction://hlinksldjump"/>
              </a:rPr>
              <a:t>vollständige Ansicht)</a:t>
            </a:r>
            <a:endParaRPr lang="de-DE" altLang="de-DE" sz="2000" dirty="0">
              <a:solidFill>
                <a:schemeClr val="tx1"/>
              </a:solidFill>
              <a:latin typeface="Arial" panose="020B0604020202020204" pitchFamily="34" charset="0"/>
            </a:endParaRPr>
          </a:p>
          <a:p>
            <a:pPr eaLnBrk="1" hangingPunct="1">
              <a:spcBef>
                <a:spcPct val="50000"/>
              </a:spcBef>
              <a:buClr>
                <a:schemeClr val="tx1"/>
              </a:buClr>
              <a:buFont typeface="Wingdings" panose="05000000000000000000" pitchFamily="2" charset="2"/>
              <a:buChar char="§"/>
            </a:pPr>
            <a:r>
              <a:rPr lang="de-DE" altLang="de-DE" sz="2000" dirty="0">
                <a:solidFill>
                  <a:schemeClr val="tx1"/>
                </a:solidFill>
                <a:latin typeface="Arial" panose="020B0604020202020204" pitchFamily="34" charset="0"/>
              </a:rPr>
              <a:t> </a:t>
            </a:r>
            <a:r>
              <a:rPr lang="de-DE" altLang="de-DE" sz="2000" dirty="0">
                <a:solidFill>
                  <a:schemeClr val="tx1"/>
                </a:solidFill>
                <a:latin typeface="Arial" panose="020B0604020202020204" pitchFamily="34" charset="0"/>
                <a:hlinkClick r:id="rId6" action="ppaction://hlinksldjump"/>
              </a:rPr>
              <a:t>Reptil - Archaeopteryx (zum Ausfüllen)</a:t>
            </a:r>
            <a:endParaRPr lang="de-DE" altLang="de-DE" sz="2000" dirty="0">
              <a:solidFill>
                <a:schemeClr val="tx1"/>
              </a:solidFill>
              <a:latin typeface="Arial" panose="020B0604020202020204" pitchFamily="34" charset="0"/>
            </a:endParaRPr>
          </a:p>
          <a:p>
            <a:pPr eaLnBrk="1" hangingPunct="1">
              <a:spcBef>
                <a:spcPct val="50000"/>
              </a:spcBef>
              <a:buClr>
                <a:schemeClr val="tx1"/>
              </a:buClr>
              <a:buFont typeface="Wingdings" panose="05000000000000000000" pitchFamily="2" charset="2"/>
              <a:buChar char="§"/>
            </a:pPr>
            <a:endParaRPr lang="de-DE" altLang="de-DE" sz="1200" dirty="0">
              <a:solidFill>
                <a:schemeClr val="tx1"/>
              </a:solidFill>
              <a:latin typeface="Arial" panose="020B0604020202020204" pitchFamily="34" charset="0"/>
            </a:endParaRPr>
          </a:p>
          <a:p>
            <a:pPr eaLnBrk="1" hangingPunct="1">
              <a:spcBef>
                <a:spcPct val="50000"/>
              </a:spcBef>
              <a:buClr>
                <a:schemeClr val="tx1"/>
              </a:buClr>
              <a:buFont typeface="Wingdings" panose="05000000000000000000" pitchFamily="2" charset="2"/>
              <a:buChar char="§"/>
            </a:pPr>
            <a:r>
              <a:rPr lang="de-DE" altLang="de-DE" sz="2000" dirty="0">
                <a:solidFill>
                  <a:schemeClr val="tx1"/>
                </a:solidFill>
                <a:latin typeface="Arial" panose="020B0604020202020204" pitchFamily="34" charset="0"/>
              </a:rPr>
              <a:t> </a:t>
            </a:r>
            <a:r>
              <a:rPr lang="de-DE" altLang="de-DE" sz="2000" dirty="0">
                <a:solidFill>
                  <a:schemeClr val="tx1"/>
                </a:solidFill>
                <a:latin typeface="Arial" panose="020B0604020202020204" pitchFamily="34" charset="0"/>
                <a:hlinkClick r:id="rId7" action="ppaction://hlinksldjump"/>
              </a:rPr>
              <a:t>Vogel - Archaeopteryx (schrittweiser Aufbau des Tafelbildes)</a:t>
            </a:r>
            <a:endParaRPr lang="de-DE" altLang="de-DE" sz="2000" dirty="0">
              <a:solidFill>
                <a:schemeClr val="tx1"/>
              </a:solidFill>
              <a:latin typeface="Arial" panose="020B0604020202020204" pitchFamily="34" charset="0"/>
            </a:endParaRPr>
          </a:p>
          <a:p>
            <a:pPr eaLnBrk="1" hangingPunct="1">
              <a:spcBef>
                <a:spcPct val="50000"/>
              </a:spcBef>
              <a:buClr>
                <a:schemeClr val="tx1"/>
              </a:buClr>
              <a:buFont typeface="Wingdings" panose="05000000000000000000" pitchFamily="2" charset="2"/>
              <a:buChar char="§"/>
            </a:pPr>
            <a:r>
              <a:rPr lang="de-DE" altLang="de-DE" sz="2000" dirty="0">
                <a:solidFill>
                  <a:schemeClr val="tx1"/>
                </a:solidFill>
                <a:latin typeface="Arial" panose="020B0604020202020204" pitchFamily="34" charset="0"/>
              </a:rPr>
              <a:t> </a:t>
            </a:r>
            <a:r>
              <a:rPr lang="de-DE" altLang="de-DE" sz="2000" dirty="0">
                <a:solidFill>
                  <a:schemeClr val="tx1"/>
                </a:solidFill>
                <a:latin typeface="Arial" panose="020B0604020202020204" pitchFamily="34" charset="0"/>
                <a:hlinkClick r:id="rId8" action="ppaction://hlinksldjump"/>
              </a:rPr>
              <a:t>Vogel - Archaeopteryx (vollständige Ansicht)</a:t>
            </a:r>
            <a:endParaRPr lang="de-DE" altLang="de-DE" sz="2000" dirty="0">
              <a:solidFill>
                <a:schemeClr val="tx1"/>
              </a:solidFill>
              <a:latin typeface="Arial" panose="020B0604020202020204" pitchFamily="34" charset="0"/>
            </a:endParaRPr>
          </a:p>
          <a:p>
            <a:pPr eaLnBrk="1" hangingPunct="1">
              <a:spcBef>
                <a:spcPct val="50000"/>
              </a:spcBef>
              <a:buClr>
                <a:schemeClr val="tx1"/>
              </a:buClr>
              <a:buFont typeface="Wingdings" panose="05000000000000000000" pitchFamily="2" charset="2"/>
              <a:buChar char="§"/>
            </a:pPr>
            <a:r>
              <a:rPr lang="de-DE" altLang="de-DE" sz="2000" dirty="0">
                <a:solidFill>
                  <a:schemeClr val="tx1"/>
                </a:solidFill>
                <a:latin typeface="Arial" panose="020B0604020202020204" pitchFamily="34" charset="0"/>
              </a:rPr>
              <a:t> </a:t>
            </a:r>
            <a:r>
              <a:rPr lang="de-DE" altLang="de-DE" sz="2000" dirty="0">
                <a:solidFill>
                  <a:schemeClr val="tx1"/>
                </a:solidFill>
                <a:latin typeface="Arial" panose="020B0604020202020204" pitchFamily="34" charset="0"/>
                <a:hlinkClick r:id="rId9" action="ppaction://hlinksldjump"/>
              </a:rPr>
              <a:t>Vogel - Archaeopteryx (zum Ausfüllen)</a:t>
            </a:r>
            <a:endParaRPr lang="de-DE" altLang="de-DE" sz="2000" dirty="0">
              <a:solidFill>
                <a:schemeClr val="tx1"/>
              </a:solidFill>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D64A351B-9452-56FD-F738-AF027F821412}"/>
              </a:ext>
            </a:extLst>
          </p:cNvPr>
          <p:cNvSpPr>
            <a:spLocks noGrp="1" noChangeArrowheads="1"/>
          </p:cNvSpPr>
          <p:nvPr>
            <p:ph type="title"/>
          </p:nvPr>
        </p:nvSpPr>
        <p:spPr/>
        <p:txBody>
          <a:bodyPr/>
          <a:lstStyle/>
          <a:p>
            <a:r>
              <a:rPr lang="de-DE" altLang="de-DE"/>
              <a:t>Brückentier Archaeopteryx</a:t>
            </a:r>
          </a:p>
        </p:txBody>
      </p:sp>
      <p:sp>
        <p:nvSpPr>
          <p:cNvPr id="140415" name="Rectangle 127">
            <a:extLst>
              <a:ext uri="{FF2B5EF4-FFF2-40B4-BE49-F238E27FC236}">
                <a16:creationId xmlns:a16="http://schemas.microsoft.com/office/drawing/2014/main" id="{CD1C9002-62EB-DBC8-D9D5-DFD5B2CEC037}"/>
              </a:ext>
            </a:extLst>
          </p:cNvPr>
          <p:cNvSpPr>
            <a:spLocks noChangeArrowheads="1"/>
          </p:cNvSpPr>
          <p:nvPr/>
        </p:nvSpPr>
        <p:spPr bwMode="auto">
          <a:xfrm>
            <a:off x="6156325" y="2133600"/>
            <a:ext cx="1655763" cy="473075"/>
          </a:xfrm>
          <a:prstGeom prst="rect">
            <a:avLst/>
          </a:prstGeom>
          <a:solidFill>
            <a:srgbClr val="89D8FF">
              <a:alpha val="39999"/>
            </a:srgbClr>
          </a:solidFill>
          <a:ln w="1587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200">
                <a:latin typeface="Arial" panose="020B0604020202020204" pitchFamily="34" charset="0"/>
                <a:hlinkClick r:id="rId2" action="ppaction://hlinksldjump"/>
              </a:rPr>
              <a:t>zu den gemeinsamen Merkmalen</a:t>
            </a:r>
            <a:endParaRPr lang="de-DE" altLang="de-DE" sz="1200">
              <a:latin typeface="Arial" panose="020B0604020202020204" pitchFamily="34" charset="0"/>
            </a:endParaRPr>
          </a:p>
        </p:txBody>
      </p:sp>
      <p:sp>
        <p:nvSpPr>
          <p:cNvPr id="140416" name="Rectangle 128">
            <a:extLst>
              <a:ext uri="{FF2B5EF4-FFF2-40B4-BE49-F238E27FC236}">
                <a16:creationId xmlns:a16="http://schemas.microsoft.com/office/drawing/2014/main" id="{BDFA313A-88D8-F5FA-38D3-5EB68B410E6D}"/>
              </a:ext>
            </a:extLst>
          </p:cNvPr>
          <p:cNvSpPr>
            <a:spLocks noChangeArrowheads="1"/>
          </p:cNvSpPr>
          <p:nvPr/>
        </p:nvSpPr>
        <p:spPr bwMode="auto">
          <a:xfrm>
            <a:off x="1258888" y="2133600"/>
            <a:ext cx="1655762" cy="473075"/>
          </a:xfrm>
          <a:prstGeom prst="rect">
            <a:avLst/>
          </a:prstGeom>
          <a:solidFill>
            <a:srgbClr val="89D8FF">
              <a:alpha val="39999"/>
            </a:srgbClr>
          </a:solidFill>
          <a:ln w="1587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200">
                <a:latin typeface="Arial" panose="020B0604020202020204" pitchFamily="34" charset="0"/>
                <a:hlinkClick r:id="rId3" action="ppaction://hlinksldjump"/>
              </a:rPr>
              <a:t>zu den gemeinsamen Merkmalen</a:t>
            </a:r>
            <a:endParaRPr lang="de-DE" altLang="de-DE" sz="1200">
              <a:latin typeface="Arial" panose="020B0604020202020204" pitchFamily="34" charset="0"/>
            </a:endParaRPr>
          </a:p>
        </p:txBody>
      </p:sp>
      <p:pic>
        <p:nvPicPr>
          <p:cNvPr id="5134" name="Picture 18" descr="U:\BioTOP\3\DUA\Tafelbilder\Illus\skelette_2015_variante2.jpg">
            <a:extLst>
              <a:ext uri="{FF2B5EF4-FFF2-40B4-BE49-F238E27FC236}">
                <a16:creationId xmlns:a16="http://schemas.microsoft.com/office/drawing/2014/main" id="{909DAC94-30C0-3D5B-B8C6-0958F7997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6874" y="959031"/>
            <a:ext cx="2973551" cy="239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ieren 4">
            <a:extLst>
              <a:ext uri="{FF2B5EF4-FFF2-40B4-BE49-F238E27FC236}">
                <a16:creationId xmlns:a16="http://schemas.microsoft.com/office/drawing/2014/main" id="{25A64460-72F5-F33E-3742-C7D2AA224433}"/>
              </a:ext>
            </a:extLst>
          </p:cNvPr>
          <p:cNvGrpSpPr>
            <a:grpSpLocks/>
          </p:cNvGrpSpPr>
          <p:nvPr/>
        </p:nvGrpSpPr>
        <p:grpSpPr bwMode="auto">
          <a:xfrm>
            <a:off x="5310188" y="2060575"/>
            <a:ext cx="2933700" cy="3862388"/>
            <a:chOff x="5310504" y="2060575"/>
            <a:chExt cx="2933904" cy="3862388"/>
          </a:xfrm>
        </p:grpSpPr>
        <p:pic>
          <p:nvPicPr>
            <p:cNvPr id="5129" name="Picture 86" descr="U:\BioTOP\3\DUA\Tafelbilder\Illus\skelette_2015_variante1.jpg">
              <a:extLst>
                <a:ext uri="{FF2B5EF4-FFF2-40B4-BE49-F238E27FC236}">
                  <a16:creationId xmlns:a16="http://schemas.microsoft.com/office/drawing/2014/main" id="{5FDB320E-B278-9B49-A9DF-C41A76508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0504" y="3789040"/>
              <a:ext cx="2933904" cy="167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0" name="Gruppieren 2">
              <a:extLst>
                <a:ext uri="{FF2B5EF4-FFF2-40B4-BE49-F238E27FC236}">
                  <a16:creationId xmlns:a16="http://schemas.microsoft.com/office/drawing/2014/main" id="{C652E776-FF80-073F-A025-09ECB85ADC8B}"/>
                </a:ext>
              </a:extLst>
            </p:cNvPr>
            <p:cNvGrpSpPr>
              <a:grpSpLocks/>
            </p:cNvGrpSpPr>
            <p:nvPr/>
          </p:nvGrpSpPr>
          <p:grpSpPr bwMode="auto">
            <a:xfrm>
              <a:off x="5651205" y="2060575"/>
              <a:ext cx="2233625" cy="3862388"/>
              <a:chOff x="5651706" y="2060575"/>
              <a:chExt cx="2233689" cy="3862388"/>
            </a:xfrm>
          </p:grpSpPr>
          <p:sp>
            <p:nvSpPr>
              <p:cNvPr id="5131" name="Text Box 117">
                <a:extLst>
                  <a:ext uri="{FF2B5EF4-FFF2-40B4-BE49-F238E27FC236}">
                    <a16:creationId xmlns:a16="http://schemas.microsoft.com/office/drawing/2014/main" id="{9EB36EDC-A350-AD19-FD8D-4CCF9A394C8B}"/>
                  </a:ext>
                </a:extLst>
              </p:cNvPr>
              <p:cNvSpPr txBox="1">
                <a:spLocks noChangeArrowheads="1"/>
              </p:cNvSpPr>
              <p:nvPr/>
            </p:nvSpPr>
            <p:spPr bwMode="auto">
              <a:xfrm>
                <a:off x="5651706" y="5586383"/>
                <a:ext cx="1945294" cy="33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a:latin typeface="Arial" panose="020B0604020202020204" pitchFamily="34" charset="0"/>
                  </a:rPr>
                  <a:t>Vögel</a:t>
                </a:r>
              </a:p>
            </p:txBody>
          </p:sp>
          <p:sp>
            <p:nvSpPr>
              <p:cNvPr id="5132" name="Line 111">
                <a:extLst>
                  <a:ext uri="{FF2B5EF4-FFF2-40B4-BE49-F238E27FC236}">
                    <a16:creationId xmlns:a16="http://schemas.microsoft.com/office/drawing/2014/main" id="{38908C3F-5F88-795D-DD47-5F2E863E2935}"/>
                  </a:ext>
                </a:extLst>
              </p:cNvPr>
              <p:cNvSpPr>
                <a:spLocks noChangeShapeType="1"/>
              </p:cNvSpPr>
              <p:nvPr/>
            </p:nvSpPr>
            <p:spPr bwMode="auto">
              <a:xfrm flipV="1">
                <a:off x="7885394" y="2060575"/>
                <a:ext cx="0" cy="16559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133" name="Line 112">
                <a:extLst>
                  <a:ext uri="{FF2B5EF4-FFF2-40B4-BE49-F238E27FC236}">
                    <a16:creationId xmlns:a16="http://schemas.microsoft.com/office/drawing/2014/main" id="{9512B44F-BEF1-747C-84B0-04DCE28A6C9C}"/>
                  </a:ext>
                </a:extLst>
              </p:cNvPr>
              <p:cNvSpPr>
                <a:spLocks noChangeShapeType="1"/>
              </p:cNvSpPr>
              <p:nvPr/>
            </p:nvSpPr>
            <p:spPr bwMode="auto">
              <a:xfrm flipH="1">
                <a:off x="6011561" y="2060575"/>
                <a:ext cx="187383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grpSp>
        <p:nvGrpSpPr>
          <p:cNvPr id="6" name="Gruppieren 5">
            <a:extLst>
              <a:ext uri="{FF2B5EF4-FFF2-40B4-BE49-F238E27FC236}">
                <a16:creationId xmlns:a16="http://schemas.microsoft.com/office/drawing/2014/main" id="{CD6CC9C2-1793-2343-A6A5-93FD8F57917F}"/>
              </a:ext>
            </a:extLst>
          </p:cNvPr>
          <p:cNvGrpSpPr/>
          <p:nvPr/>
        </p:nvGrpSpPr>
        <p:grpSpPr>
          <a:xfrm>
            <a:off x="369888" y="2060575"/>
            <a:ext cx="3625850" cy="3889375"/>
            <a:chOff x="369888" y="2060575"/>
            <a:chExt cx="3625850" cy="3889375"/>
          </a:xfrm>
        </p:grpSpPr>
        <p:grpSp>
          <p:nvGrpSpPr>
            <p:cNvPr id="2" name="Gruppieren 1">
              <a:extLst>
                <a:ext uri="{FF2B5EF4-FFF2-40B4-BE49-F238E27FC236}">
                  <a16:creationId xmlns:a16="http://schemas.microsoft.com/office/drawing/2014/main" id="{21EF992E-A2D1-361A-22BD-DB6B949CF2AF}"/>
                </a:ext>
              </a:extLst>
            </p:cNvPr>
            <p:cNvGrpSpPr/>
            <p:nvPr/>
          </p:nvGrpSpPr>
          <p:grpSpPr>
            <a:xfrm>
              <a:off x="369888" y="2060575"/>
              <a:ext cx="3019425" cy="3784600"/>
              <a:chOff x="369888" y="2060575"/>
              <a:chExt cx="3019425" cy="3784600"/>
            </a:xfrm>
          </p:grpSpPr>
          <p:pic>
            <p:nvPicPr>
              <p:cNvPr id="5122" name="Picture 20" descr="U:\BioTOP\3\DUA\Tafelbilder\Illus\skelette_2015_variante3.jpg">
                <a:extLst>
                  <a:ext uri="{FF2B5EF4-FFF2-40B4-BE49-F238E27FC236}">
                    <a16:creationId xmlns:a16="http://schemas.microsoft.com/office/drawing/2014/main" id="{9D58A542-9B41-9D83-594B-9427F7CE0E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888" y="3644900"/>
                <a:ext cx="30194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5" name="Gruppieren 1">
                <a:extLst>
                  <a:ext uri="{FF2B5EF4-FFF2-40B4-BE49-F238E27FC236}">
                    <a16:creationId xmlns:a16="http://schemas.microsoft.com/office/drawing/2014/main" id="{CE964A38-D7B4-9A57-5D05-5B19760B0FC5}"/>
                  </a:ext>
                </a:extLst>
              </p:cNvPr>
              <p:cNvGrpSpPr>
                <a:grpSpLocks/>
              </p:cNvGrpSpPr>
              <p:nvPr/>
            </p:nvGrpSpPr>
            <p:grpSpPr bwMode="auto">
              <a:xfrm>
                <a:off x="1187450" y="2060575"/>
                <a:ext cx="1871647" cy="1655763"/>
                <a:chOff x="1187450" y="2060575"/>
                <a:chExt cx="1871548" cy="1655763"/>
              </a:xfrm>
            </p:grpSpPr>
            <p:sp>
              <p:nvSpPr>
                <p:cNvPr id="5136" name="Line 109">
                  <a:extLst>
                    <a:ext uri="{FF2B5EF4-FFF2-40B4-BE49-F238E27FC236}">
                      <a16:creationId xmlns:a16="http://schemas.microsoft.com/office/drawing/2014/main" id="{09CD5379-EF9F-7083-5F99-42781A061D3B}"/>
                    </a:ext>
                  </a:extLst>
                </p:cNvPr>
                <p:cNvSpPr>
                  <a:spLocks noChangeShapeType="1"/>
                </p:cNvSpPr>
                <p:nvPr/>
              </p:nvSpPr>
              <p:spPr bwMode="auto">
                <a:xfrm flipV="1">
                  <a:off x="1187450" y="2060575"/>
                  <a:ext cx="0" cy="1655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138" name="Line 110">
                  <a:extLst>
                    <a:ext uri="{FF2B5EF4-FFF2-40B4-BE49-F238E27FC236}">
                      <a16:creationId xmlns:a16="http://schemas.microsoft.com/office/drawing/2014/main" id="{50FA2DC6-156F-6ACD-658D-283C75291FE0}"/>
                    </a:ext>
                  </a:extLst>
                </p:cNvPr>
                <p:cNvSpPr>
                  <a:spLocks noChangeShapeType="1"/>
                </p:cNvSpPr>
                <p:nvPr/>
              </p:nvSpPr>
              <p:spPr bwMode="auto">
                <a:xfrm>
                  <a:off x="1187450" y="2060575"/>
                  <a:ext cx="18715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sp>
          <p:nvSpPr>
            <p:cNvPr id="3" name="Text Box 117">
              <a:extLst>
                <a:ext uri="{FF2B5EF4-FFF2-40B4-BE49-F238E27FC236}">
                  <a16:creationId xmlns:a16="http://schemas.microsoft.com/office/drawing/2014/main" id="{5104E634-3977-07BC-688E-865AA302799C}"/>
                </a:ext>
              </a:extLst>
            </p:cNvPr>
            <p:cNvSpPr txBox="1">
              <a:spLocks noChangeArrowheads="1"/>
            </p:cNvSpPr>
            <p:nvPr/>
          </p:nvSpPr>
          <p:spPr bwMode="auto">
            <a:xfrm>
              <a:off x="2051050" y="5613400"/>
              <a:ext cx="1944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600" dirty="0">
                  <a:latin typeface="Arial" panose="020B0604020202020204" pitchFamily="34" charset="0"/>
                </a:rPr>
                <a:t>Reptilien</a:t>
              </a:r>
            </a:p>
          </p:txBody>
        </p:sp>
      </p:grpSp>
      <p:sp>
        <p:nvSpPr>
          <p:cNvPr id="7" name="Text Box 120">
            <a:extLst>
              <a:ext uri="{FF2B5EF4-FFF2-40B4-BE49-F238E27FC236}">
                <a16:creationId xmlns:a16="http://schemas.microsoft.com/office/drawing/2014/main" id="{A25271F4-45AE-D2CF-4E3D-42DDDF7BB572}"/>
              </a:ext>
            </a:extLst>
          </p:cNvPr>
          <p:cNvSpPr txBox="1">
            <a:spLocks noChangeArrowheads="1"/>
          </p:cNvSpPr>
          <p:nvPr/>
        </p:nvSpPr>
        <p:spPr bwMode="auto">
          <a:xfrm>
            <a:off x="2772631" y="754062"/>
            <a:ext cx="149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dirty="0">
                <a:latin typeface="Arial" panose="020B0604020202020204" pitchFamily="34" charset="0"/>
              </a:rPr>
              <a:t>Archaeopteryx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4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15" grpId="0" animBg="1"/>
      <p:bldP spid="14041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0" descr="U:\BioTOP\3\DUA\Tafelbilder\Illus\skelette_2015_variante3.jpg">
            <a:extLst>
              <a:ext uri="{FF2B5EF4-FFF2-40B4-BE49-F238E27FC236}">
                <a16:creationId xmlns:a16="http://schemas.microsoft.com/office/drawing/2014/main" id="{29A58F63-3CC6-677D-B7C4-3CEBCC478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071563"/>
            <a:ext cx="301942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a:extLst>
              <a:ext uri="{FF2B5EF4-FFF2-40B4-BE49-F238E27FC236}">
                <a16:creationId xmlns:a16="http://schemas.microsoft.com/office/drawing/2014/main" id="{36E956AE-4B97-3CC3-C382-7893A2E98D4E}"/>
              </a:ext>
            </a:extLst>
          </p:cNvPr>
          <p:cNvSpPr>
            <a:spLocks noGrp="1" noChangeArrowheads="1"/>
          </p:cNvSpPr>
          <p:nvPr>
            <p:ph type="title"/>
          </p:nvPr>
        </p:nvSpPr>
        <p:spPr/>
        <p:txBody>
          <a:bodyPr/>
          <a:lstStyle/>
          <a:p>
            <a:r>
              <a:rPr lang="de-DE" altLang="de-DE"/>
              <a:t>Brückentier Archaeopteryx</a:t>
            </a:r>
          </a:p>
        </p:txBody>
      </p:sp>
      <p:sp>
        <p:nvSpPr>
          <p:cNvPr id="134400" name="Text Box 256">
            <a:extLst>
              <a:ext uri="{FF2B5EF4-FFF2-40B4-BE49-F238E27FC236}">
                <a16:creationId xmlns:a16="http://schemas.microsoft.com/office/drawing/2014/main" id="{47E07559-DB31-0C4E-BF26-A027C31A1ADF}"/>
              </a:ext>
            </a:extLst>
          </p:cNvPr>
          <p:cNvSpPr txBox="1">
            <a:spLocks noChangeArrowheads="1"/>
          </p:cNvSpPr>
          <p:nvPr/>
        </p:nvSpPr>
        <p:spPr bwMode="auto">
          <a:xfrm>
            <a:off x="900113" y="4508500"/>
            <a:ext cx="1728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kleines Brustbein</a:t>
            </a:r>
          </a:p>
        </p:txBody>
      </p:sp>
      <p:sp>
        <p:nvSpPr>
          <p:cNvPr id="134404" name="Text Box 260">
            <a:extLst>
              <a:ext uri="{FF2B5EF4-FFF2-40B4-BE49-F238E27FC236}">
                <a16:creationId xmlns:a16="http://schemas.microsoft.com/office/drawing/2014/main" id="{6D44D062-C802-321F-98BC-D42E9A9BF97D}"/>
              </a:ext>
            </a:extLst>
          </p:cNvPr>
          <p:cNvSpPr txBox="1">
            <a:spLocks noChangeArrowheads="1"/>
          </p:cNvSpPr>
          <p:nvPr/>
        </p:nvSpPr>
        <p:spPr bwMode="auto">
          <a:xfrm>
            <a:off x="900113" y="4941888"/>
            <a:ext cx="266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Fingerglieder frei beweglich</a:t>
            </a:r>
          </a:p>
        </p:txBody>
      </p:sp>
      <p:sp>
        <p:nvSpPr>
          <p:cNvPr id="134405" name="Text Box 261">
            <a:extLst>
              <a:ext uri="{FF2B5EF4-FFF2-40B4-BE49-F238E27FC236}">
                <a16:creationId xmlns:a16="http://schemas.microsoft.com/office/drawing/2014/main" id="{84D0EC68-1E7F-9D6D-79B6-340DFB8AC291}"/>
              </a:ext>
            </a:extLst>
          </p:cNvPr>
          <p:cNvSpPr txBox="1">
            <a:spLocks noChangeArrowheads="1"/>
          </p:cNvSpPr>
          <p:nvPr/>
        </p:nvSpPr>
        <p:spPr bwMode="auto">
          <a:xfrm>
            <a:off x="900113" y="5373688"/>
            <a:ext cx="3355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Mittelfußknochen nicht verwachsen</a:t>
            </a:r>
          </a:p>
        </p:txBody>
      </p:sp>
      <p:sp>
        <p:nvSpPr>
          <p:cNvPr id="134415" name="Text Box 271">
            <a:extLst>
              <a:ext uri="{FF2B5EF4-FFF2-40B4-BE49-F238E27FC236}">
                <a16:creationId xmlns:a16="http://schemas.microsoft.com/office/drawing/2014/main" id="{FD416139-15EA-27E1-3C17-36B6F1FB4972}"/>
              </a:ext>
            </a:extLst>
          </p:cNvPr>
          <p:cNvSpPr txBox="1">
            <a:spLocks noChangeArrowheads="1"/>
          </p:cNvSpPr>
          <p:nvPr/>
        </p:nvSpPr>
        <p:spPr bwMode="auto">
          <a:xfrm>
            <a:off x="900113" y="4100513"/>
            <a:ext cx="1674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bezahnter Kiefer</a:t>
            </a:r>
          </a:p>
        </p:txBody>
      </p:sp>
      <p:sp>
        <p:nvSpPr>
          <p:cNvPr id="134480" name="Text Box 336">
            <a:extLst>
              <a:ext uri="{FF2B5EF4-FFF2-40B4-BE49-F238E27FC236}">
                <a16:creationId xmlns:a16="http://schemas.microsoft.com/office/drawing/2014/main" id="{ED8F966F-68F7-EC9A-FA41-1C4D471DAFAE}"/>
              </a:ext>
            </a:extLst>
          </p:cNvPr>
          <p:cNvSpPr txBox="1">
            <a:spLocks noChangeArrowheads="1"/>
          </p:cNvSpPr>
          <p:nvPr/>
        </p:nvSpPr>
        <p:spPr bwMode="auto">
          <a:xfrm>
            <a:off x="900113" y="5805488"/>
            <a:ext cx="25955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dirty="0">
                <a:latin typeface="Arial" panose="020B0604020202020204" pitchFamily="34" charset="0"/>
              </a:rPr>
              <a:t>lange Schwanzwirbelsäule</a:t>
            </a:r>
          </a:p>
        </p:txBody>
      </p:sp>
      <p:grpSp>
        <p:nvGrpSpPr>
          <p:cNvPr id="6153" name="Group 356">
            <a:extLst>
              <a:ext uri="{FF2B5EF4-FFF2-40B4-BE49-F238E27FC236}">
                <a16:creationId xmlns:a16="http://schemas.microsoft.com/office/drawing/2014/main" id="{63474611-3DE5-83BF-A34E-3F73BCCF4F7E}"/>
              </a:ext>
            </a:extLst>
          </p:cNvPr>
          <p:cNvGrpSpPr>
            <a:grpSpLocks/>
          </p:cNvGrpSpPr>
          <p:nvPr/>
        </p:nvGrpSpPr>
        <p:grpSpPr bwMode="auto">
          <a:xfrm>
            <a:off x="3851275" y="981075"/>
            <a:ext cx="360363" cy="366713"/>
            <a:chOff x="703" y="614"/>
            <a:chExt cx="227" cy="231"/>
          </a:xfrm>
        </p:grpSpPr>
        <p:sp>
          <p:nvSpPr>
            <p:cNvPr id="6198" name="Oval 353">
              <a:extLst>
                <a:ext uri="{FF2B5EF4-FFF2-40B4-BE49-F238E27FC236}">
                  <a16:creationId xmlns:a16="http://schemas.microsoft.com/office/drawing/2014/main" id="{13460652-59C0-3A75-79E5-AA0105511841}"/>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6199" name="Text Box 354">
              <a:extLst>
                <a:ext uri="{FF2B5EF4-FFF2-40B4-BE49-F238E27FC236}">
                  <a16:creationId xmlns:a16="http://schemas.microsoft.com/office/drawing/2014/main" id="{549FF47B-6FF3-64CC-16CD-BBF1168E458D}"/>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nvGrpSpPr>
          <p:cNvPr id="6154" name="Group 357">
            <a:extLst>
              <a:ext uri="{FF2B5EF4-FFF2-40B4-BE49-F238E27FC236}">
                <a16:creationId xmlns:a16="http://schemas.microsoft.com/office/drawing/2014/main" id="{E2165A17-BCFA-DC58-0C4B-D451D8EAA74F}"/>
              </a:ext>
            </a:extLst>
          </p:cNvPr>
          <p:cNvGrpSpPr>
            <a:grpSpLocks/>
          </p:cNvGrpSpPr>
          <p:nvPr/>
        </p:nvGrpSpPr>
        <p:grpSpPr bwMode="auto">
          <a:xfrm>
            <a:off x="3203575" y="1989138"/>
            <a:ext cx="360363" cy="366712"/>
            <a:chOff x="703" y="614"/>
            <a:chExt cx="227" cy="231"/>
          </a:xfrm>
        </p:grpSpPr>
        <p:sp>
          <p:nvSpPr>
            <p:cNvPr id="6196" name="Oval 358">
              <a:extLst>
                <a:ext uri="{FF2B5EF4-FFF2-40B4-BE49-F238E27FC236}">
                  <a16:creationId xmlns:a16="http://schemas.microsoft.com/office/drawing/2014/main" id="{102A76DE-C9EE-A060-88BD-01B6DABF33AF}"/>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6197" name="Text Box 359">
              <a:extLst>
                <a:ext uri="{FF2B5EF4-FFF2-40B4-BE49-F238E27FC236}">
                  <a16:creationId xmlns:a16="http://schemas.microsoft.com/office/drawing/2014/main" id="{2D5AD9D8-0B24-8CA7-470C-10FD214C99D0}"/>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nvGrpSpPr>
          <p:cNvPr id="6155" name="Group 360">
            <a:extLst>
              <a:ext uri="{FF2B5EF4-FFF2-40B4-BE49-F238E27FC236}">
                <a16:creationId xmlns:a16="http://schemas.microsoft.com/office/drawing/2014/main" id="{F0D100AB-1052-9E77-9712-8DD02852696C}"/>
              </a:ext>
            </a:extLst>
          </p:cNvPr>
          <p:cNvGrpSpPr>
            <a:grpSpLocks/>
          </p:cNvGrpSpPr>
          <p:nvPr/>
        </p:nvGrpSpPr>
        <p:grpSpPr bwMode="auto">
          <a:xfrm>
            <a:off x="3348038" y="2708275"/>
            <a:ext cx="360362" cy="366713"/>
            <a:chOff x="703" y="614"/>
            <a:chExt cx="227" cy="231"/>
          </a:xfrm>
        </p:grpSpPr>
        <p:sp>
          <p:nvSpPr>
            <p:cNvPr id="6194" name="Oval 361">
              <a:extLst>
                <a:ext uri="{FF2B5EF4-FFF2-40B4-BE49-F238E27FC236}">
                  <a16:creationId xmlns:a16="http://schemas.microsoft.com/office/drawing/2014/main" id="{07D8CB7B-5F6C-1215-5020-E763ED2A1CA5}"/>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6195" name="Text Box 362">
              <a:extLst>
                <a:ext uri="{FF2B5EF4-FFF2-40B4-BE49-F238E27FC236}">
                  <a16:creationId xmlns:a16="http://schemas.microsoft.com/office/drawing/2014/main" id="{DBB602F4-A15B-FD4E-A698-0D8BC1607323}"/>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nvGrpSpPr>
          <p:cNvPr id="6156" name="Group 363">
            <a:extLst>
              <a:ext uri="{FF2B5EF4-FFF2-40B4-BE49-F238E27FC236}">
                <a16:creationId xmlns:a16="http://schemas.microsoft.com/office/drawing/2014/main" id="{F4BF2195-5592-412C-229C-F54553BC5A68}"/>
              </a:ext>
            </a:extLst>
          </p:cNvPr>
          <p:cNvGrpSpPr>
            <a:grpSpLocks/>
          </p:cNvGrpSpPr>
          <p:nvPr/>
        </p:nvGrpSpPr>
        <p:grpSpPr bwMode="auto">
          <a:xfrm>
            <a:off x="2339975" y="2997200"/>
            <a:ext cx="360363" cy="366713"/>
            <a:chOff x="703" y="614"/>
            <a:chExt cx="227" cy="231"/>
          </a:xfrm>
        </p:grpSpPr>
        <p:sp>
          <p:nvSpPr>
            <p:cNvPr id="6192" name="Oval 364">
              <a:extLst>
                <a:ext uri="{FF2B5EF4-FFF2-40B4-BE49-F238E27FC236}">
                  <a16:creationId xmlns:a16="http://schemas.microsoft.com/office/drawing/2014/main" id="{4D9BA9DD-2D25-8AEF-E20D-E89780F9901C}"/>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6193" name="Text Box 365">
              <a:extLst>
                <a:ext uri="{FF2B5EF4-FFF2-40B4-BE49-F238E27FC236}">
                  <a16:creationId xmlns:a16="http://schemas.microsoft.com/office/drawing/2014/main" id="{43D5B9B8-0BD3-4AB3-831F-27A1E81A9F44}"/>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nvGrpSpPr>
          <p:cNvPr id="6157" name="Group 366">
            <a:extLst>
              <a:ext uri="{FF2B5EF4-FFF2-40B4-BE49-F238E27FC236}">
                <a16:creationId xmlns:a16="http://schemas.microsoft.com/office/drawing/2014/main" id="{2106F2D4-9DF2-A9D5-DA53-6B8B15BD3DBF}"/>
              </a:ext>
            </a:extLst>
          </p:cNvPr>
          <p:cNvGrpSpPr>
            <a:grpSpLocks/>
          </p:cNvGrpSpPr>
          <p:nvPr/>
        </p:nvGrpSpPr>
        <p:grpSpPr bwMode="auto">
          <a:xfrm>
            <a:off x="250825" y="2276475"/>
            <a:ext cx="360363" cy="366713"/>
            <a:chOff x="703" y="614"/>
            <a:chExt cx="227" cy="231"/>
          </a:xfrm>
        </p:grpSpPr>
        <p:sp>
          <p:nvSpPr>
            <p:cNvPr id="6190" name="Oval 367">
              <a:extLst>
                <a:ext uri="{FF2B5EF4-FFF2-40B4-BE49-F238E27FC236}">
                  <a16:creationId xmlns:a16="http://schemas.microsoft.com/office/drawing/2014/main" id="{876B0CC7-1045-0324-B535-303F2134AFAD}"/>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6191" name="Text Box 368">
              <a:extLst>
                <a:ext uri="{FF2B5EF4-FFF2-40B4-BE49-F238E27FC236}">
                  <a16:creationId xmlns:a16="http://schemas.microsoft.com/office/drawing/2014/main" id="{80B9AD69-23FB-B329-BE1F-676105162828}"/>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sp>
        <p:nvSpPr>
          <p:cNvPr id="6158" name="Line 369">
            <a:extLst>
              <a:ext uri="{FF2B5EF4-FFF2-40B4-BE49-F238E27FC236}">
                <a16:creationId xmlns:a16="http://schemas.microsoft.com/office/drawing/2014/main" id="{D9C40E19-BEC1-5024-7316-B27887C9AEAD}"/>
              </a:ext>
            </a:extLst>
          </p:cNvPr>
          <p:cNvSpPr>
            <a:spLocks noChangeShapeType="1"/>
          </p:cNvSpPr>
          <p:nvPr/>
        </p:nvSpPr>
        <p:spPr bwMode="auto">
          <a:xfrm>
            <a:off x="611188" y="2492375"/>
            <a:ext cx="215900"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159" name="Line 370">
            <a:extLst>
              <a:ext uri="{FF2B5EF4-FFF2-40B4-BE49-F238E27FC236}">
                <a16:creationId xmlns:a16="http://schemas.microsoft.com/office/drawing/2014/main" id="{4384003A-4081-CD0A-0703-024CF0773417}"/>
              </a:ext>
            </a:extLst>
          </p:cNvPr>
          <p:cNvSpPr>
            <a:spLocks noChangeShapeType="1"/>
          </p:cNvSpPr>
          <p:nvPr/>
        </p:nvSpPr>
        <p:spPr bwMode="auto">
          <a:xfrm flipH="1">
            <a:off x="1763713" y="3141663"/>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160" name="Line 371">
            <a:extLst>
              <a:ext uri="{FF2B5EF4-FFF2-40B4-BE49-F238E27FC236}">
                <a16:creationId xmlns:a16="http://schemas.microsoft.com/office/drawing/2014/main" id="{2A2FA299-3BE5-A8C8-5793-185001FBCFC1}"/>
              </a:ext>
            </a:extLst>
          </p:cNvPr>
          <p:cNvSpPr>
            <a:spLocks noChangeShapeType="1"/>
          </p:cNvSpPr>
          <p:nvPr/>
        </p:nvSpPr>
        <p:spPr bwMode="auto">
          <a:xfrm flipH="1" flipV="1">
            <a:off x="3132138" y="2708275"/>
            <a:ext cx="215900"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161" name="Line 372">
            <a:extLst>
              <a:ext uri="{FF2B5EF4-FFF2-40B4-BE49-F238E27FC236}">
                <a16:creationId xmlns:a16="http://schemas.microsoft.com/office/drawing/2014/main" id="{8EB58F15-32E2-5214-57DD-45406A4B485C}"/>
              </a:ext>
            </a:extLst>
          </p:cNvPr>
          <p:cNvSpPr>
            <a:spLocks noChangeShapeType="1"/>
          </p:cNvSpPr>
          <p:nvPr/>
        </p:nvSpPr>
        <p:spPr bwMode="auto">
          <a:xfrm flipH="1">
            <a:off x="2771775" y="2133600"/>
            <a:ext cx="43180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162" name="Line 373">
            <a:extLst>
              <a:ext uri="{FF2B5EF4-FFF2-40B4-BE49-F238E27FC236}">
                <a16:creationId xmlns:a16="http://schemas.microsoft.com/office/drawing/2014/main" id="{ED5EB65F-2261-6431-FBEC-3111AAF96439}"/>
              </a:ext>
            </a:extLst>
          </p:cNvPr>
          <p:cNvSpPr>
            <a:spLocks noChangeShapeType="1"/>
          </p:cNvSpPr>
          <p:nvPr/>
        </p:nvSpPr>
        <p:spPr bwMode="auto">
          <a:xfrm flipH="1">
            <a:off x="3635375" y="1196975"/>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6163" name="Group 374">
            <a:extLst>
              <a:ext uri="{FF2B5EF4-FFF2-40B4-BE49-F238E27FC236}">
                <a16:creationId xmlns:a16="http://schemas.microsoft.com/office/drawing/2014/main" id="{A167C8AD-0D60-D1FE-5B1D-8F3A1D880F3D}"/>
              </a:ext>
            </a:extLst>
          </p:cNvPr>
          <p:cNvGrpSpPr>
            <a:grpSpLocks/>
          </p:cNvGrpSpPr>
          <p:nvPr/>
        </p:nvGrpSpPr>
        <p:grpSpPr bwMode="auto">
          <a:xfrm>
            <a:off x="395288" y="4076700"/>
            <a:ext cx="3960812" cy="366713"/>
            <a:chOff x="249" y="2568"/>
            <a:chExt cx="2495" cy="231"/>
          </a:xfrm>
        </p:grpSpPr>
        <p:sp>
          <p:nvSpPr>
            <p:cNvPr id="6186" name="Rectangle 375">
              <a:extLst>
                <a:ext uri="{FF2B5EF4-FFF2-40B4-BE49-F238E27FC236}">
                  <a16:creationId xmlns:a16="http://schemas.microsoft.com/office/drawing/2014/main" id="{1E58A03E-83AD-1368-E92A-873E9D4405AC}"/>
                </a:ext>
              </a:extLst>
            </p:cNvPr>
            <p:cNvSpPr>
              <a:spLocks noChangeArrowheads="1"/>
            </p:cNvSpPr>
            <p:nvPr/>
          </p:nvSpPr>
          <p:spPr bwMode="auto">
            <a:xfrm>
              <a:off x="566" y="2568"/>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6187" name="Group 376">
              <a:extLst>
                <a:ext uri="{FF2B5EF4-FFF2-40B4-BE49-F238E27FC236}">
                  <a16:creationId xmlns:a16="http://schemas.microsoft.com/office/drawing/2014/main" id="{7EA83945-7718-E7BB-7EFD-91C2870D4A6A}"/>
                </a:ext>
              </a:extLst>
            </p:cNvPr>
            <p:cNvGrpSpPr>
              <a:grpSpLocks/>
            </p:cNvGrpSpPr>
            <p:nvPr/>
          </p:nvGrpSpPr>
          <p:grpSpPr bwMode="auto">
            <a:xfrm>
              <a:off x="249" y="2568"/>
              <a:ext cx="227" cy="231"/>
              <a:chOff x="204" y="2704"/>
              <a:chExt cx="227" cy="231"/>
            </a:xfrm>
          </p:grpSpPr>
          <p:sp>
            <p:nvSpPr>
              <p:cNvPr id="6188" name="Oval 377">
                <a:extLst>
                  <a:ext uri="{FF2B5EF4-FFF2-40B4-BE49-F238E27FC236}">
                    <a16:creationId xmlns:a16="http://schemas.microsoft.com/office/drawing/2014/main" id="{E496A510-C669-6906-847D-4EFB59F34445}"/>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6189" name="Text Box 378">
                <a:extLst>
                  <a:ext uri="{FF2B5EF4-FFF2-40B4-BE49-F238E27FC236}">
                    <a16:creationId xmlns:a16="http://schemas.microsoft.com/office/drawing/2014/main" id="{EBFA3EB5-6C2B-F328-6DCD-2EE33465549E}"/>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grpSp>
        <p:nvGrpSpPr>
          <p:cNvPr id="6164" name="Group 379">
            <a:extLst>
              <a:ext uri="{FF2B5EF4-FFF2-40B4-BE49-F238E27FC236}">
                <a16:creationId xmlns:a16="http://schemas.microsoft.com/office/drawing/2014/main" id="{C77A0F95-9757-3BC1-077A-D02176BB07CB}"/>
              </a:ext>
            </a:extLst>
          </p:cNvPr>
          <p:cNvGrpSpPr>
            <a:grpSpLocks/>
          </p:cNvGrpSpPr>
          <p:nvPr/>
        </p:nvGrpSpPr>
        <p:grpSpPr bwMode="auto">
          <a:xfrm>
            <a:off x="395288" y="4502150"/>
            <a:ext cx="3960812" cy="366713"/>
            <a:chOff x="249" y="2836"/>
            <a:chExt cx="2495" cy="231"/>
          </a:xfrm>
        </p:grpSpPr>
        <p:sp>
          <p:nvSpPr>
            <p:cNvPr id="6182" name="Rectangle 380">
              <a:extLst>
                <a:ext uri="{FF2B5EF4-FFF2-40B4-BE49-F238E27FC236}">
                  <a16:creationId xmlns:a16="http://schemas.microsoft.com/office/drawing/2014/main" id="{6AFA2D13-AAA1-0A9A-FF5B-D862FA22681E}"/>
                </a:ext>
              </a:extLst>
            </p:cNvPr>
            <p:cNvSpPr>
              <a:spLocks noChangeArrowheads="1"/>
            </p:cNvSpPr>
            <p:nvPr/>
          </p:nvSpPr>
          <p:spPr bwMode="auto">
            <a:xfrm>
              <a:off x="566" y="2836"/>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6183" name="Group 381">
              <a:extLst>
                <a:ext uri="{FF2B5EF4-FFF2-40B4-BE49-F238E27FC236}">
                  <a16:creationId xmlns:a16="http://schemas.microsoft.com/office/drawing/2014/main" id="{61362411-34F5-728C-7E27-8C6DEAEF7851}"/>
                </a:ext>
              </a:extLst>
            </p:cNvPr>
            <p:cNvGrpSpPr>
              <a:grpSpLocks/>
            </p:cNvGrpSpPr>
            <p:nvPr/>
          </p:nvGrpSpPr>
          <p:grpSpPr bwMode="auto">
            <a:xfrm>
              <a:off x="249" y="2836"/>
              <a:ext cx="227" cy="231"/>
              <a:chOff x="204" y="2704"/>
              <a:chExt cx="227" cy="231"/>
            </a:xfrm>
          </p:grpSpPr>
          <p:sp>
            <p:nvSpPr>
              <p:cNvPr id="6184" name="Oval 382">
                <a:extLst>
                  <a:ext uri="{FF2B5EF4-FFF2-40B4-BE49-F238E27FC236}">
                    <a16:creationId xmlns:a16="http://schemas.microsoft.com/office/drawing/2014/main" id="{43138DF1-37EE-0FC1-D5C9-5567051292D5}"/>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6185" name="Text Box 383">
                <a:extLst>
                  <a:ext uri="{FF2B5EF4-FFF2-40B4-BE49-F238E27FC236}">
                    <a16:creationId xmlns:a16="http://schemas.microsoft.com/office/drawing/2014/main" id="{BE9808DD-6BD8-B206-79D1-A30B483A84BC}"/>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6165" name="Group 384">
            <a:extLst>
              <a:ext uri="{FF2B5EF4-FFF2-40B4-BE49-F238E27FC236}">
                <a16:creationId xmlns:a16="http://schemas.microsoft.com/office/drawing/2014/main" id="{0C46BA46-1940-1BD3-48F6-7DDC275F4B83}"/>
              </a:ext>
            </a:extLst>
          </p:cNvPr>
          <p:cNvGrpSpPr>
            <a:grpSpLocks/>
          </p:cNvGrpSpPr>
          <p:nvPr/>
        </p:nvGrpSpPr>
        <p:grpSpPr bwMode="auto">
          <a:xfrm>
            <a:off x="395288" y="4933950"/>
            <a:ext cx="3960812" cy="366713"/>
            <a:chOff x="249" y="3108"/>
            <a:chExt cx="2495" cy="231"/>
          </a:xfrm>
        </p:grpSpPr>
        <p:sp>
          <p:nvSpPr>
            <p:cNvPr id="6178" name="Rectangle 385">
              <a:extLst>
                <a:ext uri="{FF2B5EF4-FFF2-40B4-BE49-F238E27FC236}">
                  <a16:creationId xmlns:a16="http://schemas.microsoft.com/office/drawing/2014/main" id="{C700132C-B76F-4A48-2D64-23602FBBAB03}"/>
                </a:ext>
              </a:extLst>
            </p:cNvPr>
            <p:cNvSpPr>
              <a:spLocks noChangeArrowheads="1"/>
            </p:cNvSpPr>
            <p:nvPr/>
          </p:nvSpPr>
          <p:spPr bwMode="auto">
            <a:xfrm>
              <a:off x="566" y="3108"/>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6179" name="Group 386">
              <a:extLst>
                <a:ext uri="{FF2B5EF4-FFF2-40B4-BE49-F238E27FC236}">
                  <a16:creationId xmlns:a16="http://schemas.microsoft.com/office/drawing/2014/main" id="{DE9E8E88-9914-3F62-DB27-A803B4AFFB88}"/>
                </a:ext>
              </a:extLst>
            </p:cNvPr>
            <p:cNvGrpSpPr>
              <a:grpSpLocks/>
            </p:cNvGrpSpPr>
            <p:nvPr/>
          </p:nvGrpSpPr>
          <p:grpSpPr bwMode="auto">
            <a:xfrm>
              <a:off x="249" y="3108"/>
              <a:ext cx="227" cy="231"/>
              <a:chOff x="204" y="2704"/>
              <a:chExt cx="227" cy="231"/>
            </a:xfrm>
          </p:grpSpPr>
          <p:sp>
            <p:nvSpPr>
              <p:cNvPr id="6180" name="Oval 387">
                <a:extLst>
                  <a:ext uri="{FF2B5EF4-FFF2-40B4-BE49-F238E27FC236}">
                    <a16:creationId xmlns:a16="http://schemas.microsoft.com/office/drawing/2014/main" id="{F605B18E-506D-CDDE-AF38-859D69B567CE}"/>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6181" name="Text Box 388">
                <a:extLst>
                  <a:ext uri="{FF2B5EF4-FFF2-40B4-BE49-F238E27FC236}">
                    <a16:creationId xmlns:a16="http://schemas.microsoft.com/office/drawing/2014/main" id="{F561DC8A-EAE5-6906-D63A-5F7766B39C53}"/>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6166" name="Group 389">
            <a:extLst>
              <a:ext uri="{FF2B5EF4-FFF2-40B4-BE49-F238E27FC236}">
                <a16:creationId xmlns:a16="http://schemas.microsoft.com/office/drawing/2014/main" id="{0E477BBA-BED5-3324-D1A2-ABA0567B5947}"/>
              </a:ext>
            </a:extLst>
          </p:cNvPr>
          <p:cNvGrpSpPr>
            <a:grpSpLocks/>
          </p:cNvGrpSpPr>
          <p:nvPr/>
        </p:nvGrpSpPr>
        <p:grpSpPr bwMode="auto">
          <a:xfrm>
            <a:off x="395288" y="5367338"/>
            <a:ext cx="3960812" cy="366712"/>
            <a:chOff x="249" y="3381"/>
            <a:chExt cx="2495" cy="231"/>
          </a:xfrm>
        </p:grpSpPr>
        <p:sp>
          <p:nvSpPr>
            <p:cNvPr id="6174" name="Rectangle 390">
              <a:extLst>
                <a:ext uri="{FF2B5EF4-FFF2-40B4-BE49-F238E27FC236}">
                  <a16:creationId xmlns:a16="http://schemas.microsoft.com/office/drawing/2014/main" id="{FC161283-688D-846A-E81B-8B8BFBAA6059}"/>
                </a:ext>
              </a:extLst>
            </p:cNvPr>
            <p:cNvSpPr>
              <a:spLocks noChangeArrowheads="1"/>
            </p:cNvSpPr>
            <p:nvPr/>
          </p:nvSpPr>
          <p:spPr bwMode="auto">
            <a:xfrm>
              <a:off x="566" y="3381"/>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6175" name="Group 391">
              <a:extLst>
                <a:ext uri="{FF2B5EF4-FFF2-40B4-BE49-F238E27FC236}">
                  <a16:creationId xmlns:a16="http://schemas.microsoft.com/office/drawing/2014/main" id="{F98FC68B-77A3-8110-91BA-CF1CA36D25F7}"/>
                </a:ext>
              </a:extLst>
            </p:cNvPr>
            <p:cNvGrpSpPr>
              <a:grpSpLocks/>
            </p:cNvGrpSpPr>
            <p:nvPr/>
          </p:nvGrpSpPr>
          <p:grpSpPr bwMode="auto">
            <a:xfrm>
              <a:off x="249" y="3381"/>
              <a:ext cx="227" cy="231"/>
              <a:chOff x="204" y="2704"/>
              <a:chExt cx="227" cy="231"/>
            </a:xfrm>
          </p:grpSpPr>
          <p:sp>
            <p:nvSpPr>
              <p:cNvPr id="6176" name="Oval 392">
                <a:extLst>
                  <a:ext uri="{FF2B5EF4-FFF2-40B4-BE49-F238E27FC236}">
                    <a16:creationId xmlns:a16="http://schemas.microsoft.com/office/drawing/2014/main" id="{CEBE0CC0-0B27-B2DB-EF2C-832A97A5F035}"/>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6177" name="Text Box 393">
                <a:extLst>
                  <a:ext uri="{FF2B5EF4-FFF2-40B4-BE49-F238E27FC236}">
                    <a16:creationId xmlns:a16="http://schemas.microsoft.com/office/drawing/2014/main" id="{376AA877-A565-5887-6900-FB37E5CC84F3}"/>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grpSp>
        <p:nvGrpSpPr>
          <p:cNvPr id="6167" name="Group 394">
            <a:extLst>
              <a:ext uri="{FF2B5EF4-FFF2-40B4-BE49-F238E27FC236}">
                <a16:creationId xmlns:a16="http://schemas.microsoft.com/office/drawing/2014/main" id="{0187499D-2DA4-9006-6A4D-EBA6142B9784}"/>
              </a:ext>
            </a:extLst>
          </p:cNvPr>
          <p:cNvGrpSpPr>
            <a:grpSpLocks/>
          </p:cNvGrpSpPr>
          <p:nvPr/>
        </p:nvGrpSpPr>
        <p:grpSpPr bwMode="auto">
          <a:xfrm>
            <a:off x="395288" y="5799138"/>
            <a:ext cx="3960812" cy="366712"/>
            <a:chOff x="249" y="3653"/>
            <a:chExt cx="2495" cy="231"/>
          </a:xfrm>
        </p:grpSpPr>
        <p:sp>
          <p:nvSpPr>
            <p:cNvPr id="6170" name="Rectangle 395">
              <a:extLst>
                <a:ext uri="{FF2B5EF4-FFF2-40B4-BE49-F238E27FC236}">
                  <a16:creationId xmlns:a16="http://schemas.microsoft.com/office/drawing/2014/main" id="{D1716269-0337-CB1D-1B28-248983D30159}"/>
                </a:ext>
              </a:extLst>
            </p:cNvPr>
            <p:cNvSpPr>
              <a:spLocks noChangeArrowheads="1"/>
            </p:cNvSpPr>
            <p:nvPr/>
          </p:nvSpPr>
          <p:spPr bwMode="auto">
            <a:xfrm>
              <a:off x="566" y="3653"/>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6171" name="Group 396">
              <a:extLst>
                <a:ext uri="{FF2B5EF4-FFF2-40B4-BE49-F238E27FC236}">
                  <a16:creationId xmlns:a16="http://schemas.microsoft.com/office/drawing/2014/main" id="{44A765F7-920E-EF4F-7E6D-131D475C06D0}"/>
                </a:ext>
              </a:extLst>
            </p:cNvPr>
            <p:cNvGrpSpPr>
              <a:grpSpLocks/>
            </p:cNvGrpSpPr>
            <p:nvPr/>
          </p:nvGrpSpPr>
          <p:grpSpPr bwMode="auto">
            <a:xfrm>
              <a:off x="249" y="3653"/>
              <a:ext cx="227" cy="231"/>
              <a:chOff x="204" y="2704"/>
              <a:chExt cx="227" cy="231"/>
            </a:xfrm>
          </p:grpSpPr>
          <p:sp>
            <p:nvSpPr>
              <p:cNvPr id="6172" name="Oval 397">
                <a:extLst>
                  <a:ext uri="{FF2B5EF4-FFF2-40B4-BE49-F238E27FC236}">
                    <a16:creationId xmlns:a16="http://schemas.microsoft.com/office/drawing/2014/main" id="{511A160A-F06C-60AE-E2B7-681B2991802A}"/>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6173" name="Text Box 398">
                <a:extLst>
                  <a:ext uri="{FF2B5EF4-FFF2-40B4-BE49-F238E27FC236}">
                    <a16:creationId xmlns:a16="http://schemas.microsoft.com/office/drawing/2014/main" id="{48020BDA-91E1-3B2F-C59E-7DCF39AC4C7F}"/>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sp>
        <p:nvSpPr>
          <p:cNvPr id="6168" name="Rectangle 401">
            <a:extLst>
              <a:ext uri="{FF2B5EF4-FFF2-40B4-BE49-F238E27FC236}">
                <a16:creationId xmlns:a16="http://schemas.microsoft.com/office/drawing/2014/main" id="{82D4BAC5-C6B3-4E5F-1F08-19E352719377}"/>
              </a:ext>
            </a:extLst>
          </p:cNvPr>
          <p:cNvSpPr>
            <a:spLocks noChangeArrowheads="1"/>
          </p:cNvSpPr>
          <p:nvPr/>
        </p:nvSpPr>
        <p:spPr bwMode="auto">
          <a:xfrm>
            <a:off x="7380288" y="5661025"/>
            <a:ext cx="1603375" cy="290513"/>
          </a:xfrm>
          <a:prstGeom prst="rect">
            <a:avLst/>
          </a:prstGeom>
          <a:solidFill>
            <a:srgbClr val="89D8FF">
              <a:alpha val="39999"/>
            </a:srgbClr>
          </a:solidFill>
          <a:ln w="1587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200">
                <a:latin typeface="Arial" panose="020B0604020202020204" pitchFamily="34" charset="0"/>
                <a:hlinkClick r:id="rId3" action="ppaction://hlinksldjump"/>
              </a:rPr>
              <a:t>Zurück zur Übersicht</a:t>
            </a:r>
            <a:endParaRPr lang="de-DE" altLang="de-DE" sz="1200">
              <a:latin typeface="Arial" panose="020B0604020202020204" pitchFamily="34" charset="0"/>
            </a:endParaRPr>
          </a:p>
        </p:txBody>
      </p:sp>
      <p:pic>
        <p:nvPicPr>
          <p:cNvPr id="6169" name="Picture 18" descr="U:\BioTOP\3\DUA\Tafelbilder\Illus\skelette_2015_variante2.jpg">
            <a:extLst>
              <a:ext uri="{FF2B5EF4-FFF2-40B4-BE49-F238E27FC236}">
                <a16:creationId xmlns:a16="http://schemas.microsoft.com/office/drawing/2014/main" id="{0F510EA3-9F08-18D4-929C-5C851A271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775" y="1112838"/>
            <a:ext cx="30638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4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4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4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40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400" grpId="0"/>
      <p:bldP spid="134404" grpId="0"/>
      <p:bldP spid="134405" grpId="0"/>
      <p:bldP spid="134415" grpId="0"/>
      <p:bldP spid="13448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14477F3-3259-C41D-AC89-48CEAFA64BD2}"/>
              </a:ext>
            </a:extLst>
          </p:cNvPr>
          <p:cNvSpPr>
            <a:spLocks noGrp="1" noChangeArrowheads="1"/>
          </p:cNvSpPr>
          <p:nvPr>
            <p:ph type="title"/>
          </p:nvPr>
        </p:nvSpPr>
        <p:spPr/>
        <p:txBody>
          <a:bodyPr/>
          <a:lstStyle/>
          <a:p>
            <a:r>
              <a:rPr lang="de-DE" altLang="de-DE"/>
              <a:t>Brückentier Archaeopteryx</a:t>
            </a:r>
          </a:p>
        </p:txBody>
      </p:sp>
      <p:pic>
        <p:nvPicPr>
          <p:cNvPr id="7171" name="Picture 20" descr="U:\BioTOP\3\DUA\Tafelbilder\Illus\skelette_2015_variante3.jpg">
            <a:extLst>
              <a:ext uri="{FF2B5EF4-FFF2-40B4-BE49-F238E27FC236}">
                <a16:creationId xmlns:a16="http://schemas.microsoft.com/office/drawing/2014/main" id="{22176A52-1D71-66B4-C6CF-4BB96E873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071563"/>
            <a:ext cx="301942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256">
            <a:extLst>
              <a:ext uri="{FF2B5EF4-FFF2-40B4-BE49-F238E27FC236}">
                <a16:creationId xmlns:a16="http://schemas.microsoft.com/office/drawing/2014/main" id="{D94F5004-6613-40CE-7577-A85A446BFE43}"/>
              </a:ext>
            </a:extLst>
          </p:cNvPr>
          <p:cNvSpPr txBox="1">
            <a:spLocks noChangeArrowheads="1"/>
          </p:cNvSpPr>
          <p:nvPr/>
        </p:nvSpPr>
        <p:spPr bwMode="auto">
          <a:xfrm>
            <a:off x="900113" y="4508500"/>
            <a:ext cx="1728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kleines Brustbein</a:t>
            </a:r>
          </a:p>
        </p:txBody>
      </p:sp>
      <p:sp>
        <p:nvSpPr>
          <p:cNvPr id="7173" name="Text Box 260">
            <a:extLst>
              <a:ext uri="{FF2B5EF4-FFF2-40B4-BE49-F238E27FC236}">
                <a16:creationId xmlns:a16="http://schemas.microsoft.com/office/drawing/2014/main" id="{373BEDDB-A028-6AA4-0BED-F3908D10071A}"/>
              </a:ext>
            </a:extLst>
          </p:cNvPr>
          <p:cNvSpPr txBox="1">
            <a:spLocks noChangeArrowheads="1"/>
          </p:cNvSpPr>
          <p:nvPr/>
        </p:nvSpPr>
        <p:spPr bwMode="auto">
          <a:xfrm>
            <a:off x="900113" y="4941888"/>
            <a:ext cx="266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Fingerglieder frei beweglich</a:t>
            </a:r>
          </a:p>
        </p:txBody>
      </p:sp>
      <p:sp>
        <p:nvSpPr>
          <p:cNvPr id="7174" name="Text Box 261">
            <a:extLst>
              <a:ext uri="{FF2B5EF4-FFF2-40B4-BE49-F238E27FC236}">
                <a16:creationId xmlns:a16="http://schemas.microsoft.com/office/drawing/2014/main" id="{4CDEFA4F-69A3-B79A-87AE-ADF8674790E5}"/>
              </a:ext>
            </a:extLst>
          </p:cNvPr>
          <p:cNvSpPr txBox="1">
            <a:spLocks noChangeArrowheads="1"/>
          </p:cNvSpPr>
          <p:nvPr/>
        </p:nvSpPr>
        <p:spPr bwMode="auto">
          <a:xfrm>
            <a:off x="900113" y="5373688"/>
            <a:ext cx="3355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Mittelfußknochen nicht verwachsen</a:t>
            </a:r>
          </a:p>
        </p:txBody>
      </p:sp>
      <p:sp>
        <p:nvSpPr>
          <p:cNvPr id="7175" name="Text Box 271">
            <a:extLst>
              <a:ext uri="{FF2B5EF4-FFF2-40B4-BE49-F238E27FC236}">
                <a16:creationId xmlns:a16="http://schemas.microsoft.com/office/drawing/2014/main" id="{6937C1A2-B4E5-A904-B0AD-183688ACDACA}"/>
              </a:ext>
            </a:extLst>
          </p:cNvPr>
          <p:cNvSpPr txBox="1">
            <a:spLocks noChangeArrowheads="1"/>
          </p:cNvSpPr>
          <p:nvPr/>
        </p:nvSpPr>
        <p:spPr bwMode="auto">
          <a:xfrm>
            <a:off x="900113" y="4100513"/>
            <a:ext cx="16748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bezahnter Kiefer</a:t>
            </a:r>
          </a:p>
        </p:txBody>
      </p:sp>
      <p:sp>
        <p:nvSpPr>
          <p:cNvPr id="7176" name="Text Box 336">
            <a:extLst>
              <a:ext uri="{FF2B5EF4-FFF2-40B4-BE49-F238E27FC236}">
                <a16:creationId xmlns:a16="http://schemas.microsoft.com/office/drawing/2014/main" id="{C8B2BDD2-F11F-63F4-D4AD-9B8F5CDB0052}"/>
              </a:ext>
            </a:extLst>
          </p:cNvPr>
          <p:cNvSpPr txBox="1">
            <a:spLocks noChangeArrowheads="1"/>
          </p:cNvSpPr>
          <p:nvPr/>
        </p:nvSpPr>
        <p:spPr bwMode="auto">
          <a:xfrm>
            <a:off x="900113" y="5805488"/>
            <a:ext cx="26532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dirty="0">
                <a:latin typeface="Arial" panose="020B0604020202020204" pitchFamily="34" charset="0"/>
              </a:rPr>
              <a:t>lange Schwanzwirbelsäule</a:t>
            </a:r>
          </a:p>
        </p:txBody>
      </p:sp>
      <p:grpSp>
        <p:nvGrpSpPr>
          <p:cNvPr id="7177" name="Group 356">
            <a:extLst>
              <a:ext uri="{FF2B5EF4-FFF2-40B4-BE49-F238E27FC236}">
                <a16:creationId xmlns:a16="http://schemas.microsoft.com/office/drawing/2014/main" id="{897DA2F7-83F4-C1C8-88ED-D00F96E80CD9}"/>
              </a:ext>
            </a:extLst>
          </p:cNvPr>
          <p:cNvGrpSpPr>
            <a:grpSpLocks/>
          </p:cNvGrpSpPr>
          <p:nvPr/>
        </p:nvGrpSpPr>
        <p:grpSpPr bwMode="auto">
          <a:xfrm>
            <a:off x="3851275" y="981075"/>
            <a:ext cx="360363" cy="366713"/>
            <a:chOff x="703" y="614"/>
            <a:chExt cx="227" cy="231"/>
          </a:xfrm>
        </p:grpSpPr>
        <p:sp>
          <p:nvSpPr>
            <p:cNvPr id="7221" name="Oval 353">
              <a:extLst>
                <a:ext uri="{FF2B5EF4-FFF2-40B4-BE49-F238E27FC236}">
                  <a16:creationId xmlns:a16="http://schemas.microsoft.com/office/drawing/2014/main" id="{8A145A44-6E60-8C36-33F4-84B6E147D014}"/>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222" name="Text Box 354">
              <a:extLst>
                <a:ext uri="{FF2B5EF4-FFF2-40B4-BE49-F238E27FC236}">
                  <a16:creationId xmlns:a16="http://schemas.microsoft.com/office/drawing/2014/main" id="{EFFBDEE5-ADC6-8ACB-0A3A-FE89788729AA}"/>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nvGrpSpPr>
          <p:cNvPr id="7178" name="Group 357">
            <a:extLst>
              <a:ext uri="{FF2B5EF4-FFF2-40B4-BE49-F238E27FC236}">
                <a16:creationId xmlns:a16="http://schemas.microsoft.com/office/drawing/2014/main" id="{3B1BD37C-38C5-7441-494E-34F1A6A581E6}"/>
              </a:ext>
            </a:extLst>
          </p:cNvPr>
          <p:cNvGrpSpPr>
            <a:grpSpLocks/>
          </p:cNvGrpSpPr>
          <p:nvPr/>
        </p:nvGrpSpPr>
        <p:grpSpPr bwMode="auto">
          <a:xfrm>
            <a:off x="3203575" y="1989138"/>
            <a:ext cx="360363" cy="366712"/>
            <a:chOff x="703" y="614"/>
            <a:chExt cx="227" cy="231"/>
          </a:xfrm>
        </p:grpSpPr>
        <p:sp>
          <p:nvSpPr>
            <p:cNvPr id="7219" name="Oval 358">
              <a:extLst>
                <a:ext uri="{FF2B5EF4-FFF2-40B4-BE49-F238E27FC236}">
                  <a16:creationId xmlns:a16="http://schemas.microsoft.com/office/drawing/2014/main" id="{4A64F3CB-D945-8267-A0A0-B4BF2A10A510}"/>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220" name="Text Box 359">
              <a:extLst>
                <a:ext uri="{FF2B5EF4-FFF2-40B4-BE49-F238E27FC236}">
                  <a16:creationId xmlns:a16="http://schemas.microsoft.com/office/drawing/2014/main" id="{7F554847-2395-537F-65A4-816C71B40DD0}"/>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nvGrpSpPr>
          <p:cNvPr id="7179" name="Group 360">
            <a:extLst>
              <a:ext uri="{FF2B5EF4-FFF2-40B4-BE49-F238E27FC236}">
                <a16:creationId xmlns:a16="http://schemas.microsoft.com/office/drawing/2014/main" id="{1368A2AD-F820-C4A7-EB4F-70C0B1FA59EB}"/>
              </a:ext>
            </a:extLst>
          </p:cNvPr>
          <p:cNvGrpSpPr>
            <a:grpSpLocks/>
          </p:cNvGrpSpPr>
          <p:nvPr/>
        </p:nvGrpSpPr>
        <p:grpSpPr bwMode="auto">
          <a:xfrm>
            <a:off x="3348038" y="2708275"/>
            <a:ext cx="360362" cy="366713"/>
            <a:chOff x="703" y="614"/>
            <a:chExt cx="227" cy="231"/>
          </a:xfrm>
        </p:grpSpPr>
        <p:sp>
          <p:nvSpPr>
            <p:cNvPr id="7217" name="Oval 361">
              <a:extLst>
                <a:ext uri="{FF2B5EF4-FFF2-40B4-BE49-F238E27FC236}">
                  <a16:creationId xmlns:a16="http://schemas.microsoft.com/office/drawing/2014/main" id="{80BD6BB3-D2B5-1E82-3DA9-1B31111B2C2A}"/>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218" name="Text Box 362">
              <a:extLst>
                <a:ext uri="{FF2B5EF4-FFF2-40B4-BE49-F238E27FC236}">
                  <a16:creationId xmlns:a16="http://schemas.microsoft.com/office/drawing/2014/main" id="{62A89716-EC84-E4BB-8886-2AE5A404291D}"/>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nvGrpSpPr>
          <p:cNvPr id="7180" name="Group 363">
            <a:extLst>
              <a:ext uri="{FF2B5EF4-FFF2-40B4-BE49-F238E27FC236}">
                <a16:creationId xmlns:a16="http://schemas.microsoft.com/office/drawing/2014/main" id="{5D1599C2-3D05-2129-227D-4525C9EFBC48}"/>
              </a:ext>
            </a:extLst>
          </p:cNvPr>
          <p:cNvGrpSpPr>
            <a:grpSpLocks/>
          </p:cNvGrpSpPr>
          <p:nvPr/>
        </p:nvGrpSpPr>
        <p:grpSpPr bwMode="auto">
          <a:xfrm>
            <a:off x="2339975" y="2997200"/>
            <a:ext cx="360363" cy="366713"/>
            <a:chOff x="703" y="614"/>
            <a:chExt cx="227" cy="231"/>
          </a:xfrm>
        </p:grpSpPr>
        <p:sp>
          <p:nvSpPr>
            <p:cNvPr id="7215" name="Oval 364">
              <a:extLst>
                <a:ext uri="{FF2B5EF4-FFF2-40B4-BE49-F238E27FC236}">
                  <a16:creationId xmlns:a16="http://schemas.microsoft.com/office/drawing/2014/main" id="{3516FAA6-FB71-8F14-2A96-226D8D785AA4}"/>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216" name="Text Box 365">
              <a:extLst>
                <a:ext uri="{FF2B5EF4-FFF2-40B4-BE49-F238E27FC236}">
                  <a16:creationId xmlns:a16="http://schemas.microsoft.com/office/drawing/2014/main" id="{9A57D0D5-D4A3-9283-E63A-4B85376C8C62}"/>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nvGrpSpPr>
          <p:cNvPr id="7181" name="Group 366">
            <a:extLst>
              <a:ext uri="{FF2B5EF4-FFF2-40B4-BE49-F238E27FC236}">
                <a16:creationId xmlns:a16="http://schemas.microsoft.com/office/drawing/2014/main" id="{D2D5D4F6-367A-0BB6-4144-4EBC0FAD7BAF}"/>
              </a:ext>
            </a:extLst>
          </p:cNvPr>
          <p:cNvGrpSpPr>
            <a:grpSpLocks/>
          </p:cNvGrpSpPr>
          <p:nvPr/>
        </p:nvGrpSpPr>
        <p:grpSpPr bwMode="auto">
          <a:xfrm>
            <a:off x="250825" y="2276475"/>
            <a:ext cx="360363" cy="366713"/>
            <a:chOff x="703" y="614"/>
            <a:chExt cx="227" cy="231"/>
          </a:xfrm>
        </p:grpSpPr>
        <p:sp>
          <p:nvSpPr>
            <p:cNvPr id="7213" name="Oval 367">
              <a:extLst>
                <a:ext uri="{FF2B5EF4-FFF2-40B4-BE49-F238E27FC236}">
                  <a16:creationId xmlns:a16="http://schemas.microsoft.com/office/drawing/2014/main" id="{F9E65393-8B9D-CE6E-1F1B-8436144DC6C8}"/>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214" name="Text Box 368">
              <a:extLst>
                <a:ext uri="{FF2B5EF4-FFF2-40B4-BE49-F238E27FC236}">
                  <a16:creationId xmlns:a16="http://schemas.microsoft.com/office/drawing/2014/main" id="{EB28BAD9-262B-28DA-ED49-BC31156787F8}"/>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sp>
        <p:nvSpPr>
          <p:cNvPr id="7182" name="Line 369">
            <a:extLst>
              <a:ext uri="{FF2B5EF4-FFF2-40B4-BE49-F238E27FC236}">
                <a16:creationId xmlns:a16="http://schemas.microsoft.com/office/drawing/2014/main" id="{D034600B-49C3-9658-B7C4-2ACEFFC46C98}"/>
              </a:ext>
            </a:extLst>
          </p:cNvPr>
          <p:cNvSpPr>
            <a:spLocks noChangeShapeType="1"/>
          </p:cNvSpPr>
          <p:nvPr/>
        </p:nvSpPr>
        <p:spPr bwMode="auto">
          <a:xfrm>
            <a:off x="611188" y="2492375"/>
            <a:ext cx="215900"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183" name="Line 370">
            <a:extLst>
              <a:ext uri="{FF2B5EF4-FFF2-40B4-BE49-F238E27FC236}">
                <a16:creationId xmlns:a16="http://schemas.microsoft.com/office/drawing/2014/main" id="{803A7AD1-2828-EE6D-08D1-51F9FAEEC653}"/>
              </a:ext>
            </a:extLst>
          </p:cNvPr>
          <p:cNvSpPr>
            <a:spLocks noChangeShapeType="1"/>
          </p:cNvSpPr>
          <p:nvPr/>
        </p:nvSpPr>
        <p:spPr bwMode="auto">
          <a:xfrm flipH="1">
            <a:off x="1763713" y="3141663"/>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184" name="Line 371">
            <a:extLst>
              <a:ext uri="{FF2B5EF4-FFF2-40B4-BE49-F238E27FC236}">
                <a16:creationId xmlns:a16="http://schemas.microsoft.com/office/drawing/2014/main" id="{517A7D20-15A8-F76A-CC00-B2E4D6FBC887}"/>
              </a:ext>
            </a:extLst>
          </p:cNvPr>
          <p:cNvSpPr>
            <a:spLocks noChangeShapeType="1"/>
          </p:cNvSpPr>
          <p:nvPr/>
        </p:nvSpPr>
        <p:spPr bwMode="auto">
          <a:xfrm flipH="1" flipV="1">
            <a:off x="3132138" y="2708275"/>
            <a:ext cx="215900"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185" name="Line 372">
            <a:extLst>
              <a:ext uri="{FF2B5EF4-FFF2-40B4-BE49-F238E27FC236}">
                <a16:creationId xmlns:a16="http://schemas.microsoft.com/office/drawing/2014/main" id="{CA6EB208-427F-B226-D85E-0BF5441459D0}"/>
              </a:ext>
            </a:extLst>
          </p:cNvPr>
          <p:cNvSpPr>
            <a:spLocks noChangeShapeType="1"/>
          </p:cNvSpPr>
          <p:nvPr/>
        </p:nvSpPr>
        <p:spPr bwMode="auto">
          <a:xfrm flipH="1">
            <a:off x="2771775" y="2133600"/>
            <a:ext cx="43180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186" name="Line 373">
            <a:extLst>
              <a:ext uri="{FF2B5EF4-FFF2-40B4-BE49-F238E27FC236}">
                <a16:creationId xmlns:a16="http://schemas.microsoft.com/office/drawing/2014/main" id="{F6889621-0712-38B5-981B-177FB5F84AB0}"/>
              </a:ext>
            </a:extLst>
          </p:cNvPr>
          <p:cNvSpPr>
            <a:spLocks noChangeShapeType="1"/>
          </p:cNvSpPr>
          <p:nvPr/>
        </p:nvSpPr>
        <p:spPr bwMode="auto">
          <a:xfrm flipH="1">
            <a:off x="3635375" y="1196975"/>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7187" name="Group 374">
            <a:extLst>
              <a:ext uri="{FF2B5EF4-FFF2-40B4-BE49-F238E27FC236}">
                <a16:creationId xmlns:a16="http://schemas.microsoft.com/office/drawing/2014/main" id="{33AC48B3-EAD4-6A41-F16C-7B541496F0C9}"/>
              </a:ext>
            </a:extLst>
          </p:cNvPr>
          <p:cNvGrpSpPr>
            <a:grpSpLocks/>
          </p:cNvGrpSpPr>
          <p:nvPr/>
        </p:nvGrpSpPr>
        <p:grpSpPr bwMode="auto">
          <a:xfrm>
            <a:off x="395288" y="4076700"/>
            <a:ext cx="3960812" cy="366713"/>
            <a:chOff x="249" y="2568"/>
            <a:chExt cx="2495" cy="231"/>
          </a:xfrm>
        </p:grpSpPr>
        <p:sp>
          <p:nvSpPr>
            <p:cNvPr id="7209" name="Rectangle 375">
              <a:extLst>
                <a:ext uri="{FF2B5EF4-FFF2-40B4-BE49-F238E27FC236}">
                  <a16:creationId xmlns:a16="http://schemas.microsoft.com/office/drawing/2014/main" id="{A0DE71E2-03A5-4602-994F-0FF63277690A}"/>
                </a:ext>
              </a:extLst>
            </p:cNvPr>
            <p:cNvSpPr>
              <a:spLocks noChangeArrowheads="1"/>
            </p:cNvSpPr>
            <p:nvPr/>
          </p:nvSpPr>
          <p:spPr bwMode="auto">
            <a:xfrm>
              <a:off x="566" y="2568"/>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7210" name="Group 376">
              <a:extLst>
                <a:ext uri="{FF2B5EF4-FFF2-40B4-BE49-F238E27FC236}">
                  <a16:creationId xmlns:a16="http://schemas.microsoft.com/office/drawing/2014/main" id="{BA292925-7863-8C96-B8EC-A79A0403F679}"/>
                </a:ext>
              </a:extLst>
            </p:cNvPr>
            <p:cNvGrpSpPr>
              <a:grpSpLocks/>
            </p:cNvGrpSpPr>
            <p:nvPr/>
          </p:nvGrpSpPr>
          <p:grpSpPr bwMode="auto">
            <a:xfrm>
              <a:off x="249" y="2568"/>
              <a:ext cx="227" cy="231"/>
              <a:chOff x="204" y="2704"/>
              <a:chExt cx="227" cy="231"/>
            </a:xfrm>
          </p:grpSpPr>
          <p:sp>
            <p:nvSpPr>
              <p:cNvPr id="7211" name="Oval 377">
                <a:extLst>
                  <a:ext uri="{FF2B5EF4-FFF2-40B4-BE49-F238E27FC236}">
                    <a16:creationId xmlns:a16="http://schemas.microsoft.com/office/drawing/2014/main" id="{841BF367-7DB5-0E5B-9AFD-E3F9D2C85CA3}"/>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212" name="Text Box 378">
                <a:extLst>
                  <a:ext uri="{FF2B5EF4-FFF2-40B4-BE49-F238E27FC236}">
                    <a16:creationId xmlns:a16="http://schemas.microsoft.com/office/drawing/2014/main" id="{8D0F731B-DDBF-43A0-AD52-827FE8060A2D}"/>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grpSp>
        <p:nvGrpSpPr>
          <p:cNvPr id="7188" name="Group 379">
            <a:extLst>
              <a:ext uri="{FF2B5EF4-FFF2-40B4-BE49-F238E27FC236}">
                <a16:creationId xmlns:a16="http://schemas.microsoft.com/office/drawing/2014/main" id="{C1B85966-109A-861C-45C4-335C43DFAF09}"/>
              </a:ext>
            </a:extLst>
          </p:cNvPr>
          <p:cNvGrpSpPr>
            <a:grpSpLocks/>
          </p:cNvGrpSpPr>
          <p:nvPr/>
        </p:nvGrpSpPr>
        <p:grpSpPr bwMode="auto">
          <a:xfrm>
            <a:off x="395288" y="4502150"/>
            <a:ext cx="3960812" cy="366713"/>
            <a:chOff x="249" y="2836"/>
            <a:chExt cx="2495" cy="231"/>
          </a:xfrm>
        </p:grpSpPr>
        <p:sp>
          <p:nvSpPr>
            <p:cNvPr id="7205" name="Rectangle 380">
              <a:extLst>
                <a:ext uri="{FF2B5EF4-FFF2-40B4-BE49-F238E27FC236}">
                  <a16:creationId xmlns:a16="http://schemas.microsoft.com/office/drawing/2014/main" id="{60E25057-51A8-556B-BAA6-E3B758F56314}"/>
                </a:ext>
              </a:extLst>
            </p:cNvPr>
            <p:cNvSpPr>
              <a:spLocks noChangeArrowheads="1"/>
            </p:cNvSpPr>
            <p:nvPr/>
          </p:nvSpPr>
          <p:spPr bwMode="auto">
            <a:xfrm>
              <a:off x="566" y="2836"/>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7206" name="Group 381">
              <a:extLst>
                <a:ext uri="{FF2B5EF4-FFF2-40B4-BE49-F238E27FC236}">
                  <a16:creationId xmlns:a16="http://schemas.microsoft.com/office/drawing/2014/main" id="{3C10CB6C-2B10-0281-D1AF-6D5B99AA8723}"/>
                </a:ext>
              </a:extLst>
            </p:cNvPr>
            <p:cNvGrpSpPr>
              <a:grpSpLocks/>
            </p:cNvGrpSpPr>
            <p:nvPr/>
          </p:nvGrpSpPr>
          <p:grpSpPr bwMode="auto">
            <a:xfrm>
              <a:off x="249" y="2836"/>
              <a:ext cx="227" cy="231"/>
              <a:chOff x="204" y="2704"/>
              <a:chExt cx="227" cy="231"/>
            </a:xfrm>
          </p:grpSpPr>
          <p:sp>
            <p:nvSpPr>
              <p:cNvPr id="7207" name="Oval 382">
                <a:extLst>
                  <a:ext uri="{FF2B5EF4-FFF2-40B4-BE49-F238E27FC236}">
                    <a16:creationId xmlns:a16="http://schemas.microsoft.com/office/drawing/2014/main" id="{5A60FADF-D269-9DE6-F904-10FA23033E50}"/>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208" name="Text Box 383">
                <a:extLst>
                  <a:ext uri="{FF2B5EF4-FFF2-40B4-BE49-F238E27FC236}">
                    <a16:creationId xmlns:a16="http://schemas.microsoft.com/office/drawing/2014/main" id="{544C3ED7-A44F-3623-E248-253232FDC690}"/>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7189" name="Group 384">
            <a:extLst>
              <a:ext uri="{FF2B5EF4-FFF2-40B4-BE49-F238E27FC236}">
                <a16:creationId xmlns:a16="http://schemas.microsoft.com/office/drawing/2014/main" id="{4898C462-D8CD-8159-B3BE-1BE95D844989}"/>
              </a:ext>
            </a:extLst>
          </p:cNvPr>
          <p:cNvGrpSpPr>
            <a:grpSpLocks/>
          </p:cNvGrpSpPr>
          <p:nvPr/>
        </p:nvGrpSpPr>
        <p:grpSpPr bwMode="auto">
          <a:xfrm>
            <a:off x="395288" y="4933950"/>
            <a:ext cx="3960812" cy="366713"/>
            <a:chOff x="249" y="3108"/>
            <a:chExt cx="2495" cy="231"/>
          </a:xfrm>
        </p:grpSpPr>
        <p:sp>
          <p:nvSpPr>
            <p:cNvPr id="7201" name="Rectangle 385">
              <a:extLst>
                <a:ext uri="{FF2B5EF4-FFF2-40B4-BE49-F238E27FC236}">
                  <a16:creationId xmlns:a16="http://schemas.microsoft.com/office/drawing/2014/main" id="{50919CB2-F59D-C952-D396-3F8763C28B6F}"/>
                </a:ext>
              </a:extLst>
            </p:cNvPr>
            <p:cNvSpPr>
              <a:spLocks noChangeArrowheads="1"/>
            </p:cNvSpPr>
            <p:nvPr/>
          </p:nvSpPr>
          <p:spPr bwMode="auto">
            <a:xfrm>
              <a:off x="566" y="3108"/>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7202" name="Group 386">
              <a:extLst>
                <a:ext uri="{FF2B5EF4-FFF2-40B4-BE49-F238E27FC236}">
                  <a16:creationId xmlns:a16="http://schemas.microsoft.com/office/drawing/2014/main" id="{59183AE1-31C3-36E9-417A-6C5F2AD8B155}"/>
                </a:ext>
              </a:extLst>
            </p:cNvPr>
            <p:cNvGrpSpPr>
              <a:grpSpLocks/>
            </p:cNvGrpSpPr>
            <p:nvPr/>
          </p:nvGrpSpPr>
          <p:grpSpPr bwMode="auto">
            <a:xfrm>
              <a:off x="249" y="3108"/>
              <a:ext cx="227" cy="231"/>
              <a:chOff x="204" y="2704"/>
              <a:chExt cx="227" cy="231"/>
            </a:xfrm>
          </p:grpSpPr>
          <p:sp>
            <p:nvSpPr>
              <p:cNvPr id="7203" name="Oval 387">
                <a:extLst>
                  <a:ext uri="{FF2B5EF4-FFF2-40B4-BE49-F238E27FC236}">
                    <a16:creationId xmlns:a16="http://schemas.microsoft.com/office/drawing/2014/main" id="{A5CEA6B1-DFE4-E2C6-32BE-AFFEEA4390C0}"/>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204" name="Text Box 388">
                <a:extLst>
                  <a:ext uri="{FF2B5EF4-FFF2-40B4-BE49-F238E27FC236}">
                    <a16:creationId xmlns:a16="http://schemas.microsoft.com/office/drawing/2014/main" id="{620B3322-B700-4D07-7E7F-98B87AD8D7A6}"/>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7190" name="Group 389">
            <a:extLst>
              <a:ext uri="{FF2B5EF4-FFF2-40B4-BE49-F238E27FC236}">
                <a16:creationId xmlns:a16="http://schemas.microsoft.com/office/drawing/2014/main" id="{9075E75E-0121-47AE-712A-BBD049DFAF9C}"/>
              </a:ext>
            </a:extLst>
          </p:cNvPr>
          <p:cNvGrpSpPr>
            <a:grpSpLocks/>
          </p:cNvGrpSpPr>
          <p:nvPr/>
        </p:nvGrpSpPr>
        <p:grpSpPr bwMode="auto">
          <a:xfrm>
            <a:off x="395288" y="5367338"/>
            <a:ext cx="3960812" cy="366712"/>
            <a:chOff x="249" y="3381"/>
            <a:chExt cx="2495" cy="231"/>
          </a:xfrm>
        </p:grpSpPr>
        <p:sp>
          <p:nvSpPr>
            <p:cNvPr id="7197" name="Rectangle 390">
              <a:extLst>
                <a:ext uri="{FF2B5EF4-FFF2-40B4-BE49-F238E27FC236}">
                  <a16:creationId xmlns:a16="http://schemas.microsoft.com/office/drawing/2014/main" id="{A711AE78-D492-FCD3-0AEC-F443ED20F630}"/>
                </a:ext>
              </a:extLst>
            </p:cNvPr>
            <p:cNvSpPr>
              <a:spLocks noChangeArrowheads="1"/>
            </p:cNvSpPr>
            <p:nvPr/>
          </p:nvSpPr>
          <p:spPr bwMode="auto">
            <a:xfrm>
              <a:off x="566" y="3381"/>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7198" name="Group 391">
              <a:extLst>
                <a:ext uri="{FF2B5EF4-FFF2-40B4-BE49-F238E27FC236}">
                  <a16:creationId xmlns:a16="http://schemas.microsoft.com/office/drawing/2014/main" id="{3C511462-0000-431A-3B38-90A996B22AA8}"/>
                </a:ext>
              </a:extLst>
            </p:cNvPr>
            <p:cNvGrpSpPr>
              <a:grpSpLocks/>
            </p:cNvGrpSpPr>
            <p:nvPr/>
          </p:nvGrpSpPr>
          <p:grpSpPr bwMode="auto">
            <a:xfrm>
              <a:off x="249" y="3381"/>
              <a:ext cx="227" cy="231"/>
              <a:chOff x="204" y="2704"/>
              <a:chExt cx="227" cy="231"/>
            </a:xfrm>
          </p:grpSpPr>
          <p:sp>
            <p:nvSpPr>
              <p:cNvPr id="7199" name="Oval 392">
                <a:extLst>
                  <a:ext uri="{FF2B5EF4-FFF2-40B4-BE49-F238E27FC236}">
                    <a16:creationId xmlns:a16="http://schemas.microsoft.com/office/drawing/2014/main" id="{E602D69D-CF4B-6AE8-7C3E-725E034D44ED}"/>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200" name="Text Box 393">
                <a:extLst>
                  <a:ext uri="{FF2B5EF4-FFF2-40B4-BE49-F238E27FC236}">
                    <a16:creationId xmlns:a16="http://schemas.microsoft.com/office/drawing/2014/main" id="{BE3B8BF7-F381-F07D-D9E3-B10D3944E355}"/>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grpSp>
        <p:nvGrpSpPr>
          <p:cNvPr id="7191" name="Group 394">
            <a:extLst>
              <a:ext uri="{FF2B5EF4-FFF2-40B4-BE49-F238E27FC236}">
                <a16:creationId xmlns:a16="http://schemas.microsoft.com/office/drawing/2014/main" id="{B015C3B1-3CBA-2F16-B5A6-A2E0A021CCFE}"/>
              </a:ext>
            </a:extLst>
          </p:cNvPr>
          <p:cNvGrpSpPr>
            <a:grpSpLocks/>
          </p:cNvGrpSpPr>
          <p:nvPr/>
        </p:nvGrpSpPr>
        <p:grpSpPr bwMode="auto">
          <a:xfrm>
            <a:off x="395288" y="5799138"/>
            <a:ext cx="3960812" cy="366712"/>
            <a:chOff x="249" y="3653"/>
            <a:chExt cx="2495" cy="231"/>
          </a:xfrm>
        </p:grpSpPr>
        <p:sp>
          <p:nvSpPr>
            <p:cNvPr id="7193" name="Rectangle 395">
              <a:extLst>
                <a:ext uri="{FF2B5EF4-FFF2-40B4-BE49-F238E27FC236}">
                  <a16:creationId xmlns:a16="http://schemas.microsoft.com/office/drawing/2014/main" id="{2B8795E8-6ED1-6AF7-D83E-AEDFE4FA2F1F}"/>
                </a:ext>
              </a:extLst>
            </p:cNvPr>
            <p:cNvSpPr>
              <a:spLocks noChangeArrowheads="1"/>
            </p:cNvSpPr>
            <p:nvPr/>
          </p:nvSpPr>
          <p:spPr bwMode="auto">
            <a:xfrm>
              <a:off x="566" y="3653"/>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7194" name="Group 396">
              <a:extLst>
                <a:ext uri="{FF2B5EF4-FFF2-40B4-BE49-F238E27FC236}">
                  <a16:creationId xmlns:a16="http://schemas.microsoft.com/office/drawing/2014/main" id="{D1F923DF-0F3C-AEC1-A6AD-3CB80C460F52}"/>
                </a:ext>
              </a:extLst>
            </p:cNvPr>
            <p:cNvGrpSpPr>
              <a:grpSpLocks/>
            </p:cNvGrpSpPr>
            <p:nvPr/>
          </p:nvGrpSpPr>
          <p:grpSpPr bwMode="auto">
            <a:xfrm>
              <a:off x="249" y="3653"/>
              <a:ext cx="227" cy="231"/>
              <a:chOff x="204" y="2704"/>
              <a:chExt cx="227" cy="231"/>
            </a:xfrm>
          </p:grpSpPr>
          <p:sp>
            <p:nvSpPr>
              <p:cNvPr id="7195" name="Oval 397">
                <a:extLst>
                  <a:ext uri="{FF2B5EF4-FFF2-40B4-BE49-F238E27FC236}">
                    <a16:creationId xmlns:a16="http://schemas.microsoft.com/office/drawing/2014/main" id="{885FFAB1-C9BE-8C3F-5F66-4C9291CF771C}"/>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7196" name="Text Box 398">
                <a:extLst>
                  <a:ext uri="{FF2B5EF4-FFF2-40B4-BE49-F238E27FC236}">
                    <a16:creationId xmlns:a16="http://schemas.microsoft.com/office/drawing/2014/main" id="{68D134A7-7350-1C17-9F4A-7150D3A899A9}"/>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pic>
        <p:nvPicPr>
          <p:cNvPr id="7192" name="Picture 18" descr="U:\BioTOP\3\DUA\Tafelbilder\Illus\skelette_2015_variante2.jpg">
            <a:extLst>
              <a:ext uri="{FF2B5EF4-FFF2-40B4-BE49-F238E27FC236}">
                <a16:creationId xmlns:a16="http://schemas.microsoft.com/office/drawing/2014/main" id="{0D1FCE37-8348-7874-B44C-36C86B828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775" y="1112838"/>
            <a:ext cx="30638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0EE770C-7EE7-F972-9A4A-1D3C3896ABDE}"/>
              </a:ext>
            </a:extLst>
          </p:cNvPr>
          <p:cNvSpPr>
            <a:spLocks noGrp="1" noChangeArrowheads="1"/>
          </p:cNvSpPr>
          <p:nvPr>
            <p:ph type="title"/>
          </p:nvPr>
        </p:nvSpPr>
        <p:spPr/>
        <p:txBody>
          <a:bodyPr/>
          <a:lstStyle/>
          <a:p>
            <a:r>
              <a:rPr lang="de-DE" altLang="de-DE"/>
              <a:t>Brückentier Archaeopteryx</a:t>
            </a:r>
          </a:p>
        </p:txBody>
      </p:sp>
      <p:pic>
        <p:nvPicPr>
          <p:cNvPr id="8195" name="Picture 20" descr="U:\BioTOP\3\DUA\Tafelbilder\Illus\skelette_2015_variante3.jpg">
            <a:extLst>
              <a:ext uri="{FF2B5EF4-FFF2-40B4-BE49-F238E27FC236}">
                <a16:creationId xmlns:a16="http://schemas.microsoft.com/office/drawing/2014/main" id="{457D50BE-FF49-F2A3-B069-570E648C6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1071563"/>
            <a:ext cx="301942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6" name="Group 356">
            <a:extLst>
              <a:ext uri="{FF2B5EF4-FFF2-40B4-BE49-F238E27FC236}">
                <a16:creationId xmlns:a16="http://schemas.microsoft.com/office/drawing/2014/main" id="{FC95874B-6D1D-16CB-EAA7-26C2E0ABB8A8}"/>
              </a:ext>
            </a:extLst>
          </p:cNvPr>
          <p:cNvGrpSpPr>
            <a:grpSpLocks/>
          </p:cNvGrpSpPr>
          <p:nvPr/>
        </p:nvGrpSpPr>
        <p:grpSpPr bwMode="auto">
          <a:xfrm>
            <a:off x="3851275" y="981075"/>
            <a:ext cx="360363" cy="366713"/>
            <a:chOff x="703" y="614"/>
            <a:chExt cx="227" cy="231"/>
          </a:xfrm>
        </p:grpSpPr>
        <p:sp>
          <p:nvSpPr>
            <p:cNvPr id="8240" name="Oval 353">
              <a:extLst>
                <a:ext uri="{FF2B5EF4-FFF2-40B4-BE49-F238E27FC236}">
                  <a16:creationId xmlns:a16="http://schemas.microsoft.com/office/drawing/2014/main" id="{6DCDFAFA-C10A-EFC2-02A7-280F6CBE4442}"/>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8241" name="Text Box 354">
              <a:extLst>
                <a:ext uri="{FF2B5EF4-FFF2-40B4-BE49-F238E27FC236}">
                  <a16:creationId xmlns:a16="http://schemas.microsoft.com/office/drawing/2014/main" id="{722A1D78-2D9B-498E-F070-D7FFC9A867D7}"/>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nvGrpSpPr>
          <p:cNvPr id="8197" name="Group 357">
            <a:extLst>
              <a:ext uri="{FF2B5EF4-FFF2-40B4-BE49-F238E27FC236}">
                <a16:creationId xmlns:a16="http://schemas.microsoft.com/office/drawing/2014/main" id="{61230AE7-8299-D140-6436-2996834DCD78}"/>
              </a:ext>
            </a:extLst>
          </p:cNvPr>
          <p:cNvGrpSpPr>
            <a:grpSpLocks/>
          </p:cNvGrpSpPr>
          <p:nvPr/>
        </p:nvGrpSpPr>
        <p:grpSpPr bwMode="auto">
          <a:xfrm>
            <a:off x="3203575" y="1989138"/>
            <a:ext cx="360363" cy="366712"/>
            <a:chOff x="703" y="614"/>
            <a:chExt cx="227" cy="231"/>
          </a:xfrm>
        </p:grpSpPr>
        <p:sp>
          <p:nvSpPr>
            <p:cNvPr id="8238" name="Oval 358">
              <a:extLst>
                <a:ext uri="{FF2B5EF4-FFF2-40B4-BE49-F238E27FC236}">
                  <a16:creationId xmlns:a16="http://schemas.microsoft.com/office/drawing/2014/main" id="{F1A514DD-628A-B6C4-10F7-E223C10285D5}"/>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8239" name="Text Box 359">
              <a:extLst>
                <a:ext uri="{FF2B5EF4-FFF2-40B4-BE49-F238E27FC236}">
                  <a16:creationId xmlns:a16="http://schemas.microsoft.com/office/drawing/2014/main" id="{D568CD19-8E44-957E-7AFE-F272760ABE65}"/>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nvGrpSpPr>
          <p:cNvPr id="8198" name="Group 360">
            <a:extLst>
              <a:ext uri="{FF2B5EF4-FFF2-40B4-BE49-F238E27FC236}">
                <a16:creationId xmlns:a16="http://schemas.microsoft.com/office/drawing/2014/main" id="{E771FB84-C0EA-425F-DA4F-C8E52F87ED53}"/>
              </a:ext>
            </a:extLst>
          </p:cNvPr>
          <p:cNvGrpSpPr>
            <a:grpSpLocks/>
          </p:cNvGrpSpPr>
          <p:nvPr/>
        </p:nvGrpSpPr>
        <p:grpSpPr bwMode="auto">
          <a:xfrm>
            <a:off x="3348038" y="2708275"/>
            <a:ext cx="360362" cy="366713"/>
            <a:chOff x="703" y="614"/>
            <a:chExt cx="227" cy="231"/>
          </a:xfrm>
        </p:grpSpPr>
        <p:sp>
          <p:nvSpPr>
            <p:cNvPr id="8236" name="Oval 361">
              <a:extLst>
                <a:ext uri="{FF2B5EF4-FFF2-40B4-BE49-F238E27FC236}">
                  <a16:creationId xmlns:a16="http://schemas.microsoft.com/office/drawing/2014/main" id="{FEDF87D6-C06C-F988-568A-E4D1BF44FA5E}"/>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8237" name="Text Box 362">
              <a:extLst>
                <a:ext uri="{FF2B5EF4-FFF2-40B4-BE49-F238E27FC236}">
                  <a16:creationId xmlns:a16="http://schemas.microsoft.com/office/drawing/2014/main" id="{151BB973-8F29-DDF3-92BC-4BCEC59D513D}"/>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nvGrpSpPr>
          <p:cNvPr id="8199" name="Group 363">
            <a:extLst>
              <a:ext uri="{FF2B5EF4-FFF2-40B4-BE49-F238E27FC236}">
                <a16:creationId xmlns:a16="http://schemas.microsoft.com/office/drawing/2014/main" id="{335CEE3C-4813-BFAF-D102-8A4309DCDDBF}"/>
              </a:ext>
            </a:extLst>
          </p:cNvPr>
          <p:cNvGrpSpPr>
            <a:grpSpLocks/>
          </p:cNvGrpSpPr>
          <p:nvPr/>
        </p:nvGrpSpPr>
        <p:grpSpPr bwMode="auto">
          <a:xfrm>
            <a:off x="2339975" y="2997200"/>
            <a:ext cx="360363" cy="366713"/>
            <a:chOff x="703" y="614"/>
            <a:chExt cx="227" cy="231"/>
          </a:xfrm>
        </p:grpSpPr>
        <p:sp>
          <p:nvSpPr>
            <p:cNvPr id="8234" name="Oval 364">
              <a:extLst>
                <a:ext uri="{FF2B5EF4-FFF2-40B4-BE49-F238E27FC236}">
                  <a16:creationId xmlns:a16="http://schemas.microsoft.com/office/drawing/2014/main" id="{655A7482-1C13-43F7-AF6D-D37FD55E00C2}"/>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8235" name="Text Box 365">
              <a:extLst>
                <a:ext uri="{FF2B5EF4-FFF2-40B4-BE49-F238E27FC236}">
                  <a16:creationId xmlns:a16="http://schemas.microsoft.com/office/drawing/2014/main" id="{31307C04-2CEA-9757-320D-98EC6B298B81}"/>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nvGrpSpPr>
          <p:cNvPr id="8200" name="Group 366">
            <a:extLst>
              <a:ext uri="{FF2B5EF4-FFF2-40B4-BE49-F238E27FC236}">
                <a16:creationId xmlns:a16="http://schemas.microsoft.com/office/drawing/2014/main" id="{94213D79-94FF-1331-4C58-42B42787EF74}"/>
              </a:ext>
            </a:extLst>
          </p:cNvPr>
          <p:cNvGrpSpPr>
            <a:grpSpLocks/>
          </p:cNvGrpSpPr>
          <p:nvPr/>
        </p:nvGrpSpPr>
        <p:grpSpPr bwMode="auto">
          <a:xfrm>
            <a:off x="250825" y="2276475"/>
            <a:ext cx="360363" cy="366713"/>
            <a:chOff x="703" y="614"/>
            <a:chExt cx="227" cy="231"/>
          </a:xfrm>
        </p:grpSpPr>
        <p:sp>
          <p:nvSpPr>
            <p:cNvPr id="8232" name="Oval 367">
              <a:extLst>
                <a:ext uri="{FF2B5EF4-FFF2-40B4-BE49-F238E27FC236}">
                  <a16:creationId xmlns:a16="http://schemas.microsoft.com/office/drawing/2014/main" id="{9C6951CD-F583-5EC2-AB28-BC441FC7A3DD}"/>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8233" name="Text Box 368">
              <a:extLst>
                <a:ext uri="{FF2B5EF4-FFF2-40B4-BE49-F238E27FC236}">
                  <a16:creationId xmlns:a16="http://schemas.microsoft.com/office/drawing/2014/main" id="{59518E04-07AA-0C56-996F-B61D4B674B28}"/>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sp>
        <p:nvSpPr>
          <p:cNvPr id="8201" name="Line 369">
            <a:extLst>
              <a:ext uri="{FF2B5EF4-FFF2-40B4-BE49-F238E27FC236}">
                <a16:creationId xmlns:a16="http://schemas.microsoft.com/office/drawing/2014/main" id="{D55C2D00-9B48-75DE-CAB4-8B485C1F3F10}"/>
              </a:ext>
            </a:extLst>
          </p:cNvPr>
          <p:cNvSpPr>
            <a:spLocks noChangeShapeType="1"/>
          </p:cNvSpPr>
          <p:nvPr/>
        </p:nvSpPr>
        <p:spPr bwMode="auto">
          <a:xfrm>
            <a:off x="611188" y="2492375"/>
            <a:ext cx="215900"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8202" name="Line 370">
            <a:extLst>
              <a:ext uri="{FF2B5EF4-FFF2-40B4-BE49-F238E27FC236}">
                <a16:creationId xmlns:a16="http://schemas.microsoft.com/office/drawing/2014/main" id="{E515E944-BC5C-B7C6-2CAF-3817B04500EE}"/>
              </a:ext>
            </a:extLst>
          </p:cNvPr>
          <p:cNvSpPr>
            <a:spLocks noChangeShapeType="1"/>
          </p:cNvSpPr>
          <p:nvPr/>
        </p:nvSpPr>
        <p:spPr bwMode="auto">
          <a:xfrm flipH="1">
            <a:off x="1763713" y="3141663"/>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8203" name="Line 371">
            <a:extLst>
              <a:ext uri="{FF2B5EF4-FFF2-40B4-BE49-F238E27FC236}">
                <a16:creationId xmlns:a16="http://schemas.microsoft.com/office/drawing/2014/main" id="{9FCC2885-8DEC-1693-5B95-5D08FBC7D44D}"/>
              </a:ext>
            </a:extLst>
          </p:cNvPr>
          <p:cNvSpPr>
            <a:spLocks noChangeShapeType="1"/>
          </p:cNvSpPr>
          <p:nvPr/>
        </p:nvSpPr>
        <p:spPr bwMode="auto">
          <a:xfrm flipH="1" flipV="1">
            <a:off x="3132138" y="2708275"/>
            <a:ext cx="215900"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8204" name="Line 372">
            <a:extLst>
              <a:ext uri="{FF2B5EF4-FFF2-40B4-BE49-F238E27FC236}">
                <a16:creationId xmlns:a16="http://schemas.microsoft.com/office/drawing/2014/main" id="{3AA143A8-B1F5-D6AD-7E01-A11AE3AD9CB7}"/>
              </a:ext>
            </a:extLst>
          </p:cNvPr>
          <p:cNvSpPr>
            <a:spLocks noChangeShapeType="1"/>
          </p:cNvSpPr>
          <p:nvPr/>
        </p:nvSpPr>
        <p:spPr bwMode="auto">
          <a:xfrm flipH="1">
            <a:off x="2771775" y="2133600"/>
            <a:ext cx="43180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8205" name="Line 373">
            <a:extLst>
              <a:ext uri="{FF2B5EF4-FFF2-40B4-BE49-F238E27FC236}">
                <a16:creationId xmlns:a16="http://schemas.microsoft.com/office/drawing/2014/main" id="{4090711F-BB91-7D8C-35C7-B9970D261114}"/>
              </a:ext>
            </a:extLst>
          </p:cNvPr>
          <p:cNvSpPr>
            <a:spLocks noChangeShapeType="1"/>
          </p:cNvSpPr>
          <p:nvPr/>
        </p:nvSpPr>
        <p:spPr bwMode="auto">
          <a:xfrm flipH="1">
            <a:off x="3635375" y="1196975"/>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8206" name="Group 374">
            <a:extLst>
              <a:ext uri="{FF2B5EF4-FFF2-40B4-BE49-F238E27FC236}">
                <a16:creationId xmlns:a16="http://schemas.microsoft.com/office/drawing/2014/main" id="{E6B56D20-B0C0-FEB6-BD7D-A2DB21A4E5AC}"/>
              </a:ext>
            </a:extLst>
          </p:cNvPr>
          <p:cNvGrpSpPr>
            <a:grpSpLocks/>
          </p:cNvGrpSpPr>
          <p:nvPr/>
        </p:nvGrpSpPr>
        <p:grpSpPr bwMode="auto">
          <a:xfrm>
            <a:off x="395288" y="4076700"/>
            <a:ext cx="3960812" cy="366713"/>
            <a:chOff x="249" y="2568"/>
            <a:chExt cx="2495" cy="231"/>
          </a:xfrm>
        </p:grpSpPr>
        <p:sp>
          <p:nvSpPr>
            <p:cNvPr id="8228" name="Rectangle 375">
              <a:extLst>
                <a:ext uri="{FF2B5EF4-FFF2-40B4-BE49-F238E27FC236}">
                  <a16:creationId xmlns:a16="http://schemas.microsoft.com/office/drawing/2014/main" id="{0DB37444-00D4-A737-227B-E8BBF956852F}"/>
                </a:ext>
              </a:extLst>
            </p:cNvPr>
            <p:cNvSpPr>
              <a:spLocks noChangeArrowheads="1"/>
            </p:cNvSpPr>
            <p:nvPr/>
          </p:nvSpPr>
          <p:spPr bwMode="auto">
            <a:xfrm>
              <a:off x="566" y="2568"/>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8229" name="Group 376">
              <a:extLst>
                <a:ext uri="{FF2B5EF4-FFF2-40B4-BE49-F238E27FC236}">
                  <a16:creationId xmlns:a16="http://schemas.microsoft.com/office/drawing/2014/main" id="{6FFFD68A-8D2C-673A-95C8-B963F6D548C4}"/>
                </a:ext>
              </a:extLst>
            </p:cNvPr>
            <p:cNvGrpSpPr>
              <a:grpSpLocks/>
            </p:cNvGrpSpPr>
            <p:nvPr/>
          </p:nvGrpSpPr>
          <p:grpSpPr bwMode="auto">
            <a:xfrm>
              <a:off x="249" y="2568"/>
              <a:ext cx="227" cy="231"/>
              <a:chOff x="204" y="2704"/>
              <a:chExt cx="227" cy="231"/>
            </a:xfrm>
          </p:grpSpPr>
          <p:sp>
            <p:nvSpPr>
              <p:cNvPr id="8230" name="Oval 377">
                <a:extLst>
                  <a:ext uri="{FF2B5EF4-FFF2-40B4-BE49-F238E27FC236}">
                    <a16:creationId xmlns:a16="http://schemas.microsoft.com/office/drawing/2014/main" id="{1C07E562-C8D3-A6E1-CFD5-7BB266030C67}"/>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8231" name="Text Box 378">
                <a:extLst>
                  <a:ext uri="{FF2B5EF4-FFF2-40B4-BE49-F238E27FC236}">
                    <a16:creationId xmlns:a16="http://schemas.microsoft.com/office/drawing/2014/main" id="{3A3D0140-DC78-10EC-57E2-E2A0DA582350}"/>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grpSp>
        <p:nvGrpSpPr>
          <p:cNvPr id="8207" name="Group 379">
            <a:extLst>
              <a:ext uri="{FF2B5EF4-FFF2-40B4-BE49-F238E27FC236}">
                <a16:creationId xmlns:a16="http://schemas.microsoft.com/office/drawing/2014/main" id="{0109721E-86A0-4C59-956F-180BDEA88271}"/>
              </a:ext>
            </a:extLst>
          </p:cNvPr>
          <p:cNvGrpSpPr>
            <a:grpSpLocks/>
          </p:cNvGrpSpPr>
          <p:nvPr/>
        </p:nvGrpSpPr>
        <p:grpSpPr bwMode="auto">
          <a:xfrm>
            <a:off x="395288" y="4502150"/>
            <a:ext cx="3960812" cy="366713"/>
            <a:chOff x="249" y="2836"/>
            <a:chExt cx="2495" cy="231"/>
          </a:xfrm>
        </p:grpSpPr>
        <p:sp>
          <p:nvSpPr>
            <p:cNvPr id="8224" name="Rectangle 380">
              <a:extLst>
                <a:ext uri="{FF2B5EF4-FFF2-40B4-BE49-F238E27FC236}">
                  <a16:creationId xmlns:a16="http://schemas.microsoft.com/office/drawing/2014/main" id="{F28E5F88-CCFA-6E3C-2258-204F64CBC576}"/>
                </a:ext>
              </a:extLst>
            </p:cNvPr>
            <p:cNvSpPr>
              <a:spLocks noChangeArrowheads="1"/>
            </p:cNvSpPr>
            <p:nvPr/>
          </p:nvSpPr>
          <p:spPr bwMode="auto">
            <a:xfrm>
              <a:off x="566" y="2836"/>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8225" name="Group 381">
              <a:extLst>
                <a:ext uri="{FF2B5EF4-FFF2-40B4-BE49-F238E27FC236}">
                  <a16:creationId xmlns:a16="http://schemas.microsoft.com/office/drawing/2014/main" id="{42C8EFA6-B1E6-8423-E675-20CACE517050}"/>
                </a:ext>
              </a:extLst>
            </p:cNvPr>
            <p:cNvGrpSpPr>
              <a:grpSpLocks/>
            </p:cNvGrpSpPr>
            <p:nvPr/>
          </p:nvGrpSpPr>
          <p:grpSpPr bwMode="auto">
            <a:xfrm>
              <a:off x="249" y="2836"/>
              <a:ext cx="227" cy="231"/>
              <a:chOff x="204" y="2704"/>
              <a:chExt cx="227" cy="231"/>
            </a:xfrm>
          </p:grpSpPr>
          <p:sp>
            <p:nvSpPr>
              <p:cNvPr id="8226" name="Oval 382">
                <a:extLst>
                  <a:ext uri="{FF2B5EF4-FFF2-40B4-BE49-F238E27FC236}">
                    <a16:creationId xmlns:a16="http://schemas.microsoft.com/office/drawing/2014/main" id="{1B152D44-8AB0-190D-2BB6-1F533D816E38}"/>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8227" name="Text Box 383">
                <a:extLst>
                  <a:ext uri="{FF2B5EF4-FFF2-40B4-BE49-F238E27FC236}">
                    <a16:creationId xmlns:a16="http://schemas.microsoft.com/office/drawing/2014/main" id="{3AC481F8-EFD0-55D2-6808-C0D9AB39FF3A}"/>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8208" name="Group 384">
            <a:extLst>
              <a:ext uri="{FF2B5EF4-FFF2-40B4-BE49-F238E27FC236}">
                <a16:creationId xmlns:a16="http://schemas.microsoft.com/office/drawing/2014/main" id="{B39FE7AC-EC3B-F9E0-CF0C-16B2985FFAD7}"/>
              </a:ext>
            </a:extLst>
          </p:cNvPr>
          <p:cNvGrpSpPr>
            <a:grpSpLocks/>
          </p:cNvGrpSpPr>
          <p:nvPr/>
        </p:nvGrpSpPr>
        <p:grpSpPr bwMode="auto">
          <a:xfrm>
            <a:off x="395288" y="4933950"/>
            <a:ext cx="3960812" cy="366713"/>
            <a:chOff x="249" y="3108"/>
            <a:chExt cx="2495" cy="231"/>
          </a:xfrm>
        </p:grpSpPr>
        <p:sp>
          <p:nvSpPr>
            <p:cNvPr id="8220" name="Rectangle 385">
              <a:extLst>
                <a:ext uri="{FF2B5EF4-FFF2-40B4-BE49-F238E27FC236}">
                  <a16:creationId xmlns:a16="http://schemas.microsoft.com/office/drawing/2014/main" id="{26AEA2F5-0B2F-79EF-CF1D-13ED0AC9C399}"/>
                </a:ext>
              </a:extLst>
            </p:cNvPr>
            <p:cNvSpPr>
              <a:spLocks noChangeArrowheads="1"/>
            </p:cNvSpPr>
            <p:nvPr/>
          </p:nvSpPr>
          <p:spPr bwMode="auto">
            <a:xfrm>
              <a:off x="566" y="3108"/>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8221" name="Group 386">
              <a:extLst>
                <a:ext uri="{FF2B5EF4-FFF2-40B4-BE49-F238E27FC236}">
                  <a16:creationId xmlns:a16="http://schemas.microsoft.com/office/drawing/2014/main" id="{186438C1-AD69-2589-1798-C11B11866EB2}"/>
                </a:ext>
              </a:extLst>
            </p:cNvPr>
            <p:cNvGrpSpPr>
              <a:grpSpLocks/>
            </p:cNvGrpSpPr>
            <p:nvPr/>
          </p:nvGrpSpPr>
          <p:grpSpPr bwMode="auto">
            <a:xfrm>
              <a:off x="249" y="3108"/>
              <a:ext cx="227" cy="231"/>
              <a:chOff x="204" y="2704"/>
              <a:chExt cx="227" cy="231"/>
            </a:xfrm>
          </p:grpSpPr>
          <p:sp>
            <p:nvSpPr>
              <p:cNvPr id="8222" name="Oval 387">
                <a:extLst>
                  <a:ext uri="{FF2B5EF4-FFF2-40B4-BE49-F238E27FC236}">
                    <a16:creationId xmlns:a16="http://schemas.microsoft.com/office/drawing/2014/main" id="{C1D460FD-5A0D-92E5-C397-5E94CD8B05D3}"/>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8223" name="Text Box 388">
                <a:extLst>
                  <a:ext uri="{FF2B5EF4-FFF2-40B4-BE49-F238E27FC236}">
                    <a16:creationId xmlns:a16="http://schemas.microsoft.com/office/drawing/2014/main" id="{C7B28C76-7905-6EC9-DC37-548CE1C7C4D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8209" name="Group 389">
            <a:extLst>
              <a:ext uri="{FF2B5EF4-FFF2-40B4-BE49-F238E27FC236}">
                <a16:creationId xmlns:a16="http://schemas.microsoft.com/office/drawing/2014/main" id="{A64EA4D0-6E45-3D06-B61A-67EFC1018B28}"/>
              </a:ext>
            </a:extLst>
          </p:cNvPr>
          <p:cNvGrpSpPr>
            <a:grpSpLocks/>
          </p:cNvGrpSpPr>
          <p:nvPr/>
        </p:nvGrpSpPr>
        <p:grpSpPr bwMode="auto">
          <a:xfrm>
            <a:off x="395288" y="5367338"/>
            <a:ext cx="3960812" cy="366712"/>
            <a:chOff x="249" y="3381"/>
            <a:chExt cx="2495" cy="231"/>
          </a:xfrm>
        </p:grpSpPr>
        <p:sp>
          <p:nvSpPr>
            <p:cNvPr id="8216" name="Rectangle 390">
              <a:extLst>
                <a:ext uri="{FF2B5EF4-FFF2-40B4-BE49-F238E27FC236}">
                  <a16:creationId xmlns:a16="http://schemas.microsoft.com/office/drawing/2014/main" id="{EC0E0B15-16BC-565F-A113-331C0FF9A0E0}"/>
                </a:ext>
              </a:extLst>
            </p:cNvPr>
            <p:cNvSpPr>
              <a:spLocks noChangeArrowheads="1"/>
            </p:cNvSpPr>
            <p:nvPr/>
          </p:nvSpPr>
          <p:spPr bwMode="auto">
            <a:xfrm>
              <a:off x="566" y="3381"/>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8217" name="Group 391">
              <a:extLst>
                <a:ext uri="{FF2B5EF4-FFF2-40B4-BE49-F238E27FC236}">
                  <a16:creationId xmlns:a16="http://schemas.microsoft.com/office/drawing/2014/main" id="{13A5BC2C-66C5-9B16-6ACC-E75AAA4FAAD9}"/>
                </a:ext>
              </a:extLst>
            </p:cNvPr>
            <p:cNvGrpSpPr>
              <a:grpSpLocks/>
            </p:cNvGrpSpPr>
            <p:nvPr/>
          </p:nvGrpSpPr>
          <p:grpSpPr bwMode="auto">
            <a:xfrm>
              <a:off x="249" y="3381"/>
              <a:ext cx="227" cy="231"/>
              <a:chOff x="204" y="2704"/>
              <a:chExt cx="227" cy="231"/>
            </a:xfrm>
          </p:grpSpPr>
          <p:sp>
            <p:nvSpPr>
              <p:cNvPr id="8218" name="Oval 392">
                <a:extLst>
                  <a:ext uri="{FF2B5EF4-FFF2-40B4-BE49-F238E27FC236}">
                    <a16:creationId xmlns:a16="http://schemas.microsoft.com/office/drawing/2014/main" id="{33C42739-F68E-D10A-1B9E-61279EB4B0B9}"/>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8219" name="Text Box 393">
                <a:extLst>
                  <a:ext uri="{FF2B5EF4-FFF2-40B4-BE49-F238E27FC236}">
                    <a16:creationId xmlns:a16="http://schemas.microsoft.com/office/drawing/2014/main" id="{AF9AA194-859B-43CD-7CA8-C0C9F372519A}"/>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grpSp>
        <p:nvGrpSpPr>
          <p:cNvPr id="8210" name="Group 394">
            <a:extLst>
              <a:ext uri="{FF2B5EF4-FFF2-40B4-BE49-F238E27FC236}">
                <a16:creationId xmlns:a16="http://schemas.microsoft.com/office/drawing/2014/main" id="{C3C57147-A97A-971A-3756-E29C1B892C34}"/>
              </a:ext>
            </a:extLst>
          </p:cNvPr>
          <p:cNvGrpSpPr>
            <a:grpSpLocks/>
          </p:cNvGrpSpPr>
          <p:nvPr/>
        </p:nvGrpSpPr>
        <p:grpSpPr bwMode="auto">
          <a:xfrm>
            <a:off x="395288" y="5799138"/>
            <a:ext cx="3960812" cy="366712"/>
            <a:chOff x="249" y="3653"/>
            <a:chExt cx="2495" cy="231"/>
          </a:xfrm>
        </p:grpSpPr>
        <p:sp>
          <p:nvSpPr>
            <p:cNvPr id="8212" name="Rectangle 395">
              <a:extLst>
                <a:ext uri="{FF2B5EF4-FFF2-40B4-BE49-F238E27FC236}">
                  <a16:creationId xmlns:a16="http://schemas.microsoft.com/office/drawing/2014/main" id="{23847851-C648-EEA5-14FC-53229CD85612}"/>
                </a:ext>
              </a:extLst>
            </p:cNvPr>
            <p:cNvSpPr>
              <a:spLocks noChangeArrowheads="1"/>
            </p:cNvSpPr>
            <p:nvPr/>
          </p:nvSpPr>
          <p:spPr bwMode="auto">
            <a:xfrm>
              <a:off x="566" y="3653"/>
              <a:ext cx="2178"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8213" name="Group 396">
              <a:extLst>
                <a:ext uri="{FF2B5EF4-FFF2-40B4-BE49-F238E27FC236}">
                  <a16:creationId xmlns:a16="http://schemas.microsoft.com/office/drawing/2014/main" id="{BBE83C47-023A-1C77-B14A-C0C1C45ED568}"/>
                </a:ext>
              </a:extLst>
            </p:cNvPr>
            <p:cNvGrpSpPr>
              <a:grpSpLocks/>
            </p:cNvGrpSpPr>
            <p:nvPr/>
          </p:nvGrpSpPr>
          <p:grpSpPr bwMode="auto">
            <a:xfrm>
              <a:off x="249" y="3653"/>
              <a:ext cx="227" cy="231"/>
              <a:chOff x="204" y="2704"/>
              <a:chExt cx="227" cy="231"/>
            </a:xfrm>
          </p:grpSpPr>
          <p:sp>
            <p:nvSpPr>
              <p:cNvPr id="8214" name="Oval 397">
                <a:extLst>
                  <a:ext uri="{FF2B5EF4-FFF2-40B4-BE49-F238E27FC236}">
                    <a16:creationId xmlns:a16="http://schemas.microsoft.com/office/drawing/2014/main" id="{FDE382AC-BC50-B237-9003-7131B25C1E1E}"/>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8215" name="Text Box 398">
                <a:extLst>
                  <a:ext uri="{FF2B5EF4-FFF2-40B4-BE49-F238E27FC236}">
                    <a16:creationId xmlns:a16="http://schemas.microsoft.com/office/drawing/2014/main" id="{C84FA472-CCBC-85E4-9F16-867475634048}"/>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pic>
        <p:nvPicPr>
          <p:cNvPr id="8211" name="Picture 18" descr="U:\BioTOP\3\DUA\Tafelbilder\Illus\skelette_2015_variante2.jpg">
            <a:extLst>
              <a:ext uri="{FF2B5EF4-FFF2-40B4-BE49-F238E27FC236}">
                <a16:creationId xmlns:a16="http://schemas.microsoft.com/office/drawing/2014/main" id="{C48842DD-A288-B109-2E39-5033DEFAB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775" y="1112838"/>
            <a:ext cx="30638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86" descr="U:\BioTOP\3\DUA\Tafelbilder\Illus\skelette_2015_variante1.jpg">
            <a:extLst>
              <a:ext uri="{FF2B5EF4-FFF2-40B4-BE49-F238E27FC236}">
                <a16:creationId xmlns:a16="http://schemas.microsoft.com/office/drawing/2014/main" id="{8A498068-529D-399C-659F-9AF897D2F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488" y="1304925"/>
            <a:ext cx="30241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id="{C200A1F0-E9DE-4628-299B-E3BDAFC5297D}"/>
              </a:ext>
            </a:extLst>
          </p:cNvPr>
          <p:cNvSpPr>
            <a:spLocks noGrp="1" noChangeArrowheads="1"/>
          </p:cNvSpPr>
          <p:nvPr>
            <p:ph type="title"/>
          </p:nvPr>
        </p:nvSpPr>
        <p:spPr/>
        <p:txBody>
          <a:bodyPr/>
          <a:lstStyle/>
          <a:p>
            <a:r>
              <a:rPr lang="de-DE" altLang="de-DE"/>
              <a:t>Brückentier Archaeopteryx</a:t>
            </a:r>
          </a:p>
        </p:txBody>
      </p:sp>
      <p:grpSp>
        <p:nvGrpSpPr>
          <p:cNvPr id="9220" name="Group 77">
            <a:extLst>
              <a:ext uri="{FF2B5EF4-FFF2-40B4-BE49-F238E27FC236}">
                <a16:creationId xmlns:a16="http://schemas.microsoft.com/office/drawing/2014/main" id="{6A269E0E-5FD7-93C3-B0E5-B6D5D0AE766D}"/>
              </a:ext>
            </a:extLst>
          </p:cNvPr>
          <p:cNvGrpSpPr>
            <a:grpSpLocks/>
          </p:cNvGrpSpPr>
          <p:nvPr/>
        </p:nvGrpSpPr>
        <p:grpSpPr bwMode="auto">
          <a:xfrm>
            <a:off x="611188" y="4292600"/>
            <a:ext cx="3600450" cy="366713"/>
            <a:chOff x="249" y="2568"/>
            <a:chExt cx="2268" cy="231"/>
          </a:xfrm>
        </p:grpSpPr>
        <p:sp>
          <p:nvSpPr>
            <p:cNvPr id="9298" name="Rectangle 78">
              <a:extLst>
                <a:ext uri="{FF2B5EF4-FFF2-40B4-BE49-F238E27FC236}">
                  <a16:creationId xmlns:a16="http://schemas.microsoft.com/office/drawing/2014/main" id="{38EE6840-1103-9DD9-8AA9-D3B62A775CE6}"/>
                </a:ext>
              </a:extLst>
            </p:cNvPr>
            <p:cNvSpPr>
              <a:spLocks noChangeArrowheads="1"/>
            </p:cNvSpPr>
            <p:nvPr/>
          </p:nvSpPr>
          <p:spPr bwMode="auto">
            <a:xfrm>
              <a:off x="566" y="2568"/>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9299" name="Group 79">
              <a:extLst>
                <a:ext uri="{FF2B5EF4-FFF2-40B4-BE49-F238E27FC236}">
                  <a16:creationId xmlns:a16="http://schemas.microsoft.com/office/drawing/2014/main" id="{43F3D619-C517-B819-9538-2D520AF8479C}"/>
                </a:ext>
              </a:extLst>
            </p:cNvPr>
            <p:cNvGrpSpPr>
              <a:grpSpLocks/>
            </p:cNvGrpSpPr>
            <p:nvPr/>
          </p:nvGrpSpPr>
          <p:grpSpPr bwMode="auto">
            <a:xfrm>
              <a:off x="249" y="2568"/>
              <a:ext cx="227" cy="231"/>
              <a:chOff x="204" y="2704"/>
              <a:chExt cx="227" cy="231"/>
            </a:xfrm>
          </p:grpSpPr>
          <p:sp>
            <p:nvSpPr>
              <p:cNvPr id="9300" name="Oval 80">
                <a:extLst>
                  <a:ext uri="{FF2B5EF4-FFF2-40B4-BE49-F238E27FC236}">
                    <a16:creationId xmlns:a16="http://schemas.microsoft.com/office/drawing/2014/main" id="{956930B6-C9C1-4043-6B8A-945B7E4D2038}"/>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301" name="Text Box 81">
                <a:extLst>
                  <a:ext uri="{FF2B5EF4-FFF2-40B4-BE49-F238E27FC236}">
                    <a16:creationId xmlns:a16="http://schemas.microsoft.com/office/drawing/2014/main" id="{49AF2E20-DFAA-6097-4A3A-FA17CE44EB08}"/>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grpSp>
        <p:nvGrpSpPr>
          <p:cNvPr id="9221" name="Group 82">
            <a:extLst>
              <a:ext uri="{FF2B5EF4-FFF2-40B4-BE49-F238E27FC236}">
                <a16:creationId xmlns:a16="http://schemas.microsoft.com/office/drawing/2014/main" id="{8944180E-54D1-A274-B711-A248C23E8D1A}"/>
              </a:ext>
            </a:extLst>
          </p:cNvPr>
          <p:cNvGrpSpPr>
            <a:grpSpLocks/>
          </p:cNvGrpSpPr>
          <p:nvPr/>
        </p:nvGrpSpPr>
        <p:grpSpPr bwMode="auto">
          <a:xfrm>
            <a:off x="611188" y="4718050"/>
            <a:ext cx="3600450" cy="366713"/>
            <a:chOff x="249" y="2836"/>
            <a:chExt cx="2268" cy="231"/>
          </a:xfrm>
        </p:grpSpPr>
        <p:sp>
          <p:nvSpPr>
            <p:cNvPr id="9294" name="Rectangle 83">
              <a:extLst>
                <a:ext uri="{FF2B5EF4-FFF2-40B4-BE49-F238E27FC236}">
                  <a16:creationId xmlns:a16="http://schemas.microsoft.com/office/drawing/2014/main" id="{026E7B39-CFDA-5F38-4AB2-94BB73F8A4A2}"/>
                </a:ext>
              </a:extLst>
            </p:cNvPr>
            <p:cNvSpPr>
              <a:spLocks noChangeArrowheads="1"/>
            </p:cNvSpPr>
            <p:nvPr/>
          </p:nvSpPr>
          <p:spPr bwMode="auto">
            <a:xfrm>
              <a:off x="566" y="2836"/>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9295" name="Group 84">
              <a:extLst>
                <a:ext uri="{FF2B5EF4-FFF2-40B4-BE49-F238E27FC236}">
                  <a16:creationId xmlns:a16="http://schemas.microsoft.com/office/drawing/2014/main" id="{FE4F23E5-7116-4841-2B5D-A6A025519991}"/>
                </a:ext>
              </a:extLst>
            </p:cNvPr>
            <p:cNvGrpSpPr>
              <a:grpSpLocks/>
            </p:cNvGrpSpPr>
            <p:nvPr/>
          </p:nvGrpSpPr>
          <p:grpSpPr bwMode="auto">
            <a:xfrm>
              <a:off x="249" y="2836"/>
              <a:ext cx="227" cy="231"/>
              <a:chOff x="204" y="2704"/>
              <a:chExt cx="227" cy="231"/>
            </a:xfrm>
          </p:grpSpPr>
          <p:sp>
            <p:nvSpPr>
              <p:cNvPr id="9296" name="Oval 85">
                <a:extLst>
                  <a:ext uri="{FF2B5EF4-FFF2-40B4-BE49-F238E27FC236}">
                    <a16:creationId xmlns:a16="http://schemas.microsoft.com/office/drawing/2014/main" id="{535A8F18-1B3E-1F9D-2553-D6C13E0B201C}"/>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97" name="Text Box 86">
                <a:extLst>
                  <a:ext uri="{FF2B5EF4-FFF2-40B4-BE49-F238E27FC236}">
                    <a16:creationId xmlns:a16="http://schemas.microsoft.com/office/drawing/2014/main" id="{7A3AF74B-DB8B-6755-0DE9-FD7D4E894701}"/>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9222" name="Group 87">
            <a:extLst>
              <a:ext uri="{FF2B5EF4-FFF2-40B4-BE49-F238E27FC236}">
                <a16:creationId xmlns:a16="http://schemas.microsoft.com/office/drawing/2014/main" id="{89F96320-8806-392A-4C4E-B696F23E2211}"/>
              </a:ext>
            </a:extLst>
          </p:cNvPr>
          <p:cNvGrpSpPr>
            <a:grpSpLocks/>
          </p:cNvGrpSpPr>
          <p:nvPr/>
        </p:nvGrpSpPr>
        <p:grpSpPr bwMode="auto">
          <a:xfrm>
            <a:off x="611188" y="5149850"/>
            <a:ext cx="3600450" cy="366713"/>
            <a:chOff x="249" y="3108"/>
            <a:chExt cx="2268" cy="231"/>
          </a:xfrm>
        </p:grpSpPr>
        <p:sp>
          <p:nvSpPr>
            <p:cNvPr id="9290" name="Rectangle 88">
              <a:extLst>
                <a:ext uri="{FF2B5EF4-FFF2-40B4-BE49-F238E27FC236}">
                  <a16:creationId xmlns:a16="http://schemas.microsoft.com/office/drawing/2014/main" id="{BC8C4D05-5457-831E-9E57-E957921C9071}"/>
                </a:ext>
              </a:extLst>
            </p:cNvPr>
            <p:cNvSpPr>
              <a:spLocks noChangeArrowheads="1"/>
            </p:cNvSpPr>
            <p:nvPr/>
          </p:nvSpPr>
          <p:spPr bwMode="auto">
            <a:xfrm>
              <a:off x="566" y="3108"/>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9291" name="Group 89">
              <a:extLst>
                <a:ext uri="{FF2B5EF4-FFF2-40B4-BE49-F238E27FC236}">
                  <a16:creationId xmlns:a16="http://schemas.microsoft.com/office/drawing/2014/main" id="{A42D109D-6648-A3A2-1E99-5D495AB23F3F}"/>
                </a:ext>
              </a:extLst>
            </p:cNvPr>
            <p:cNvGrpSpPr>
              <a:grpSpLocks/>
            </p:cNvGrpSpPr>
            <p:nvPr/>
          </p:nvGrpSpPr>
          <p:grpSpPr bwMode="auto">
            <a:xfrm>
              <a:off x="249" y="3108"/>
              <a:ext cx="227" cy="231"/>
              <a:chOff x="204" y="2704"/>
              <a:chExt cx="227" cy="231"/>
            </a:xfrm>
          </p:grpSpPr>
          <p:sp>
            <p:nvSpPr>
              <p:cNvPr id="9292" name="Oval 90">
                <a:extLst>
                  <a:ext uri="{FF2B5EF4-FFF2-40B4-BE49-F238E27FC236}">
                    <a16:creationId xmlns:a16="http://schemas.microsoft.com/office/drawing/2014/main" id="{05D3F5DE-FE06-2211-DA1E-35442FA39949}"/>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93" name="Text Box 91">
                <a:extLst>
                  <a:ext uri="{FF2B5EF4-FFF2-40B4-BE49-F238E27FC236}">
                    <a16:creationId xmlns:a16="http://schemas.microsoft.com/office/drawing/2014/main" id="{1F189A60-D7A5-06E4-09D5-819FD27873A5}"/>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9223" name="Group 92">
            <a:extLst>
              <a:ext uri="{FF2B5EF4-FFF2-40B4-BE49-F238E27FC236}">
                <a16:creationId xmlns:a16="http://schemas.microsoft.com/office/drawing/2014/main" id="{6826BC3D-E1FF-876F-2930-98EE6DBFF1F3}"/>
              </a:ext>
            </a:extLst>
          </p:cNvPr>
          <p:cNvGrpSpPr>
            <a:grpSpLocks/>
          </p:cNvGrpSpPr>
          <p:nvPr/>
        </p:nvGrpSpPr>
        <p:grpSpPr bwMode="auto">
          <a:xfrm>
            <a:off x="611188" y="5583238"/>
            <a:ext cx="3600450" cy="366712"/>
            <a:chOff x="249" y="3381"/>
            <a:chExt cx="2268" cy="231"/>
          </a:xfrm>
        </p:grpSpPr>
        <p:sp>
          <p:nvSpPr>
            <p:cNvPr id="9286" name="Rectangle 93">
              <a:extLst>
                <a:ext uri="{FF2B5EF4-FFF2-40B4-BE49-F238E27FC236}">
                  <a16:creationId xmlns:a16="http://schemas.microsoft.com/office/drawing/2014/main" id="{A4A42BB0-3813-5872-3D0F-46693619435C}"/>
                </a:ext>
              </a:extLst>
            </p:cNvPr>
            <p:cNvSpPr>
              <a:spLocks noChangeArrowheads="1"/>
            </p:cNvSpPr>
            <p:nvPr/>
          </p:nvSpPr>
          <p:spPr bwMode="auto">
            <a:xfrm>
              <a:off x="566" y="3381"/>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9287" name="Group 94">
              <a:extLst>
                <a:ext uri="{FF2B5EF4-FFF2-40B4-BE49-F238E27FC236}">
                  <a16:creationId xmlns:a16="http://schemas.microsoft.com/office/drawing/2014/main" id="{0CA62661-EDA8-A179-E581-5FEBECBD0269}"/>
                </a:ext>
              </a:extLst>
            </p:cNvPr>
            <p:cNvGrpSpPr>
              <a:grpSpLocks/>
            </p:cNvGrpSpPr>
            <p:nvPr/>
          </p:nvGrpSpPr>
          <p:grpSpPr bwMode="auto">
            <a:xfrm>
              <a:off x="249" y="3381"/>
              <a:ext cx="227" cy="231"/>
              <a:chOff x="204" y="2704"/>
              <a:chExt cx="227" cy="231"/>
            </a:xfrm>
          </p:grpSpPr>
          <p:sp>
            <p:nvSpPr>
              <p:cNvPr id="9288" name="Oval 95">
                <a:extLst>
                  <a:ext uri="{FF2B5EF4-FFF2-40B4-BE49-F238E27FC236}">
                    <a16:creationId xmlns:a16="http://schemas.microsoft.com/office/drawing/2014/main" id="{2B4A17B9-009F-9048-A6C7-D7E91A6BE71B}"/>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89" name="Text Box 96">
                <a:extLst>
                  <a:ext uri="{FF2B5EF4-FFF2-40B4-BE49-F238E27FC236}">
                    <a16:creationId xmlns:a16="http://schemas.microsoft.com/office/drawing/2014/main" id="{41E5B8B9-9C7F-31D9-8CE7-2A3F6C4BF6AD}"/>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sp>
        <p:nvSpPr>
          <p:cNvPr id="142433" name="Text Box 97">
            <a:extLst>
              <a:ext uri="{FF2B5EF4-FFF2-40B4-BE49-F238E27FC236}">
                <a16:creationId xmlns:a16="http://schemas.microsoft.com/office/drawing/2014/main" id="{96088E1F-662F-1C2B-6FA6-347802613776}"/>
              </a:ext>
            </a:extLst>
          </p:cNvPr>
          <p:cNvSpPr txBox="1">
            <a:spLocks noChangeArrowheads="1"/>
          </p:cNvSpPr>
          <p:nvPr/>
        </p:nvSpPr>
        <p:spPr bwMode="auto">
          <a:xfrm>
            <a:off x="1116013" y="4724400"/>
            <a:ext cx="1108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Gabelbein</a:t>
            </a:r>
          </a:p>
        </p:txBody>
      </p:sp>
      <p:sp>
        <p:nvSpPr>
          <p:cNvPr id="142434" name="Text Box 98">
            <a:extLst>
              <a:ext uri="{FF2B5EF4-FFF2-40B4-BE49-F238E27FC236}">
                <a16:creationId xmlns:a16="http://schemas.microsoft.com/office/drawing/2014/main" id="{D376BC3B-6167-493E-B24D-A4B97CD7106A}"/>
              </a:ext>
            </a:extLst>
          </p:cNvPr>
          <p:cNvSpPr txBox="1">
            <a:spLocks noChangeArrowheads="1"/>
          </p:cNvSpPr>
          <p:nvPr/>
        </p:nvSpPr>
        <p:spPr bwMode="auto">
          <a:xfrm>
            <a:off x="1116013" y="5157788"/>
            <a:ext cx="1730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großes Brustbein</a:t>
            </a:r>
          </a:p>
        </p:txBody>
      </p:sp>
      <p:sp>
        <p:nvSpPr>
          <p:cNvPr id="142435" name="Text Box 99">
            <a:extLst>
              <a:ext uri="{FF2B5EF4-FFF2-40B4-BE49-F238E27FC236}">
                <a16:creationId xmlns:a16="http://schemas.microsoft.com/office/drawing/2014/main" id="{D3C1FF61-40FB-DDB2-EFDE-AEA76D810386}"/>
              </a:ext>
            </a:extLst>
          </p:cNvPr>
          <p:cNvSpPr txBox="1">
            <a:spLocks noChangeArrowheads="1"/>
          </p:cNvSpPr>
          <p:nvPr/>
        </p:nvSpPr>
        <p:spPr bwMode="auto">
          <a:xfrm>
            <a:off x="1116013" y="56134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nach hinten gerichtete Zehe</a:t>
            </a:r>
          </a:p>
        </p:txBody>
      </p:sp>
      <p:sp>
        <p:nvSpPr>
          <p:cNvPr id="142436" name="Text Box 100">
            <a:extLst>
              <a:ext uri="{FF2B5EF4-FFF2-40B4-BE49-F238E27FC236}">
                <a16:creationId xmlns:a16="http://schemas.microsoft.com/office/drawing/2014/main" id="{7A25265B-805D-F1CA-1BEB-111A3CD24C7E}"/>
              </a:ext>
            </a:extLst>
          </p:cNvPr>
          <p:cNvSpPr txBox="1">
            <a:spLocks noChangeArrowheads="1"/>
          </p:cNvSpPr>
          <p:nvPr/>
        </p:nvSpPr>
        <p:spPr bwMode="auto">
          <a:xfrm>
            <a:off x="1166813" y="4316413"/>
            <a:ext cx="1900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unbezahnter Kiefer</a:t>
            </a:r>
          </a:p>
        </p:txBody>
      </p:sp>
      <p:grpSp>
        <p:nvGrpSpPr>
          <p:cNvPr id="9228" name="Group 101">
            <a:extLst>
              <a:ext uri="{FF2B5EF4-FFF2-40B4-BE49-F238E27FC236}">
                <a16:creationId xmlns:a16="http://schemas.microsoft.com/office/drawing/2014/main" id="{640303EF-21E4-D9E7-E44A-70F1F9F6FE8A}"/>
              </a:ext>
            </a:extLst>
          </p:cNvPr>
          <p:cNvGrpSpPr>
            <a:grpSpLocks/>
          </p:cNvGrpSpPr>
          <p:nvPr/>
        </p:nvGrpSpPr>
        <p:grpSpPr bwMode="auto">
          <a:xfrm>
            <a:off x="4572000" y="4292600"/>
            <a:ext cx="3600450" cy="366713"/>
            <a:chOff x="249" y="3653"/>
            <a:chExt cx="2268" cy="231"/>
          </a:xfrm>
        </p:grpSpPr>
        <p:sp>
          <p:nvSpPr>
            <p:cNvPr id="9282" name="Rectangle 102">
              <a:extLst>
                <a:ext uri="{FF2B5EF4-FFF2-40B4-BE49-F238E27FC236}">
                  <a16:creationId xmlns:a16="http://schemas.microsoft.com/office/drawing/2014/main" id="{13B494C6-A909-C950-DFB9-08A134FB948B}"/>
                </a:ext>
              </a:extLst>
            </p:cNvPr>
            <p:cNvSpPr>
              <a:spLocks noChangeArrowheads="1"/>
            </p:cNvSpPr>
            <p:nvPr/>
          </p:nvSpPr>
          <p:spPr bwMode="auto">
            <a:xfrm>
              <a:off x="566" y="3653"/>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9283" name="Group 103">
              <a:extLst>
                <a:ext uri="{FF2B5EF4-FFF2-40B4-BE49-F238E27FC236}">
                  <a16:creationId xmlns:a16="http://schemas.microsoft.com/office/drawing/2014/main" id="{8E1A03A7-A401-BFDB-6BBD-1EE7223C8095}"/>
                </a:ext>
              </a:extLst>
            </p:cNvPr>
            <p:cNvGrpSpPr>
              <a:grpSpLocks/>
            </p:cNvGrpSpPr>
            <p:nvPr/>
          </p:nvGrpSpPr>
          <p:grpSpPr bwMode="auto">
            <a:xfrm>
              <a:off x="249" y="3653"/>
              <a:ext cx="227" cy="231"/>
              <a:chOff x="204" y="2704"/>
              <a:chExt cx="227" cy="231"/>
            </a:xfrm>
          </p:grpSpPr>
          <p:sp>
            <p:nvSpPr>
              <p:cNvPr id="9284" name="Oval 104">
                <a:extLst>
                  <a:ext uri="{FF2B5EF4-FFF2-40B4-BE49-F238E27FC236}">
                    <a16:creationId xmlns:a16="http://schemas.microsoft.com/office/drawing/2014/main" id="{E74D2A03-EA0D-2A20-BD43-5F144CC5633F}"/>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85" name="Text Box 105">
                <a:extLst>
                  <a:ext uri="{FF2B5EF4-FFF2-40B4-BE49-F238E27FC236}">
                    <a16:creationId xmlns:a16="http://schemas.microsoft.com/office/drawing/2014/main" id="{689FF83D-994F-0973-7524-CE99F81EF4FC}"/>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sp>
        <p:nvSpPr>
          <p:cNvPr id="142442" name="Text Box 106">
            <a:extLst>
              <a:ext uri="{FF2B5EF4-FFF2-40B4-BE49-F238E27FC236}">
                <a16:creationId xmlns:a16="http://schemas.microsoft.com/office/drawing/2014/main" id="{5D437B85-905D-A8FB-9C10-D4A75BF4E523}"/>
              </a:ext>
            </a:extLst>
          </p:cNvPr>
          <p:cNvSpPr txBox="1">
            <a:spLocks noChangeArrowheads="1"/>
          </p:cNvSpPr>
          <p:nvPr/>
        </p:nvSpPr>
        <p:spPr bwMode="auto">
          <a:xfrm>
            <a:off x="5076825" y="4298950"/>
            <a:ext cx="287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Mittelfußknochen verwachsen</a:t>
            </a:r>
          </a:p>
        </p:txBody>
      </p:sp>
      <p:grpSp>
        <p:nvGrpSpPr>
          <p:cNvPr id="9230" name="Group 116">
            <a:extLst>
              <a:ext uri="{FF2B5EF4-FFF2-40B4-BE49-F238E27FC236}">
                <a16:creationId xmlns:a16="http://schemas.microsoft.com/office/drawing/2014/main" id="{EDEDFFF7-8E36-1160-53AB-ED2D86DFD0B8}"/>
              </a:ext>
            </a:extLst>
          </p:cNvPr>
          <p:cNvGrpSpPr>
            <a:grpSpLocks/>
          </p:cNvGrpSpPr>
          <p:nvPr/>
        </p:nvGrpSpPr>
        <p:grpSpPr bwMode="auto">
          <a:xfrm>
            <a:off x="4572000" y="4724400"/>
            <a:ext cx="3600450" cy="366713"/>
            <a:chOff x="249" y="3653"/>
            <a:chExt cx="2268" cy="231"/>
          </a:xfrm>
        </p:grpSpPr>
        <p:sp>
          <p:nvSpPr>
            <p:cNvPr id="9278" name="Rectangle 117">
              <a:extLst>
                <a:ext uri="{FF2B5EF4-FFF2-40B4-BE49-F238E27FC236}">
                  <a16:creationId xmlns:a16="http://schemas.microsoft.com/office/drawing/2014/main" id="{F5846114-A7E9-115A-284C-0F2DEC5B332A}"/>
                </a:ext>
              </a:extLst>
            </p:cNvPr>
            <p:cNvSpPr>
              <a:spLocks noChangeArrowheads="1"/>
            </p:cNvSpPr>
            <p:nvPr/>
          </p:nvSpPr>
          <p:spPr bwMode="auto">
            <a:xfrm>
              <a:off x="566" y="3653"/>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9279" name="Group 118">
              <a:extLst>
                <a:ext uri="{FF2B5EF4-FFF2-40B4-BE49-F238E27FC236}">
                  <a16:creationId xmlns:a16="http://schemas.microsoft.com/office/drawing/2014/main" id="{8F7E5915-8683-D516-B6B2-E2D81C3D5FA9}"/>
                </a:ext>
              </a:extLst>
            </p:cNvPr>
            <p:cNvGrpSpPr>
              <a:grpSpLocks/>
            </p:cNvGrpSpPr>
            <p:nvPr/>
          </p:nvGrpSpPr>
          <p:grpSpPr bwMode="auto">
            <a:xfrm>
              <a:off x="249" y="3653"/>
              <a:ext cx="227" cy="231"/>
              <a:chOff x="204" y="2704"/>
              <a:chExt cx="227" cy="231"/>
            </a:xfrm>
          </p:grpSpPr>
          <p:sp>
            <p:nvSpPr>
              <p:cNvPr id="9280" name="Oval 119">
                <a:extLst>
                  <a:ext uri="{FF2B5EF4-FFF2-40B4-BE49-F238E27FC236}">
                    <a16:creationId xmlns:a16="http://schemas.microsoft.com/office/drawing/2014/main" id="{673D2068-5464-273A-923E-96189AB49551}"/>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81" name="Text Box 120">
                <a:extLst>
                  <a:ext uri="{FF2B5EF4-FFF2-40B4-BE49-F238E27FC236}">
                    <a16:creationId xmlns:a16="http://schemas.microsoft.com/office/drawing/2014/main" id="{12981AF7-1BEB-A344-8F43-A7B6C4EBBD8C}"/>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sp>
        <p:nvSpPr>
          <p:cNvPr id="142457" name="Text Box 121">
            <a:extLst>
              <a:ext uri="{FF2B5EF4-FFF2-40B4-BE49-F238E27FC236}">
                <a16:creationId xmlns:a16="http://schemas.microsoft.com/office/drawing/2014/main" id="{0DCF8C4B-1CB5-4E61-5A37-FC2DE6CD06DD}"/>
              </a:ext>
            </a:extLst>
          </p:cNvPr>
          <p:cNvSpPr txBox="1">
            <a:spLocks noChangeArrowheads="1"/>
          </p:cNvSpPr>
          <p:nvPr/>
        </p:nvSpPr>
        <p:spPr bwMode="auto">
          <a:xfrm>
            <a:off x="5076825" y="4730750"/>
            <a:ext cx="2913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verkürzte Schwanzwirbelsäule</a:t>
            </a:r>
          </a:p>
        </p:txBody>
      </p:sp>
      <p:grpSp>
        <p:nvGrpSpPr>
          <p:cNvPr id="9232" name="Group 122">
            <a:extLst>
              <a:ext uri="{FF2B5EF4-FFF2-40B4-BE49-F238E27FC236}">
                <a16:creationId xmlns:a16="http://schemas.microsoft.com/office/drawing/2014/main" id="{DC948CEF-FF92-1402-98BA-8F4D06CD9F0D}"/>
              </a:ext>
            </a:extLst>
          </p:cNvPr>
          <p:cNvGrpSpPr>
            <a:grpSpLocks/>
          </p:cNvGrpSpPr>
          <p:nvPr/>
        </p:nvGrpSpPr>
        <p:grpSpPr bwMode="auto">
          <a:xfrm>
            <a:off x="4572000" y="5157788"/>
            <a:ext cx="3600450" cy="366712"/>
            <a:chOff x="249" y="3653"/>
            <a:chExt cx="2268" cy="231"/>
          </a:xfrm>
        </p:grpSpPr>
        <p:sp>
          <p:nvSpPr>
            <p:cNvPr id="9274" name="Rectangle 123">
              <a:extLst>
                <a:ext uri="{FF2B5EF4-FFF2-40B4-BE49-F238E27FC236}">
                  <a16:creationId xmlns:a16="http://schemas.microsoft.com/office/drawing/2014/main" id="{5BC5CD4D-4CF0-F119-64A0-B9C8D03E6554}"/>
                </a:ext>
              </a:extLst>
            </p:cNvPr>
            <p:cNvSpPr>
              <a:spLocks noChangeArrowheads="1"/>
            </p:cNvSpPr>
            <p:nvPr/>
          </p:nvSpPr>
          <p:spPr bwMode="auto">
            <a:xfrm>
              <a:off x="566" y="3653"/>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9275" name="Group 124">
              <a:extLst>
                <a:ext uri="{FF2B5EF4-FFF2-40B4-BE49-F238E27FC236}">
                  <a16:creationId xmlns:a16="http://schemas.microsoft.com/office/drawing/2014/main" id="{84379840-F416-B0C1-503A-9A58207E926E}"/>
                </a:ext>
              </a:extLst>
            </p:cNvPr>
            <p:cNvGrpSpPr>
              <a:grpSpLocks/>
            </p:cNvGrpSpPr>
            <p:nvPr/>
          </p:nvGrpSpPr>
          <p:grpSpPr bwMode="auto">
            <a:xfrm>
              <a:off x="249" y="3653"/>
              <a:ext cx="227" cy="231"/>
              <a:chOff x="204" y="2704"/>
              <a:chExt cx="227" cy="231"/>
            </a:xfrm>
          </p:grpSpPr>
          <p:sp>
            <p:nvSpPr>
              <p:cNvPr id="9276" name="Oval 125">
                <a:extLst>
                  <a:ext uri="{FF2B5EF4-FFF2-40B4-BE49-F238E27FC236}">
                    <a16:creationId xmlns:a16="http://schemas.microsoft.com/office/drawing/2014/main" id="{37565377-BD83-7297-ECCC-42E70DDB593E}"/>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77" name="Text Box 126">
                <a:extLst>
                  <a:ext uri="{FF2B5EF4-FFF2-40B4-BE49-F238E27FC236}">
                    <a16:creationId xmlns:a16="http://schemas.microsoft.com/office/drawing/2014/main" id="{9FB62675-698C-384E-FD0F-93B7B7939D36}"/>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sp>
        <p:nvSpPr>
          <p:cNvPr id="142463" name="Text Box 127">
            <a:extLst>
              <a:ext uri="{FF2B5EF4-FFF2-40B4-BE49-F238E27FC236}">
                <a16:creationId xmlns:a16="http://schemas.microsoft.com/office/drawing/2014/main" id="{1B69BF2E-C56B-A4C5-5EB1-2B235B684A92}"/>
              </a:ext>
            </a:extLst>
          </p:cNvPr>
          <p:cNvSpPr txBox="1">
            <a:spLocks noChangeArrowheads="1"/>
          </p:cNvSpPr>
          <p:nvPr/>
        </p:nvSpPr>
        <p:spPr bwMode="auto">
          <a:xfrm>
            <a:off x="5076825" y="5164138"/>
            <a:ext cx="9717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dirty="0">
                <a:latin typeface="Arial" panose="020B0604020202020204" pitchFamily="34" charset="0"/>
              </a:rPr>
              <a:t>Gefieder</a:t>
            </a:r>
          </a:p>
        </p:txBody>
      </p:sp>
      <p:grpSp>
        <p:nvGrpSpPr>
          <p:cNvPr id="9234" name="Group 128">
            <a:extLst>
              <a:ext uri="{FF2B5EF4-FFF2-40B4-BE49-F238E27FC236}">
                <a16:creationId xmlns:a16="http://schemas.microsoft.com/office/drawing/2014/main" id="{20F1DE1E-4970-E320-E6AC-ED8A662C6CC2}"/>
              </a:ext>
            </a:extLst>
          </p:cNvPr>
          <p:cNvGrpSpPr>
            <a:grpSpLocks/>
          </p:cNvGrpSpPr>
          <p:nvPr/>
        </p:nvGrpSpPr>
        <p:grpSpPr bwMode="auto">
          <a:xfrm>
            <a:off x="4572000" y="5589588"/>
            <a:ext cx="3600450" cy="366712"/>
            <a:chOff x="249" y="3653"/>
            <a:chExt cx="2268" cy="231"/>
          </a:xfrm>
        </p:grpSpPr>
        <p:sp>
          <p:nvSpPr>
            <p:cNvPr id="9270" name="Rectangle 129">
              <a:extLst>
                <a:ext uri="{FF2B5EF4-FFF2-40B4-BE49-F238E27FC236}">
                  <a16:creationId xmlns:a16="http://schemas.microsoft.com/office/drawing/2014/main" id="{949D063D-5629-EE4B-DF75-166583F19C01}"/>
                </a:ext>
              </a:extLst>
            </p:cNvPr>
            <p:cNvSpPr>
              <a:spLocks noChangeArrowheads="1"/>
            </p:cNvSpPr>
            <p:nvPr/>
          </p:nvSpPr>
          <p:spPr bwMode="auto">
            <a:xfrm>
              <a:off x="566" y="3653"/>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9271" name="Group 130">
              <a:extLst>
                <a:ext uri="{FF2B5EF4-FFF2-40B4-BE49-F238E27FC236}">
                  <a16:creationId xmlns:a16="http://schemas.microsoft.com/office/drawing/2014/main" id="{1958ABD9-27F6-5DBD-B7E8-8A2F31E94242}"/>
                </a:ext>
              </a:extLst>
            </p:cNvPr>
            <p:cNvGrpSpPr>
              <a:grpSpLocks/>
            </p:cNvGrpSpPr>
            <p:nvPr/>
          </p:nvGrpSpPr>
          <p:grpSpPr bwMode="auto">
            <a:xfrm>
              <a:off x="249" y="3653"/>
              <a:ext cx="227" cy="231"/>
              <a:chOff x="204" y="2704"/>
              <a:chExt cx="227" cy="231"/>
            </a:xfrm>
          </p:grpSpPr>
          <p:sp>
            <p:nvSpPr>
              <p:cNvPr id="9272" name="Oval 131">
                <a:extLst>
                  <a:ext uri="{FF2B5EF4-FFF2-40B4-BE49-F238E27FC236}">
                    <a16:creationId xmlns:a16="http://schemas.microsoft.com/office/drawing/2014/main" id="{1BD5632B-8EA0-33C9-E437-12AA40CF0794}"/>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73" name="Text Box 132">
                <a:extLst>
                  <a:ext uri="{FF2B5EF4-FFF2-40B4-BE49-F238E27FC236}">
                    <a16:creationId xmlns:a16="http://schemas.microsoft.com/office/drawing/2014/main" id="{BD5E94E6-BBFF-ACFE-EEAE-542ADBC8A6D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8</a:t>
                </a:r>
              </a:p>
            </p:txBody>
          </p:sp>
        </p:grpSp>
      </p:grpSp>
      <p:sp>
        <p:nvSpPr>
          <p:cNvPr id="142469" name="Text Box 133">
            <a:extLst>
              <a:ext uri="{FF2B5EF4-FFF2-40B4-BE49-F238E27FC236}">
                <a16:creationId xmlns:a16="http://schemas.microsoft.com/office/drawing/2014/main" id="{BBE8028A-532B-482C-EA7E-DE48C2AD9589}"/>
              </a:ext>
            </a:extLst>
          </p:cNvPr>
          <p:cNvSpPr txBox="1">
            <a:spLocks noChangeArrowheads="1"/>
          </p:cNvSpPr>
          <p:nvPr/>
        </p:nvSpPr>
        <p:spPr bwMode="auto">
          <a:xfrm>
            <a:off x="5076825" y="5595938"/>
            <a:ext cx="2395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dirty="0">
                <a:latin typeface="Arial" panose="020B0604020202020204" pitchFamily="34" charset="0"/>
              </a:rPr>
              <a:t>Handskelett verwachsen</a:t>
            </a:r>
          </a:p>
        </p:txBody>
      </p:sp>
      <p:grpSp>
        <p:nvGrpSpPr>
          <p:cNvPr id="9236" name="Group 57">
            <a:extLst>
              <a:ext uri="{FF2B5EF4-FFF2-40B4-BE49-F238E27FC236}">
                <a16:creationId xmlns:a16="http://schemas.microsoft.com/office/drawing/2014/main" id="{682D57AC-8CFD-7F50-1C8A-F1381A34CCB7}"/>
              </a:ext>
            </a:extLst>
          </p:cNvPr>
          <p:cNvGrpSpPr>
            <a:grpSpLocks/>
          </p:cNvGrpSpPr>
          <p:nvPr/>
        </p:nvGrpSpPr>
        <p:grpSpPr bwMode="auto">
          <a:xfrm>
            <a:off x="7812088" y="1700213"/>
            <a:ext cx="360362" cy="366712"/>
            <a:chOff x="703" y="614"/>
            <a:chExt cx="227" cy="231"/>
          </a:xfrm>
        </p:grpSpPr>
        <p:sp>
          <p:nvSpPr>
            <p:cNvPr id="9268" name="Oval 58">
              <a:extLst>
                <a:ext uri="{FF2B5EF4-FFF2-40B4-BE49-F238E27FC236}">
                  <a16:creationId xmlns:a16="http://schemas.microsoft.com/office/drawing/2014/main" id="{298143D6-775F-F1DF-EF17-B06869D0C828}"/>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69" name="Text Box 59">
              <a:extLst>
                <a:ext uri="{FF2B5EF4-FFF2-40B4-BE49-F238E27FC236}">
                  <a16:creationId xmlns:a16="http://schemas.microsoft.com/office/drawing/2014/main" id="{A0EE49EF-201F-C6E5-53AE-DF97B07AF903}"/>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nvGrpSpPr>
          <p:cNvPr id="9237" name="Group 60">
            <a:extLst>
              <a:ext uri="{FF2B5EF4-FFF2-40B4-BE49-F238E27FC236}">
                <a16:creationId xmlns:a16="http://schemas.microsoft.com/office/drawing/2014/main" id="{87990D56-C3C6-9D66-D8FB-AA57683D3BB4}"/>
              </a:ext>
            </a:extLst>
          </p:cNvPr>
          <p:cNvGrpSpPr>
            <a:grpSpLocks/>
          </p:cNvGrpSpPr>
          <p:nvPr/>
        </p:nvGrpSpPr>
        <p:grpSpPr bwMode="auto">
          <a:xfrm>
            <a:off x="7740650" y="2125663"/>
            <a:ext cx="360363" cy="366712"/>
            <a:chOff x="703" y="614"/>
            <a:chExt cx="227" cy="231"/>
          </a:xfrm>
        </p:grpSpPr>
        <p:sp>
          <p:nvSpPr>
            <p:cNvPr id="9266" name="Oval 61">
              <a:extLst>
                <a:ext uri="{FF2B5EF4-FFF2-40B4-BE49-F238E27FC236}">
                  <a16:creationId xmlns:a16="http://schemas.microsoft.com/office/drawing/2014/main" id="{8F449319-FC27-5248-4F20-22E2BAFC0818}"/>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67" name="Text Box 62">
              <a:extLst>
                <a:ext uri="{FF2B5EF4-FFF2-40B4-BE49-F238E27FC236}">
                  <a16:creationId xmlns:a16="http://schemas.microsoft.com/office/drawing/2014/main" id="{9CC9F7EE-A52B-CA6E-5C2D-74DD5FBD9263}"/>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nvGrpSpPr>
          <p:cNvPr id="9238" name="Group 63">
            <a:extLst>
              <a:ext uri="{FF2B5EF4-FFF2-40B4-BE49-F238E27FC236}">
                <a16:creationId xmlns:a16="http://schemas.microsoft.com/office/drawing/2014/main" id="{740AA197-80F3-0CEF-7109-D85520563292}"/>
              </a:ext>
            </a:extLst>
          </p:cNvPr>
          <p:cNvGrpSpPr>
            <a:grpSpLocks/>
          </p:cNvGrpSpPr>
          <p:nvPr/>
        </p:nvGrpSpPr>
        <p:grpSpPr bwMode="auto">
          <a:xfrm>
            <a:off x="7524750" y="2492375"/>
            <a:ext cx="360363" cy="366713"/>
            <a:chOff x="703" y="614"/>
            <a:chExt cx="227" cy="231"/>
          </a:xfrm>
        </p:grpSpPr>
        <p:sp>
          <p:nvSpPr>
            <p:cNvPr id="9264" name="Oval 64">
              <a:extLst>
                <a:ext uri="{FF2B5EF4-FFF2-40B4-BE49-F238E27FC236}">
                  <a16:creationId xmlns:a16="http://schemas.microsoft.com/office/drawing/2014/main" id="{E30082F4-BCD3-948C-5985-DF059B0C0EF4}"/>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65" name="Text Box 65">
              <a:extLst>
                <a:ext uri="{FF2B5EF4-FFF2-40B4-BE49-F238E27FC236}">
                  <a16:creationId xmlns:a16="http://schemas.microsoft.com/office/drawing/2014/main" id="{E9862DA6-9889-2749-B33F-B51060D03049}"/>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nvGrpSpPr>
          <p:cNvPr id="9239" name="Group 66">
            <a:extLst>
              <a:ext uri="{FF2B5EF4-FFF2-40B4-BE49-F238E27FC236}">
                <a16:creationId xmlns:a16="http://schemas.microsoft.com/office/drawing/2014/main" id="{A28949A8-987A-1484-3D95-3BBC93539436}"/>
              </a:ext>
            </a:extLst>
          </p:cNvPr>
          <p:cNvGrpSpPr>
            <a:grpSpLocks/>
          </p:cNvGrpSpPr>
          <p:nvPr/>
        </p:nvGrpSpPr>
        <p:grpSpPr bwMode="auto">
          <a:xfrm>
            <a:off x="7092950" y="2917825"/>
            <a:ext cx="360363" cy="366713"/>
            <a:chOff x="703" y="614"/>
            <a:chExt cx="227" cy="231"/>
          </a:xfrm>
        </p:grpSpPr>
        <p:sp>
          <p:nvSpPr>
            <p:cNvPr id="9262" name="Oval 67">
              <a:extLst>
                <a:ext uri="{FF2B5EF4-FFF2-40B4-BE49-F238E27FC236}">
                  <a16:creationId xmlns:a16="http://schemas.microsoft.com/office/drawing/2014/main" id="{606147A1-6717-FE02-DA6C-275CE11CE27E}"/>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63" name="Text Box 68">
              <a:extLst>
                <a:ext uri="{FF2B5EF4-FFF2-40B4-BE49-F238E27FC236}">
                  <a16:creationId xmlns:a16="http://schemas.microsoft.com/office/drawing/2014/main" id="{2FDB359D-94CC-C6FD-BA75-025B6689715D}"/>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nvGrpSpPr>
          <p:cNvPr id="9240" name="Group 69">
            <a:extLst>
              <a:ext uri="{FF2B5EF4-FFF2-40B4-BE49-F238E27FC236}">
                <a16:creationId xmlns:a16="http://schemas.microsoft.com/office/drawing/2014/main" id="{D69AE7EE-DAB6-3D3F-DFA8-0686EBEC8C73}"/>
              </a:ext>
            </a:extLst>
          </p:cNvPr>
          <p:cNvGrpSpPr>
            <a:grpSpLocks/>
          </p:cNvGrpSpPr>
          <p:nvPr/>
        </p:nvGrpSpPr>
        <p:grpSpPr bwMode="auto">
          <a:xfrm>
            <a:off x="6372225" y="2924175"/>
            <a:ext cx="360363" cy="366713"/>
            <a:chOff x="703" y="614"/>
            <a:chExt cx="227" cy="231"/>
          </a:xfrm>
        </p:grpSpPr>
        <p:sp>
          <p:nvSpPr>
            <p:cNvPr id="9260" name="Oval 70">
              <a:extLst>
                <a:ext uri="{FF2B5EF4-FFF2-40B4-BE49-F238E27FC236}">
                  <a16:creationId xmlns:a16="http://schemas.microsoft.com/office/drawing/2014/main" id="{10AA0A43-B33C-AD2D-77F0-523C06EF21D8}"/>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61" name="Text Box 71">
              <a:extLst>
                <a:ext uri="{FF2B5EF4-FFF2-40B4-BE49-F238E27FC236}">
                  <a16:creationId xmlns:a16="http://schemas.microsoft.com/office/drawing/2014/main" id="{517500D3-29FC-7193-049A-DB44BF1D9DE1}"/>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nvGrpSpPr>
          <p:cNvPr id="9241" name="Group 107">
            <a:extLst>
              <a:ext uri="{FF2B5EF4-FFF2-40B4-BE49-F238E27FC236}">
                <a16:creationId xmlns:a16="http://schemas.microsoft.com/office/drawing/2014/main" id="{829D5E80-E00B-92DA-B6A6-0DE8A7B2ACA8}"/>
              </a:ext>
            </a:extLst>
          </p:cNvPr>
          <p:cNvGrpSpPr>
            <a:grpSpLocks/>
          </p:cNvGrpSpPr>
          <p:nvPr/>
        </p:nvGrpSpPr>
        <p:grpSpPr bwMode="auto">
          <a:xfrm>
            <a:off x="5476875" y="2681288"/>
            <a:ext cx="360363" cy="366712"/>
            <a:chOff x="703" y="614"/>
            <a:chExt cx="227" cy="231"/>
          </a:xfrm>
        </p:grpSpPr>
        <p:sp>
          <p:nvSpPr>
            <p:cNvPr id="9258" name="Oval 108">
              <a:extLst>
                <a:ext uri="{FF2B5EF4-FFF2-40B4-BE49-F238E27FC236}">
                  <a16:creationId xmlns:a16="http://schemas.microsoft.com/office/drawing/2014/main" id="{4194C2CA-5C96-1EC6-8B9D-6830BDF54A64}"/>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59" name="Text Box 109">
              <a:extLst>
                <a:ext uri="{FF2B5EF4-FFF2-40B4-BE49-F238E27FC236}">
                  <a16:creationId xmlns:a16="http://schemas.microsoft.com/office/drawing/2014/main" id="{814A9164-A847-946B-8B95-4DBE3C4A2A1F}"/>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nvGrpSpPr>
          <p:cNvPr id="9242" name="Group 110">
            <a:extLst>
              <a:ext uri="{FF2B5EF4-FFF2-40B4-BE49-F238E27FC236}">
                <a16:creationId xmlns:a16="http://schemas.microsoft.com/office/drawing/2014/main" id="{CD294BFE-C5BC-907F-3803-70DE1920242B}"/>
              </a:ext>
            </a:extLst>
          </p:cNvPr>
          <p:cNvGrpSpPr>
            <a:grpSpLocks/>
          </p:cNvGrpSpPr>
          <p:nvPr/>
        </p:nvGrpSpPr>
        <p:grpSpPr bwMode="auto">
          <a:xfrm>
            <a:off x="5219700" y="836613"/>
            <a:ext cx="360363" cy="366712"/>
            <a:chOff x="703" y="614"/>
            <a:chExt cx="227" cy="231"/>
          </a:xfrm>
        </p:grpSpPr>
        <p:sp>
          <p:nvSpPr>
            <p:cNvPr id="9256" name="Oval 111">
              <a:extLst>
                <a:ext uri="{FF2B5EF4-FFF2-40B4-BE49-F238E27FC236}">
                  <a16:creationId xmlns:a16="http://schemas.microsoft.com/office/drawing/2014/main" id="{21DCDE02-CE90-DD02-800C-052C613047BF}"/>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57" name="Text Box 112">
              <a:extLst>
                <a:ext uri="{FF2B5EF4-FFF2-40B4-BE49-F238E27FC236}">
                  <a16:creationId xmlns:a16="http://schemas.microsoft.com/office/drawing/2014/main" id="{8AD9E375-DA88-2C1B-D6C8-95A6B06953F7}"/>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nvGrpSpPr>
          <p:cNvPr id="9243" name="Group 113">
            <a:extLst>
              <a:ext uri="{FF2B5EF4-FFF2-40B4-BE49-F238E27FC236}">
                <a16:creationId xmlns:a16="http://schemas.microsoft.com/office/drawing/2014/main" id="{DE5D82F8-4938-D100-165B-CA392B95CBFF}"/>
              </a:ext>
            </a:extLst>
          </p:cNvPr>
          <p:cNvGrpSpPr>
            <a:grpSpLocks/>
          </p:cNvGrpSpPr>
          <p:nvPr/>
        </p:nvGrpSpPr>
        <p:grpSpPr bwMode="auto">
          <a:xfrm>
            <a:off x="6372225" y="981075"/>
            <a:ext cx="360363" cy="366713"/>
            <a:chOff x="703" y="614"/>
            <a:chExt cx="227" cy="231"/>
          </a:xfrm>
        </p:grpSpPr>
        <p:sp>
          <p:nvSpPr>
            <p:cNvPr id="9254" name="Oval 114">
              <a:extLst>
                <a:ext uri="{FF2B5EF4-FFF2-40B4-BE49-F238E27FC236}">
                  <a16:creationId xmlns:a16="http://schemas.microsoft.com/office/drawing/2014/main" id="{C76F89AD-FC2E-4404-3268-70B7BC2403D8}"/>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9255" name="Text Box 115">
              <a:extLst>
                <a:ext uri="{FF2B5EF4-FFF2-40B4-BE49-F238E27FC236}">
                  <a16:creationId xmlns:a16="http://schemas.microsoft.com/office/drawing/2014/main" id="{FF317E3C-B793-E4E1-13DE-437ADF9DEA73}"/>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8</a:t>
              </a:r>
            </a:p>
          </p:txBody>
        </p:sp>
      </p:grpSp>
      <p:sp>
        <p:nvSpPr>
          <p:cNvPr id="9244" name="Line 134">
            <a:extLst>
              <a:ext uri="{FF2B5EF4-FFF2-40B4-BE49-F238E27FC236}">
                <a16:creationId xmlns:a16="http://schemas.microsoft.com/office/drawing/2014/main" id="{99FCDA2B-A7A3-4248-0F0E-036DBF1A15B0}"/>
              </a:ext>
            </a:extLst>
          </p:cNvPr>
          <p:cNvSpPr>
            <a:spLocks noChangeShapeType="1"/>
          </p:cNvSpPr>
          <p:nvPr/>
        </p:nvSpPr>
        <p:spPr bwMode="auto">
          <a:xfrm flipH="1">
            <a:off x="7596188" y="1844675"/>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45" name="Line 135">
            <a:extLst>
              <a:ext uri="{FF2B5EF4-FFF2-40B4-BE49-F238E27FC236}">
                <a16:creationId xmlns:a16="http://schemas.microsoft.com/office/drawing/2014/main" id="{24514C86-0AAF-554D-7E7E-EB37F66AB6D8}"/>
              </a:ext>
            </a:extLst>
          </p:cNvPr>
          <p:cNvSpPr>
            <a:spLocks noChangeShapeType="1"/>
          </p:cNvSpPr>
          <p:nvPr/>
        </p:nvSpPr>
        <p:spPr bwMode="auto">
          <a:xfrm flipH="1" flipV="1">
            <a:off x="7021513" y="2058988"/>
            <a:ext cx="7207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46" name="Line 136">
            <a:extLst>
              <a:ext uri="{FF2B5EF4-FFF2-40B4-BE49-F238E27FC236}">
                <a16:creationId xmlns:a16="http://schemas.microsoft.com/office/drawing/2014/main" id="{AF850807-6901-9A2E-42DC-4D8619389C5D}"/>
              </a:ext>
            </a:extLst>
          </p:cNvPr>
          <p:cNvSpPr>
            <a:spLocks noChangeShapeType="1"/>
          </p:cNvSpPr>
          <p:nvPr/>
        </p:nvSpPr>
        <p:spPr bwMode="auto">
          <a:xfrm flipH="1" flipV="1">
            <a:off x="6948488" y="2420938"/>
            <a:ext cx="64770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47" name="Line 139">
            <a:extLst>
              <a:ext uri="{FF2B5EF4-FFF2-40B4-BE49-F238E27FC236}">
                <a16:creationId xmlns:a16="http://schemas.microsoft.com/office/drawing/2014/main" id="{F86E7CBA-8C16-8AC6-9147-94005FE67F3A}"/>
              </a:ext>
            </a:extLst>
          </p:cNvPr>
          <p:cNvSpPr>
            <a:spLocks noChangeShapeType="1"/>
          </p:cNvSpPr>
          <p:nvPr/>
        </p:nvSpPr>
        <p:spPr bwMode="auto">
          <a:xfrm flipH="1">
            <a:off x="7019925" y="29241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48" name="Line 140">
            <a:extLst>
              <a:ext uri="{FF2B5EF4-FFF2-40B4-BE49-F238E27FC236}">
                <a16:creationId xmlns:a16="http://schemas.microsoft.com/office/drawing/2014/main" id="{7B1433D6-E36B-1D55-A33B-F5547797D1FA}"/>
              </a:ext>
            </a:extLst>
          </p:cNvPr>
          <p:cNvSpPr>
            <a:spLocks noChangeShapeType="1"/>
          </p:cNvSpPr>
          <p:nvPr/>
        </p:nvSpPr>
        <p:spPr bwMode="auto">
          <a:xfrm flipV="1">
            <a:off x="6588125" y="2781300"/>
            <a:ext cx="2873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49" name="Line 141">
            <a:extLst>
              <a:ext uri="{FF2B5EF4-FFF2-40B4-BE49-F238E27FC236}">
                <a16:creationId xmlns:a16="http://schemas.microsoft.com/office/drawing/2014/main" id="{5EEBBDA0-2104-2EC2-F2B3-5144422FBABE}"/>
              </a:ext>
            </a:extLst>
          </p:cNvPr>
          <p:cNvSpPr>
            <a:spLocks noChangeShapeType="1"/>
          </p:cNvSpPr>
          <p:nvPr/>
        </p:nvSpPr>
        <p:spPr bwMode="auto">
          <a:xfrm flipV="1">
            <a:off x="5692775" y="2393950"/>
            <a:ext cx="287338"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50" name="Line 142">
            <a:extLst>
              <a:ext uri="{FF2B5EF4-FFF2-40B4-BE49-F238E27FC236}">
                <a16:creationId xmlns:a16="http://schemas.microsoft.com/office/drawing/2014/main" id="{00F80F8A-EF5F-A5BA-AEDD-1B1FE4CFAD50}"/>
              </a:ext>
            </a:extLst>
          </p:cNvPr>
          <p:cNvSpPr>
            <a:spLocks noChangeShapeType="1"/>
          </p:cNvSpPr>
          <p:nvPr/>
        </p:nvSpPr>
        <p:spPr bwMode="auto">
          <a:xfrm>
            <a:off x="5435600" y="1196975"/>
            <a:ext cx="730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51" name="Line 143">
            <a:extLst>
              <a:ext uri="{FF2B5EF4-FFF2-40B4-BE49-F238E27FC236}">
                <a16:creationId xmlns:a16="http://schemas.microsoft.com/office/drawing/2014/main" id="{E96C7EB1-98EA-1831-CAEB-85D988A2F20C}"/>
              </a:ext>
            </a:extLst>
          </p:cNvPr>
          <p:cNvSpPr>
            <a:spLocks noChangeShapeType="1"/>
          </p:cNvSpPr>
          <p:nvPr/>
        </p:nvSpPr>
        <p:spPr bwMode="auto">
          <a:xfrm flipH="1">
            <a:off x="6507163" y="1341438"/>
            <a:ext cx="95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252" name="Rectangle 146">
            <a:extLst>
              <a:ext uri="{FF2B5EF4-FFF2-40B4-BE49-F238E27FC236}">
                <a16:creationId xmlns:a16="http://schemas.microsoft.com/office/drawing/2014/main" id="{3E450EFE-7574-68BE-2B46-E064B5DEBF2D}"/>
              </a:ext>
            </a:extLst>
          </p:cNvPr>
          <p:cNvSpPr>
            <a:spLocks noChangeArrowheads="1"/>
          </p:cNvSpPr>
          <p:nvPr/>
        </p:nvSpPr>
        <p:spPr bwMode="auto">
          <a:xfrm>
            <a:off x="3851275" y="6165850"/>
            <a:ext cx="1603375" cy="290513"/>
          </a:xfrm>
          <a:prstGeom prst="rect">
            <a:avLst/>
          </a:prstGeom>
          <a:solidFill>
            <a:srgbClr val="89D8FF">
              <a:alpha val="39999"/>
            </a:srgbClr>
          </a:solidFill>
          <a:ln w="1587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200">
                <a:latin typeface="Arial" panose="020B0604020202020204" pitchFamily="34" charset="0"/>
                <a:hlinkClick r:id="rId3" action="ppaction://hlinksldjump"/>
              </a:rPr>
              <a:t>Zurück zur Übersicht</a:t>
            </a:r>
            <a:endParaRPr lang="de-DE" altLang="de-DE" sz="1200">
              <a:latin typeface="Arial" panose="020B0604020202020204" pitchFamily="34" charset="0"/>
            </a:endParaRPr>
          </a:p>
        </p:txBody>
      </p:sp>
      <p:pic>
        <p:nvPicPr>
          <p:cNvPr id="9253" name="Picture 17" descr="U:\BioTOP\3\DUA\Tafelbilder\Illus\skelette_2015_variante.tif">
            <a:extLst>
              <a:ext uri="{FF2B5EF4-FFF2-40B4-BE49-F238E27FC236}">
                <a16:creationId xmlns:a16="http://schemas.microsoft.com/office/drawing/2014/main" id="{FBB11026-785B-D97B-C059-DCA786E66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8630" b="34441"/>
          <a:stretch>
            <a:fillRect/>
          </a:stretch>
        </p:blipFill>
        <p:spPr bwMode="auto">
          <a:xfrm>
            <a:off x="652463" y="976313"/>
            <a:ext cx="312737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4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4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4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4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24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24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2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33" grpId="0"/>
      <p:bldP spid="142434" grpId="0"/>
      <p:bldP spid="142435" grpId="0"/>
      <p:bldP spid="142436" grpId="0"/>
      <p:bldP spid="142442" grpId="0"/>
      <p:bldP spid="142457" grpId="0"/>
      <p:bldP spid="142463" grpId="0"/>
      <p:bldP spid="14246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DAFE86D-FEEA-B2F6-99AA-D64F83092D44}"/>
              </a:ext>
            </a:extLst>
          </p:cNvPr>
          <p:cNvSpPr>
            <a:spLocks noGrp="1" noChangeArrowheads="1"/>
          </p:cNvSpPr>
          <p:nvPr>
            <p:ph type="title"/>
          </p:nvPr>
        </p:nvSpPr>
        <p:spPr/>
        <p:txBody>
          <a:bodyPr/>
          <a:lstStyle/>
          <a:p>
            <a:r>
              <a:rPr lang="de-DE" altLang="de-DE"/>
              <a:t>Brückentier Archaeopteryx</a:t>
            </a:r>
          </a:p>
        </p:txBody>
      </p:sp>
      <p:pic>
        <p:nvPicPr>
          <p:cNvPr id="10243" name="Picture 86" descr="U:\BioTOP\3\DUA\Tafelbilder\Illus\skelette_2015_variante1.jpg">
            <a:extLst>
              <a:ext uri="{FF2B5EF4-FFF2-40B4-BE49-F238E27FC236}">
                <a16:creationId xmlns:a16="http://schemas.microsoft.com/office/drawing/2014/main" id="{D0D62BF4-C858-A5D2-DA7D-B619C2960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488" y="1304925"/>
            <a:ext cx="30241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Group 77">
            <a:extLst>
              <a:ext uri="{FF2B5EF4-FFF2-40B4-BE49-F238E27FC236}">
                <a16:creationId xmlns:a16="http://schemas.microsoft.com/office/drawing/2014/main" id="{11A0BD90-4BE4-5372-27FB-77BE026A8574}"/>
              </a:ext>
            </a:extLst>
          </p:cNvPr>
          <p:cNvGrpSpPr>
            <a:grpSpLocks/>
          </p:cNvGrpSpPr>
          <p:nvPr/>
        </p:nvGrpSpPr>
        <p:grpSpPr bwMode="auto">
          <a:xfrm>
            <a:off x="611188" y="4292600"/>
            <a:ext cx="3600450" cy="366713"/>
            <a:chOff x="249" y="2568"/>
            <a:chExt cx="2268" cy="231"/>
          </a:xfrm>
        </p:grpSpPr>
        <p:sp>
          <p:nvSpPr>
            <p:cNvPr id="10321" name="Rectangle 78">
              <a:extLst>
                <a:ext uri="{FF2B5EF4-FFF2-40B4-BE49-F238E27FC236}">
                  <a16:creationId xmlns:a16="http://schemas.microsoft.com/office/drawing/2014/main" id="{D9572BD3-818E-7620-581A-8935D77AA079}"/>
                </a:ext>
              </a:extLst>
            </p:cNvPr>
            <p:cNvSpPr>
              <a:spLocks noChangeArrowheads="1"/>
            </p:cNvSpPr>
            <p:nvPr/>
          </p:nvSpPr>
          <p:spPr bwMode="auto">
            <a:xfrm>
              <a:off x="566" y="2568"/>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0322" name="Group 79">
              <a:extLst>
                <a:ext uri="{FF2B5EF4-FFF2-40B4-BE49-F238E27FC236}">
                  <a16:creationId xmlns:a16="http://schemas.microsoft.com/office/drawing/2014/main" id="{14D09DC5-7B89-E434-8D61-91C11474C244}"/>
                </a:ext>
              </a:extLst>
            </p:cNvPr>
            <p:cNvGrpSpPr>
              <a:grpSpLocks/>
            </p:cNvGrpSpPr>
            <p:nvPr/>
          </p:nvGrpSpPr>
          <p:grpSpPr bwMode="auto">
            <a:xfrm>
              <a:off x="249" y="2568"/>
              <a:ext cx="227" cy="231"/>
              <a:chOff x="204" y="2704"/>
              <a:chExt cx="227" cy="231"/>
            </a:xfrm>
          </p:grpSpPr>
          <p:sp>
            <p:nvSpPr>
              <p:cNvPr id="10323" name="Oval 80">
                <a:extLst>
                  <a:ext uri="{FF2B5EF4-FFF2-40B4-BE49-F238E27FC236}">
                    <a16:creationId xmlns:a16="http://schemas.microsoft.com/office/drawing/2014/main" id="{ECE77B59-2F9A-3471-781F-7F335FF2D4F5}"/>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324" name="Text Box 81">
                <a:extLst>
                  <a:ext uri="{FF2B5EF4-FFF2-40B4-BE49-F238E27FC236}">
                    <a16:creationId xmlns:a16="http://schemas.microsoft.com/office/drawing/2014/main" id="{144343AA-BA94-7994-95F8-2079D0B4EA5B}"/>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grpSp>
        <p:nvGrpSpPr>
          <p:cNvPr id="10245" name="Group 82">
            <a:extLst>
              <a:ext uri="{FF2B5EF4-FFF2-40B4-BE49-F238E27FC236}">
                <a16:creationId xmlns:a16="http://schemas.microsoft.com/office/drawing/2014/main" id="{508EB02E-A193-3E9F-979D-650991EF6FE7}"/>
              </a:ext>
            </a:extLst>
          </p:cNvPr>
          <p:cNvGrpSpPr>
            <a:grpSpLocks/>
          </p:cNvGrpSpPr>
          <p:nvPr/>
        </p:nvGrpSpPr>
        <p:grpSpPr bwMode="auto">
          <a:xfrm>
            <a:off x="611188" y="4718050"/>
            <a:ext cx="3600450" cy="366713"/>
            <a:chOff x="249" y="2836"/>
            <a:chExt cx="2268" cy="231"/>
          </a:xfrm>
        </p:grpSpPr>
        <p:sp>
          <p:nvSpPr>
            <p:cNvPr id="10317" name="Rectangle 83">
              <a:extLst>
                <a:ext uri="{FF2B5EF4-FFF2-40B4-BE49-F238E27FC236}">
                  <a16:creationId xmlns:a16="http://schemas.microsoft.com/office/drawing/2014/main" id="{01F51FA2-52C8-F9A0-7C2F-92378DBA93BD}"/>
                </a:ext>
              </a:extLst>
            </p:cNvPr>
            <p:cNvSpPr>
              <a:spLocks noChangeArrowheads="1"/>
            </p:cNvSpPr>
            <p:nvPr/>
          </p:nvSpPr>
          <p:spPr bwMode="auto">
            <a:xfrm>
              <a:off x="566" y="2836"/>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0318" name="Group 84">
              <a:extLst>
                <a:ext uri="{FF2B5EF4-FFF2-40B4-BE49-F238E27FC236}">
                  <a16:creationId xmlns:a16="http://schemas.microsoft.com/office/drawing/2014/main" id="{4CA444BB-6C20-EBF7-0F3E-788755EABE9E}"/>
                </a:ext>
              </a:extLst>
            </p:cNvPr>
            <p:cNvGrpSpPr>
              <a:grpSpLocks/>
            </p:cNvGrpSpPr>
            <p:nvPr/>
          </p:nvGrpSpPr>
          <p:grpSpPr bwMode="auto">
            <a:xfrm>
              <a:off x="249" y="2836"/>
              <a:ext cx="227" cy="231"/>
              <a:chOff x="204" y="2704"/>
              <a:chExt cx="227" cy="231"/>
            </a:xfrm>
          </p:grpSpPr>
          <p:sp>
            <p:nvSpPr>
              <p:cNvPr id="10319" name="Oval 85">
                <a:extLst>
                  <a:ext uri="{FF2B5EF4-FFF2-40B4-BE49-F238E27FC236}">
                    <a16:creationId xmlns:a16="http://schemas.microsoft.com/office/drawing/2014/main" id="{8E772475-7E27-143B-ADD5-1B38CECC463A}"/>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320" name="Text Box 86">
                <a:extLst>
                  <a:ext uri="{FF2B5EF4-FFF2-40B4-BE49-F238E27FC236}">
                    <a16:creationId xmlns:a16="http://schemas.microsoft.com/office/drawing/2014/main" id="{4FB68052-EF30-D86B-44BE-EF04C72B4EA9}"/>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10246" name="Group 87">
            <a:extLst>
              <a:ext uri="{FF2B5EF4-FFF2-40B4-BE49-F238E27FC236}">
                <a16:creationId xmlns:a16="http://schemas.microsoft.com/office/drawing/2014/main" id="{ACA4251F-B7E2-4C5A-E621-D04020F9CC2B}"/>
              </a:ext>
            </a:extLst>
          </p:cNvPr>
          <p:cNvGrpSpPr>
            <a:grpSpLocks/>
          </p:cNvGrpSpPr>
          <p:nvPr/>
        </p:nvGrpSpPr>
        <p:grpSpPr bwMode="auto">
          <a:xfrm>
            <a:off x="611188" y="5149850"/>
            <a:ext cx="3600450" cy="366713"/>
            <a:chOff x="249" y="3108"/>
            <a:chExt cx="2268" cy="231"/>
          </a:xfrm>
        </p:grpSpPr>
        <p:sp>
          <p:nvSpPr>
            <p:cNvPr id="10313" name="Rectangle 88">
              <a:extLst>
                <a:ext uri="{FF2B5EF4-FFF2-40B4-BE49-F238E27FC236}">
                  <a16:creationId xmlns:a16="http://schemas.microsoft.com/office/drawing/2014/main" id="{EB7025A7-2D32-119C-1532-D72C0F514B97}"/>
                </a:ext>
              </a:extLst>
            </p:cNvPr>
            <p:cNvSpPr>
              <a:spLocks noChangeArrowheads="1"/>
            </p:cNvSpPr>
            <p:nvPr/>
          </p:nvSpPr>
          <p:spPr bwMode="auto">
            <a:xfrm>
              <a:off x="566" y="3108"/>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0314" name="Group 89">
              <a:extLst>
                <a:ext uri="{FF2B5EF4-FFF2-40B4-BE49-F238E27FC236}">
                  <a16:creationId xmlns:a16="http://schemas.microsoft.com/office/drawing/2014/main" id="{A34180ED-C595-31D5-E54D-868E462CAB89}"/>
                </a:ext>
              </a:extLst>
            </p:cNvPr>
            <p:cNvGrpSpPr>
              <a:grpSpLocks/>
            </p:cNvGrpSpPr>
            <p:nvPr/>
          </p:nvGrpSpPr>
          <p:grpSpPr bwMode="auto">
            <a:xfrm>
              <a:off x="249" y="3108"/>
              <a:ext cx="227" cy="231"/>
              <a:chOff x="204" y="2704"/>
              <a:chExt cx="227" cy="231"/>
            </a:xfrm>
          </p:grpSpPr>
          <p:sp>
            <p:nvSpPr>
              <p:cNvPr id="10315" name="Oval 90">
                <a:extLst>
                  <a:ext uri="{FF2B5EF4-FFF2-40B4-BE49-F238E27FC236}">
                    <a16:creationId xmlns:a16="http://schemas.microsoft.com/office/drawing/2014/main" id="{825EC779-0B71-C9AA-334F-4B448765A3C7}"/>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316" name="Text Box 91">
                <a:extLst>
                  <a:ext uri="{FF2B5EF4-FFF2-40B4-BE49-F238E27FC236}">
                    <a16:creationId xmlns:a16="http://schemas.microsoft.com/office/drawing/2014/main" id="{1E3705EB-F448-85C0-4A12-81CE32B8A938}"/>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10247" name="Group 92">
            <a:extLst>
              <a:ext uri="{FF2B5EF4-FFF2-40B4-BE49-F238E27FC236}">
                <a16:creationId xmlns:a16="http://schemas.microsoft.com/office/drawing/2014/main" id="{649304E8-8931-FE5C-9366-AEEE6B900233}"/>
              </a:ext>
            </a:extLst>
          </p:cNvPr>
          <p:cNvGrpSpPr>
            <a:grpSpLocks/>
          </p:cNvGrpSpPr>
          <p:nvPr/>
        </p:nvGrpSpPr>
        <p:grpSpPr bwMode="auto">
          <a:xfrm>
            <a:off x="611188" y="5583238"/>
            <a:ext cx="3600450" cy="366712"/>
            <a:chOff x="249" y="3381"/>
            <a:chExt cx="2268" cy="231"/>
          </a:xfrm>
        </p:grpSpPr>
        <p:sp>
          <p:nvSpPr>
            <p:cNvPr id="10309" name="Rectangle 93">
              <a:extLst>
                <a:ext uri="{FF2B5EF4-FFF2-40B4-BE49-F238E27FC236}">
                  <a16:creationId xmlns:a16="http://schemas.microsoft.com/office/drawing/2014/main" id="{A2F18605-B22A-CDC9-46F2-A5CF0BC17063}"/>
                </a:ext>
              </a:extLst>
            </p:cNvPr>
            <p:cNvSpPr>
              <a:spLocks noChangeArrowheads="1"/>
            </p:cNvSpPr>
            <p:nvPr/>
          </p:nvSpPr>
          <p:spPr bwMode="auto">
            <a:xfrm>
              <a:off x="566" y="3381"/>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0310" name="Group 94">
              <a:extLst>
                <a:ext uri="{FF2B5EF4-FFF2-40B4-BE49-F238E27FC236}">
                  <a16:creationId xmlns:a16="http://schemas.microsoft.com/office/drawing/2014/main" id="{127BCFFF-5608-3BDB-940A-C86787E630B5}"/>
                </a:ext>
              </a:extLst>
            </p:cNvPr>
            <p:cNvGrpSpPr>
              <a:grpSpLocks/>
            </p:cNvGrpSpPr>
            <p:nvPr/>
          </p:nvGrpSpPr>
          <p:grpSpPr bwMode="auto">
            <a:xfrm>
              <a:off x="249" y="3381"/>
              <a:ext cx="227" cy="231"/>
              <a:chOff x="204" y="2704"/>
              <a:chExt cx="227" cy="231"/>
            </a:xfrm>
          </p:grpSpPr>
          <p:sp>
            <p:nvSpPr>
              <p:cNvPr id="10311" name="Oval 95">
                <a:extLst>
                  <a:ext uri="{FF2B5EF4-FFF2-40B4-BE49-F238E27FC236}">
                    <a16:creationId xmlns:a16="http://schemas.microsoft.com/office/drawing/2014/main" id="{6C16B6D7-5028-20FE-C484-E88F3FDE2407}"/>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312" name="Text Box 96">
                <a:extLst>
                  <a:ext uri="{FF2B5EF4-FFF2-40B4-BE49-F238E27FC236}">
                    <a16:creationId xmlns:a16="http://schemas.microsoft.com/office/drawing/2014/main" id="{5BF0935F-25EA-0646-E896-8EA42B81914E}"/>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sp>
        <p:nvSpPr>
          <p:cNvPr id="10248" name="Text Box 97">
            <a:extLst>
              <a:ext uri="{FF2B5EF4-FFF2-40B4-BE49-F238E27FC236}">
                <a16:creationId xmlns:a16="http://schemas.microsoft.com/office/drawing/2014/main" id="{AF9054CF-A97B-3985-FD77-B41B88E0AD63}"/>
              </a:ext>
            </a:extLst>
          </p:cNvPr>
          <p:cNvSpPr txBox="1">
            <a:spLocks noChangeArrowheads="1"/>
          </p:cNvSpPr>
          <p:nvPr/>
        </p:nvSpPr>
        <p:spPr bwMode="auto">
          <a:xfrm>
            <a:off x="1116013" y="4724400"/>
            <a:ext cx="1108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Gabelbein</a:t>
            </a:r>
          </a:p>
        </p:txBody>
      </p:sp>
      <p:sp>
        <p:nvSpPr>
          <p:cNvPr id="10249" name="Text Box 98">
            <a:extLst>
              <a:ext uri="{FF2B5EF4-FFF2-40B4-BE49-F238E27FC236}">
                <a16:creationId xmlns:a16="http://schemas.microsoft.com/office/drawing/2014/main" id="{F256A418-C7F2-69FD-03E0-03D0FDEA519E}"/>
              </a:ext>
            </a:extLst>
          </p:cNvPr>
          <p:cNvSpPr txBox="1">
            <a:spLocks noChangeArrowheads="1"/>
          </p:cNvSpPr>
          <p:nvPr/>
        </p:nvSpPr>
        <p:spPr bwMode="auto">
          <a:xfrm>
            <a:off x="1116013" y="5157788"/>
            <a:ext cx="1730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großes Brustbein</a:t>
            </a:r>
          </a:p>
        </p:txBody>
      </p:sp>
      <p:sp>
        <p:nvSpPr>
          <p:cNvPr id="10250" name="Text Box 99">
            <a:extLst>
              <a:ext uri="{FF2B5EF4-FFF2-40B4-BE49-F238E27FC236}">
                <a16:creationId xmlns:a16="http://schemas.microsoft.com/office/drawing/2014/main" id="{6EC9F761-EAD7-BAC7-18BA-35E3506A262F}"/>
              </a:ext>
            </a:extLst>
          </p:cNvPr>
          <p:cNvSpPr txBox="1">
            <a:spLocks noChangeArrowheads="1"/>
          </p:cNvSpPr>
          <p:nvPr/>
        </p:nvSpPr>
        <p:spPr bwMode="auto">
          <a:xfrm>
            <a:off x="1116013" y="56134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nach hinten gerichtete Zehe</a:t>
            </a:r>
          </a:p>
        </p:txBody>
      </p:sp>
      <p:sp>
        <p:nvSpPr>
          <p:cNvPr id="10251" name="Text Box 100">
            <a:extLst>
              <a:ext uri="{FF2B5EF4-FFF2-40B4-BE49-F238E27FC236}">
                <a16:creationId xmlns:a16="http://schemas.microsoft.com/office/drawing/2014/main" id="{8A72E0BC-4380-626E-6AA8-CFFF1A1A34DE}"/>
              </a:ext>
            </a:extLst>
          </p:cNvPr>
          <p:cNvSpPr txBox="1">
            <a:spLocks noChangeArrowheads="1"/>
          </p:cNvSpPr>
          <p:nvPr/>
        </p:nvSpPr>
        <p:spPr bwMode="auto">
          <a:xfrm>
            <a:off x="1166813" y="4316413"/>
            <a:ext cx="1900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unbezahnter Kiefer</a:t>
            </a:r>
          </a:p>
        </p:txBody>
      </p:sp>
      <p:grpSp>
        <p:nvGrpSpPr>
          <p:cNvPr id="10252" name="Group 101">
            <a:extLst>
              <a:ext uri="{FF2B5EF4-FFF2-40B4-BE49-F238E27FC236}">
                <a16:creationId xmlns:a16="http://schemas.microsoft.com/office/drawing/2014/main" id="{C44C2D07-6913-1887-B46F-4922977CDD84}"/>
              </a:ext>
            </a:extLst>
          </p:cNvPr>
          <p:cNvGrpSpPr>
            <a:grpSpLocks/>
          </p:cNvGrpSpPr>
          <p:nvPr/>
        </p:nvGrpSpPr>
        <p:grpSpPr bwMode="auto">
          <a:xfrm>
            <a:off x="4572000" y="4292600"/>
            <a:ext cx="3600450" cy="366713"/>
            <a:chOff x="249" y="3653"/>
            <a:chExt cx="2268" cy="231"/>
          </a:xfrm>
        </p:grpSpPr>
        <p:sp>
          <p:nvSpPr>
            <p:cNvPr id="10305" name="Rectangle 102">
              <a:extLst>
                <a:ext uri="{FF2B5EF4-FFF2-40B4-BE49-F238E27FC236}">
                  <a16:creationId xmlns:a16="http://schemas.microsoft.com/office/drawing/2014/main" id="{19190A45-E2E0-DB10-9A90-A2E3E6036C48}"/>
                </a:ext>
              </a:extLst>
            </p:cNvPr>
            <p:cNvSpPr>
              <a:spLocks noChangeArrowheads="1"/>
            </p:cNvSpPr>
            <p:nvPr/>
          </p:nvSpPr>
          <p:spPr bwMode="auto">
            <a:xfrm>
              <a:off x="566" y="3653"/>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0306" name="Group 103">
              <a:extLst>
                <a:ext uri="{FF2B5EF4-FFF2-40B4-BE49-F238E27FC236}">
                  <a16:creationId xmlns:a16="http://schemas.microsoft.com/office/drawing/2014/main" id="{0539F779-3481-0975-51C8-80FC8F7835EB}"/>
                </a:ext>
              </a:extLst>
            </p:cNvPr>
            <p:cNvGrpSpPr>
              <a:grpSpLocks/>
            </p:cNvGrpSpPr>
            <p:nvPr/>
          </p:nvGrpSpPr>
          <p:grpSpPr bwMode="auto">
            <a:xfrm>
              <a:off x="249" y="3653"/>
              <a:ext cx="227" cy="231"/>
              <a:chOff x="204" y="2704"/>
              <a:chExt cx="227" cy="231"/>
            </a:xfrm>
          </p:grpSpPr>
          <p:sp>
            <p:nvSpPr>
              <p:cNvPr id="10307" name="Oval 104">
                <a:extLst>
                  <a:ext uri="{FF2B5EF4-FFF2-40B4-BE49-F238E27FC236}">
                    <a16:creationId xmlns:a16="http://schemas.microsoft.com/office/drawing/2014/main" id="{FA22E39D-BDD7-1AA0-D94D-0F9B065853B7}"/>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308" name="Text Box 105">
                <a:extLst>
                  <a:ext uri="{FF2B5EF4-FFF2-40B4-BE49-F238E27FC236}">
                    <a16:creationId xmlns:a16="http://schemas.microsoft.com/office/drawing/2014/main" id="{6B02E83B-7541-A3F2-A6F6-3C484F2983D3}"/>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sp>
        <p:nvSpPr>
          <p:cNvPr id="10253" name="Text Box 106">
            <a:extLst>
              <a:ext uri="{FF2B5EF4-FFF2-40B4-BE49-F238E27FC236}">
                <a16:creationId xmlns:a16="http://schemas.microsoft.com/office/drawing/2014/main" id="{D9D1CF78-D16D-2D33-0F2E-4B6FA5513A4F}"/>
              </a:ext>
            </a:extLst>
          </p:cNvPr>
          <p:cNvSpPr txBox="1">
            <a:spLocks noChangeArrowheads="1"/>
          </p:cNvSpPr>
          <p:nvPr/>
        </p:nvSpPr>
        <p:spPr bwMode="auto">
          <a:xfrm>
            <a:off x="5076825" y="4298950"/>
            <a:ext cx="287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Mittelfußknochen verwachsen</a:t>
            </a:r>
          </a:p>
        </p:txBody>
      </p:sp>
      <p:grpSp>
        <p:nvGrpSpPr>
          <p:cNvPr id="10254" name="Group 116">
            <a:extLst>
              <a:ext uri="{FF2B5EF4-FFF2-40B4-BE49-F238E27FC236}">
                <a16:creationId xmlns:a16="http://schemas.microsoft.com/office/drawing/2014/main" id="{324810DD-408D-A24F-3524-7A4773E36153}"/>
              </a:ext>
            </a:extLst>
          </p:cNvPr>
          <p:cNvGrpSpPr>
            <a:grpSpLocks/>
          </p:cNvGrpSpPr>
          <p:nvPr/>
        </p:nvGrpSpPr>
        <p:grpSpPr bwMode="auto">
          <a:xfrm>
            <a:off x="4572000" y="4724400"/>
            <a:ext cx="3600450" cy="366713"/>
            <a:chOff x="249" y="3653"/>
            <a:chExt cx="2268" cy="231"/>
          </a:xfrm>
        </p:grpSpPr>
        <p:sp>
          <p:nvSpPr>
            <p:cNvPr id="10301" name="Rectangle 117">
              <a:extLst>
                <a:ext uri="{FF2B5EF4-FFF2-40B4-BE49-F238E27FC236}">
                  <a16:creationId xmlns:a16="http://schemas.microsoft.com/office/drawing/2014/main" id="{3F3AC07C-EF6F-5E5D-C863-E504A06FF28B}"/>
                </a:ext>
              </a:extLst>
            </p:cNvPr>
            <p:cNvSpPr>
              <a:spLocks noChangeArrowheads="1"/>
            </p:cNvSpPr>
            <p:nvPr/>
          </p:nvSpPr>
          <p:spPr bwMode="auto">
            <a:xfrm>
              <a:off x="566" y="3653"/>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0302" name="Group 118">
              <a:extLst>
                <a:ext uri="{FF2B5EF4-FFF2-40B4-BE49-F238E27FC236}">
                  <a16:creationId xmlns:a16="http://schemas.microsoft.com/office/drawing/2014/main" id="{6AA824CA-BE4C-B013-D8F2-49F10DF338C4}"/>
                </a:ext>
              </a:extLst>
            </p:cNvPr>
            <p:cNvGrpSpPr>
              <a:grpSpLocks/>
            </p:cNvGrpSpPr>
            <p:nvPr/>
          </p:nvGrpSpPr>
          <p:grpSpPr bwMode="auto">
            <a:xfrm>
              <a:off x="249" y="3653"/>
              <a:ext cx="227" cy="231"/>
              <a:chOff x="204" y="2704"/>
              <a:chExt cx="227" cy="231"/>
            </a:xfrm>
          </p:grpSpPr>
          <p:sp>
            <p:nvSpPr>
              <p:cNvPr id="10303" name="Oval 119">
                <a:extLst>
                  <a:ext uri="{FF2B5EF4-FFF2-40B4-BE49-F238E27FC236}">
                    <a16:creationId xmlns:a16="http://schemas.microsoft.com/office/drawing/2014/main" id="{CB77F388-2947-74FF-B968-1AC26DB07C98}"/>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304" name="Text Box 120">
                <a:extLst>
                  <a:ext uri="{FF2B5EF4-FFF2-40B4-BE49-F238E27FC236}">
                    <a16:creationId xmlns:a16="http://schemas.microsoft.com/office/drawing/2014/main" id="{1A258A50-1D86-7444-0D3B-118DB9998BAA}"/>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sp>
        <p:nvSpPr>
          <p:cNvPr id="10255" name="Text Box 121">
            <a:extLst>
              <a:ext uri="{FF2B5EF4-FFF2-40B4-BE49-F238E27FC236}">
                <a16:creationId xmlns:a16="http://schemas.microsoft.com/office/drawing/2014/main" id="{375D96D7-4E35-CC14-1940-9E8C31A117FC}"/>
              </a:ext>
            </a:extLst>
          </p:cNvPr>
          <p:cNvSpPr txBox="1">
            <a:spLocks noChangeArrowheads="1"/>
          </p:cNvSpPr>
          <p:nvPr/>
        </p:nvSpPr>
        <p:spPr bwMode="auto">
          <a:xfrm>
            <a:off x="5076825" y="4730750"/>
            <a:ext cx="2913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verkürzte Schwanzwirbelsäule</a:t>
            </a:r>
          </a:p>
        </p:txBody>
      </p:sp>
      <p:grpSp>
        <p:nvGrpSpPr>
          <p:cNvPr id="10256" name="Group 122">
            <a:extLst>
              <a:ext uri="{FF2B5EF4-FFF2-40B4-BE49-F238E27FC236}">
                <a16:creationId xmlns:a16="http://schemas.microsoft.com/office/drawing/2014/main" id="{E6DB8654-4215-5F6E-0C9B-4A666AB53A81}"/>
              </a:ext>
            </a:extLst>
          </p:cNvPr>
          <p:cNvGrpSpPr>
            <a:grpSpLocks/>
          </p:cNvGrpSpPr>
          <p:nvPr/>
        </p:nvGrpSpPr>
        <p:grpSpPr bwMode="auto">
          <a:xfrm>
            <a:off x="4572000" y="5157788"/>
            <a:ext cx="3600450" cy="366712"/>
            <a:chOff x="249" y="3653"/>
            <a:chExt cx="2268" cy="231"/>
          </a:xfrm>
        </p:grpSpPr>
        <p:sp>
          <p:nvSpPr>
            <p:cNvPr id="10297" name="Rectangle 123">
              <a:extLst>
                <a:ext uri="{FF2B5EF4-FFF2-40B4-BE49-F238E27FC236}">
                  <a16:creationId xmlns:a16="http://schemas.microsoft.com/office/drawing/2014/main" id="{FDFD47C0-FD12-C73C-E1A7-D5091407A9E4}"/>
                </a:ext>
              </a:extLst>
            </p:cNvPr>
            <p:cNvSpPr>
              <a:spLocks noChangeArrowheads="1"/>
            </p:cNvSpPr>
            <p:nvPr/>
          </p:nvSpPr>
          <p:spPr bwMode="auto">
            <a:xfrm>
              <a:off x="566" y="3653"/>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0298" name="Group 124">
              <a:extLst>
                <a:ext uri="{FF2B5EF4-FFF2-40B4-BE49-F238E27FC236}">
                  <a16:creationId xmlns:a16="http://schemas.microsoft.com/office/drawing/2014/main" id="{810CF921-4B5A-4C20-5D9A-D845BEB6BA94}"/>
                </a:ext>
              </a:extLst>
            </p:cNvPr>
            <p:cNvGrpSpPr>
              <a:grpSpLocks/>
            </p:cNvGrpSpPr>
            <p:nvPr/>
          </p:nvGrpSpPr>
          <p:grpSpPr bwMode="auto">
            <a:xfrm>
              <a:off x="249" y="3653"/>
              <a:ext cx="227" cy="231"/>
              <a:chOff x="204" y="2704"/>
              <a:chExt cx="227" cy="231"/>
            </a:xfrm>
          </p:grpSpPr>
          <p:sp>
            <p:nvSpPr>
              <p:cNvPr id="10299" name="Oval 125">
                <a:extLst>
                  <a:ext uri="{FF2B5EF4-FFF2-40B4-BE49-F238E27FC236}">
                    <a16:creationId xmlns:a16="http://schemas.microsoft.com/office/drawing/2014/main" id="{A27A8FB1-031E-66FB-8E63-8A55B7C136B8}"/>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300" name="Text Box 126">
                <a:extLst>
                  <a:ext uri="{FF2B5EF4-FFF2-40B4-BE49-F238E27FC236}">
                    <a16:creationId xmlns:a16="http://schemas.microsoft.com/office/drawing/2014/main" id="{B60CB77B-DFDD-365E-06E4-9AF76D13D1DB}"/>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sp>
        <p:nvSpPr>
          <p:cNvPr id="10257" name="Text Box 127">
            <a:extLst>
              <a:ext uri="{FF2B5EF4-FFF2-40B4-BE49-F238E27FC236}">
                <a16:creationId xmlns:a16="http://schemas.microsoft.com/office/drawing/2014/main" id="{5C419078-B1CA-556C-7D5E-388011FF1EFD}"/>
              </a:ext>
            </a:extLst>
          </p:cNvPr>
          <p:cNvSpPr txBox="1">
            <a:spLocks noChangeArrowheads="1"/>
          </p:cNvSpPr>
          <p:nvPr/>
        </p:nvSpPr>
        <p:spPr bwMode="auto">
          <a:xfrm>
            <a:off x="5076825" y="5164138"/>
            <a:ext cx="9717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dirty="0">
                <a:latin typeface="Arial" panose="020B0604020202020204" pitchFamily="34" charset="0"/>
              </a:rPr>
              <a:t>Gefieder</a:t>
            </a:r>
          </a:p>
        </p:txBody>
      </p:sp>
      <p:grpSp>
        <p:nvGrpSpPr>
          <p:cNvPr id="10258" name="Group 128">
            <a:extLst>
              <a:ext uri="{FF2B5EF4-FFF2-40B4-BE49-F238E27FC236}">
                <a16:creationId xmlns:a16="http://schemas.microsoft.com/office/drawing/2014/main" id="{6D82CB7F-1492-F66B-7526-D4BFD5ED16E5}"/>
              </a:ext>
            </a:extLst>
          </p:cNvPr>
          <p:cNvGrpSpPr>
            <a:grpSpLocks/>
          </p:cNvGrpSpPr>
          <p:nvPr/>
        </p:nvGrpSpPr>
        <p:grpSpPr bwMode="auto">
          <a:xfrm>
            <a:off x="4572000" y="5589588"/>
            <a:ext cx="3600450" cy="366712"/>
            <a:chOff x="249" y="3653"/>
            <a:chExt cx="2268" cy="231"/>
          </a:xfrm>
        </p:grpSpPr>
        <p:sp>
          <p:nvSpPr>
            <p:cNvPr id="10293" name="Rectangle 129">
              <a:extLst>
                <a:ext uri="{FF2B5EF4-FFF2-40B4-BE49-F238E27FC236}">
                  <a16:creationId xmlns:a16="http://schemas.microsoft.com/office/drawing/2014/main" id="{77F0C2C2-386D-BEBF-D0A3-8407FF937CDF}"/>
                </a:ext>
              </a:extLst>
            </p:cNvPr>
            <p:cNvSpPr>
              <a:spLocks noChangeArrowheads="1"/>
            </p:cNvSpPr>
            <p:nvPr/>
          </p:nvSpPr>
          <p:spPr bwMode="auto">
            <a:xfrm>
              <a:off x="566" y="3653"/>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0294" name="Group 130">
              <a:extLst>
                <a:ext uri="{FF2B5EF4-FFF2-40B4-BE49-F238E27FC236}">
                  <a16:creationId xmlns:a16="http://schemas.microsoft.com/office/drawing/2014/main" id="{0725A5D1-B29D-FF8C-7670-60D44E04D79B}"/>
                </a:ext>
              </a:extLst>
            </p:cNvPr>
            <p:cNvGrpSpPr>
              <a:grpSpLocks/>
            </p:cNvGrpSpPr>
            <p:nvPr/>
          </p:nvGrpSpPr>
          <p:grpSpPr bwMode="auto">
            <a:xfrm>
              <a:off x="249" y="3653"/>
              <a:ext cx="227" cy="231"/>
              <a:chOff x="204" y="2704"/>
              <a:chExt cx="227" cy="231"/>
            </a:xfrm>
          </p:grpSpPr>
          <p:sp>
            <p:nvSpPr>
              <p:cNvPr id="10295" name="Oval 131">
                <a:extLst>
                  <a:ext uri="{FF2B5EF4-FFF2-40B4-BE49-F238E27FC236}">
                    <a16:creationId xmlns:a16="http://schemas.microsoft.com/office/drawing/2014/main" id="{521309E2-12AB-9255-0895-58354A830034}"/>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296" name="Text Box 132">
                <a:extLst>
                  <a:ext uri="{FF2B5EF4-FFF2-40B4-BE49-F238E27FC236}">
                    <a16:creationId xmlns:a16="http://schemas.microsoft.com/office/drawing/2014/main" id="{DFEC7C11-0EAF-C388-570D-AAEFE85D9C45}"/>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8</a:t>
                </a:r>
              </a:p>
            </p:txBody>
          </p:sp>
        </p:grpSp>
      </p:grpSp>
      <p:sp>
        <p:nvSpPr>
          <p:cNvPr id="10259" name="Text Box 133">
            <a:extLst>
              <a:ext uri="{FF2B5EF4-FFF2-40B4-BE49-F238E27FC236}">
                <a16:creationId xmlns:a16="http://schemas.microsoft.com/office/drawing/2014/main" id="{9ED3A7DF-F045-5AC0-9609-634443C6FE80}"/>
              </a:ext>
            </a:extLst>
          </p:cNvPr>
          <p:cNvSpPr txBox="1">
            <a:spLocks noChangeArrowheads="1"/>
          </p:cNvSpPr>
          <p:nvPr/>
        </p:nvSpPr>
        <p:spPr bwMode="auto">
          <a:xfrm>
            <a:off x="5076825" y="5595938"/>
            <a:ext cx="2395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r>
              <a:rPr lang="de-DE" altLang="de-DE" sz="1600">
                <a:latin typeface="Arial" panose="020B0604020202020204" pitchFamily="34" charset="0"/>
              </a:rPr>
              <a:t>Handskelett verwachsen</a:t>
            </a:r>
          </a:p>
        </p:txBody>
      </p:sp>
      <p:grpSp>
        <p:nvGrpSpPr>
          <p:cNvPr id="10260" name="Group 57">
            <a:extLst>
              <a:ext uri="{FF2B5EF4-FFF2-40B4-BE49-F238E27FC236}">
                <a16:creationId xmlns:a16="http://schemas.microsoft.com/office/drawing/2014/main" id="{16723FC7-2F05-DB14-188D-25445D1725C0}"/>
              </a:ext>
            </a:extLst>
          </p:cNvPr>
          <p:cNvGrpSpPr>
            <a:grpSpLocks/>
          </p:cNvGrpSpPr>
          <p:nvPr/>
        </p:nvGrpSpPr>
        <p:grpSpPr bwMode="auto">
          <a:xfrm>
            <a:off x="7812088" y="1700213"/>
            <a:ext cx="360362" cy="366712"/>
            <a:chOff x="703" y="614"/>
            <a:chExt cx="227" cy="231"/>
          </a:xfrm>
        </p:grpSpPr>
        <p:sp>
          <p:nvSpPr>
            <p:cNvPr id="10291" name="Oval 58">
              <a:extLst>
                <a:ext uri="{FF2B5EF4-FFF2-40B4-BE49-F238E27FC236}">
                  <a16:creationId xmlns:a16="http://schemas.microsoft.com/office/drawing/2014/main" id="{4B7CCDEF-04F7-C385-F8B8-FE9DD0A6843C}"/>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292" name="Text Box 59">
              <a:extLst>
                <a:ext uri="{FF2B5EF4-FFF2-40B4-BE49-F238E27FC236}">
                  <a16:creationId xmlns:a16="http://schemas.microsoft.com/office/drawing/2014/main" id="{E20F025D-739A-CBF1-FE7B-FC051A5E0E6C}"/>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nvGrpSpPr>
          <p:cNvPr id="10261" name="Group 60">
            <a:extLst>
              <a:ext uri="{FF2B5EF4-FFF2-40B4-BE49-F238E27FC236}">
                <a16:creationId xmlns:a16="http://schemas.microsoft.com/office/drawing/2014/main" id="{A8C1584E-32B3-99C1-F1D9-8676A9C2CF8B}"/>
              </a:ext>
            </a:extLst>
          </p:cNvPr>
          <p:cNvGrpSpPr>
            <a:grpSpLocks/>
          </p:cNvGrpSpPr>
          <p:nvPr/>
        </p:nvGrpSpPr>
        <p:grpSpPr bwMode="auto">
          <a:xfrm>
            <a:off x="7740650" y="2125663"/>
            <a:ext cx="360363" cy="366712"/>
            <a:chOff x="703" y="614"/>
            <a:chExt cx="227" cy="231"/>
          </a:xfrm>
        </p:grpSpPr>
        <p:sp>
          <p:nvSpPr>
            <p:cNvPr id="10289" name="Oval 61">
              <a:extLst>
                <a:ext uri="{FF2B5EF4-FFF2-40B4-BE49-F238E27FC236}">
                  <a16:creationId xmlns:a16="http://schemas.microsoft.com/office/drawing/2014/main" id="{0CAE496D-BD45-46EA-2431-D78D211E873B}"/>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290" name="Text Box 62">
              <a:extLst>
                <a:ext uri="{FF2B5EF4-FFF2-40B4-BE49-F238E27FC236}">
                  <a16:creationId xmlns:a16="http://schemas.microsoft.com/office/drawing/2014/main" id="{3E156159-1716-D30E-78AA-8B157AC6A3F4}"/>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nvGrpSpPr>
          <p:cNvPr id="10262" name="Group 63">
            <a:extLst>
              <a:ext uri="{FF2B5EF4-FFF2-40B4-BE49-F238E27FC236}">
                <a16:creationId xmlns:a16="http://schemas.microsoft.com/office/drawing/2014/main" id="{4AD76699-BFA5-5BE3-1942-5FD4C8310729}"/>
              </a:ext>
            </a:extLst>
          </p:cNvPr>
          <p:cNvGrpSpPr>
            <a:grpSpLocks/>
          </p:cNvGrpSpPr>
          <p:nvPr/>
        </p:nvGrpSpPr>
        <p:grpSpPr bwMode="auto">
          <a:xfrm>
            <a:off x="7524750" y="2492375"/>
            <a:ext cx="360363" cy="366713"/>
            <a:chOff x="703" y="614"/>
            <a:chExt cx="227" cy="231"/>
          </a:xfrm>
        </p:grpSpPr>
        <p:sp>
          <p:nvSpPr>
            <p:cNvPr id="10287" name="Oval 64">
              <a:extLst>
                <a:ext uri="{FF2B5EF4-FFF2-40B4-BE49-F238E27FC236}">
                  <a16:creationId xmlns:a16="http://schemas.microsoft.com/office/drawing/2014/main" id="{87498ACB-D4E6-F4F9-F957-0C46D1AFB605}"/>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288" name="Text Box 65">
              <a:extLst>
                <a:ext uri="{FF2B5EF4-FFF2-40B4-BE49-F238E27FC236}">
                  <a16:creationId xmlns:a16="http://schemas.microsoft.com/office/drawing/2014/main" id="{0057FF45-4380-FAB7-F303-DE0ACAF36326}"/>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nvGrpSpPr>
          <p:cNvPr id="10263" name="Group 66">
            <a:extLst>
              <a:ext uri="{FF2B5EF4-FFF2-40B4-BE49-F238E27FC236}">
                <a16:creationId xmlns:a16="http://schemas.microsoft.com/office/drawing/2014/main" id="{86494020-8E29-E811-3679-8A90CF6D01DB}"/>
              </a:ext>
            </a:extLst>
          </p:cNvPr>
          <p:cNvGrpSpPr>
            <a:grpSpLocks/>
          </p:cNvGrpSpPr>
          <p:nvPr/>
        </p:nvGrpSpPr>
        <p:grpSpPr bwMode="auto">
          <a:xfrm>
            <a:off x="7092950" y="2917825"/>
            <a:ext cx="360363" cy="366713"/>
            <a:chOff x="703" y="614"/>
            <a:chExt cx="227" cy="231"/>
          </a:xfrm>
        </p:grpSpPr>
        <p:sp>
          <p:nvSpPr>
            <p:cNvPr id="10285" name="Oval 67">
              <a:extLst>
                <a:ext uri="{FF2B5EF4-FFF2-40B4-BE49-F238E27FC236}">
                  <a16:creationId xmlns:a16="http://schemas.microsoft.com/office/drawing/2014/main" id="{354918BE-2447-926F-F6C7-A76589F8AC19}"/>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286" name="Text Box 68">
              <a:extLst>
                <a:ext uri="{FF2B5EF4-FFF2-40B4-BE49-F238E27FC236}">
                  <a16:creationId xmlns:a16="http://schemas.microsoft.com/office/drawing/2014/main" id="{DFA211F4-8AFC-96CF-857A-DEAFDB69F929}"/>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nvGrpSpPr>
          <p:cNvPr id="10264" name="Group 69">
            <a:extLst>
              <a:ext uri="{FF2B5EF4-FFF2-40B4-BE49-F238E27FC236}">
                <a16:creationId xmlns:a16="http://schemas.microsoft.com/office/drawing/2014/main" id="{487DAE62-2634-C4DC-8894-8484D2F90411}"/>
              </a:ext>
            </a:extLst>
          </p:cNvPr>
          <p:cNvGrpSpPr>
            <a:grpSpLocks/>
          </p:cNvGrpSpPr>
          <p:nvPr/>
        </p:nvGrpSpPr>
        <p:grpSpPr bwMode="auto">
          <a:xfrm>
            <a:off x="6372225" y="2924175"/>
            <a:ext cx="360363" cy="366713"/>
            <a:chOff x="703" y="614"/>
            <a:chExt cx="227" cy="231"/>
          </a:xfrm>
        </p:grpSpPr>
        <p:sp>
          <p:nvSpPr>
            <p:cNvPr id="10283" name="Oval 70">
              <a:extLst>
                <a:ext uri="{FF2B5EF4-FFF2-40B4-BE49-F238E27FC236}">
                  <a16:creationId xmlns:a16="http://schemas.microsoft.com/office/drawing/2014/main" id="{6D6875E1-720F-2390-EE37-BF3A53FB33D1}"/>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284" name="Text Box 71">
              <a:extLst>
                <a:ext uri="{FF2B5EF4-FFF2-40B4-BE49-F238E27FC236}">
                  <a16:creationId xmlns:a16="http://schemas.microsoft.com/office/drawing/2014/main" id="{93322360-65D6-91EC-BD9D-076FFE50B8DF}"/>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nvGrpSpPr>
          <p:cNvPr id="10265" name="Group 107">
            <a:extLst>
              <a:ext uri="{FF2B5EF4-FFF2-40B4-BE49-F238E27FC236}">
                <a16:creationId xmlns:a16="http://schemas.microsoft.com/office/drawing/2014/main" id="{AECB844F-B446-325F-6C99-1B0849D692B6}"/>
              </a:ext>
            </a:extLst>
          </p:cNvPr>
          <p:cNvGrpSpPr>
            <a:grpSpLocks/>
          </p:cNvGrpSpPr>
          <p:nvPr/>
        </p:nvGrpSpPr>
        <p:grpSpPr bwMode="auto">
          <a:xfrm>
            <a:off x="5476875" y="2681288"/>
            <a:ext cx="360363" cy="366712"/>
            <a:chOff x="703" y="614"/>
            <a:chExt cx="227" cy="231"/>
          </a:xfrm>
        </p:grpSpPr>
        <p:sp>
          <p:nvSpPr>
            <p:cNvPr id="10281" name="Oval 108">
              <a:extLst>
                <a:ext uri="{FF2B5EF4-FFF2-40B4-BE49-F238E27FC236}">
                  <a16:creationId xmlns:a16="http://schemas.microsoft.com/office/drawing/2014/main" id="{D03D338A-22A2-5EE3-B4C7-DA0BA79520E8}"/>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282" name="Text Box 109">
              <a:extLst>
                <a:ext uri="{FF2B5EF4-FFF2-40B4-BE49-F238E27FC236}">
                  <a16:creationId xmlns:a16="http://schemas.microsoft.com/office/drawing/2014/main" id="{3CC06705-A03C-1C30-EE2B-F15EEE5DC168}"/>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nvGrpSpPr>
          <p:cNvPr id="10266" name="Group 110">
            <a:extLst>
              <a:ext uri="{FF2B5EF4-FFF2-40B4-BE49-F238E27FC236}">
                <a16:creationId xmlns:a16="http://schemas.microsoft.com/office/drawing/2014/main" id="{B1C37B44-9DEB-34F4-602F-1817ED967326}"/>
              </a:ext>
            </a:extLst>
          </p:cNvPr>
          <p:cNvGrpSpPr>
            <a:grpSpLocks/>
          </p:cNvGrpSpPr>
          <p:nvPr/>
        </p:nvGrpSpPr>
        <p:grpSpPr bwMode="auto">
          <a:xfrm>
            <a:off x="5219700" y="836613"/>
            <a:ext cx="360363" cy="366712"/>
            <a:chOff x="703" y="614"/>
            <a:chExt cx="227" cy="231"/>
          </a:xfrm>
        </p:grpSpPr>
        <p:sp>
          <p:nvSpPr>
            <p:cNvPr id="10279" name="Oval 111">
              <a:extLst>
                <a:ext uri="{FF2B5EF4-FFF2-40B4-BE49-F238E27FC236}">
                  <a16:creationId xmlns:a16="http://schemas.microsoft.com/office/drawing/2014/main" id="{CD2B9B7C-90F9-39D1-A0E4-747B6001B9D6}"/>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280" name="Text Box 112">
              <a:extLst>
                <a:ext uri="{FF2B5EF4-FFF2-40B4-BE49-F238E27FC236}">
                  <a16:creationId xmlns:a16="http://schemas.microsoft.com/office/drawing/2014/main" id="{84CB2CD3-9463-DE46-B882-557E5E14DF66}"/>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nvGrpSpPr>
          <p:cNvPr id="10267" name="Group 113">
            <a:extLst>
              <a:ext uri="{FF2B5EF4-FFF2-40B4-BE49-F238E27FC236}">
                <a16:creationId xmlns:a16="http://schemas.microsoft.com/office/drawing/2014/main" id="{EAC7369B-203A-AF29-3752-3415BC017CFC}"/>
              </a:ext>
            </a:extLst>
          </p:cNvPr>
          <p:cNvGrpSpPr>
            <a:grpSpLocks/>
          </p:cNvGrpSpPr>
          <p:nvPr/>
        </p:nvGrpSpPr>
        <p:grpSpPr bwMode="auto">
          <a:xfrm>
            <a:off x="6372225" y="981075"/>
            <a:ext cx="360363" cy="366713"/>
            <a:chOff x="703" y="614"/>
            <a:chExt cx="227" cy="231"/>
          </a:xfrm>
        </p:grpSpPr>
        <p:sp>
          <p:nvSpPr>
            <p:cNvPr id="10277" name="Oval 114">
              <a:extLst>
                <a:ext uri="{FF2B5EF4-FFF2-40B4-BE49-F238E27FC236}">
                  <a16:creationId xmlns:a16="http://schemas.microsoft.com/office/drawing/2014/main" id="{84109736-42BB-6257-FFE7-B7829BE74A0D}"/>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0278" name="Text Box 115">
              <a:extLst>
                <a:ext uri="{FF2B5EF4-FFF2-40B4-BE49-F238E27FC236}">
                  <a16:creationId xmlns:a16="http://schemas.microsoft.com/office/drawing/2014/main" id="{1ED3176B-9616-4277-3BD4-6E519F1B37C1}"/>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8</a:t>
              </a:r>
            </a:p>
          </p:txBody>
        </p:sp>
      </p:grpSp>
      <p:sp>
        <p:nvSpPr>
          <p:cNvPr id="10268" name="Line 134">
            <a:extLst>
              <a:ext uri="{FF2B5EF4-FFF2-40B4-BE49-F238E27FC236}">
                <a16:creationId xmlns:a16="http://schemas.microsoft.com/office/drawing/2014/main" id="{931439D9-C0D9-19D7-72BF-7822E91DE14B}"/>
              </a:ext>
            </a:extLst>
          </p:cNvPr>
          <p:cNvSpPr>
            <a:spLocks noChangeShapeType="1"/>
          </p:cNvSpPr>
          <p:nvPr/>
        </p:nvSpPr>
        <p:spPr bwMode="auto">
          <a:xfrm flipH="1">
            <a:off x="7596188" y="1844675"/>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69" name="Line 135">
            <a:extLst>
              <a:ext uri="{FF2B5EF4-FFF2-40B4-BE49-F238E27FC236}">
                <a16:creationId xmlns:a16="http://schemas.microsoft.com/office/drawing/2014/main" id="{808CB5C8-57CA-DBF0-EF1B-9496EAA67169}"/>
              </a:ext>
            </a:extLst>
          </p:cNvPr>
          <p:cNvSpPr>
            <a:spLocks noChangeShapeType="1"/>
          </p:cNvSpPr>
          <p:nvPr/>
        </p:nvSpPr>
        <p:spPr bwMode="auto">
          <a:xfrm flipH="1" flipV="1">
            <a:off x="7021513" y="2058988"/>
            <a:ext cx="7207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70" name="Line 136">
            <a:extLst>
              <a:ext uri="{FF2B5EF4-FFF2-40B4-BE49-F238E27FC236}">
                <a16:creationId xmlns:a16="http://schemas.microsoft.com/office/drawing/2014/main" id="{9A6B796D-6DE5-C8C3-079B-9C097AF05D27}"/>
              </a:ext>
            </a:extLst>
          </p:cNvPr>
          <p:cNvSpPr>
            <a:spLocks noChangeShapeType="1"/>
          </p:cNvSpPr>
          <p:nvPr/>
        </p:nvSpPr>
        <p:spPr bwMode="auto">
          <a:xfrm flipH="1" flipV="1">
            <a:off x="6948488" y="2420938"/>
            <a:ext cx="64770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71" name="Line 139">
            <a:extLst>
              <a:ext uri="{FF2B5EF4-FFF2-40B4-BE49-F238E27FC236}">
                <a16:creationId xmlns:a16="http://schemas.microsoft.com/office/drawing/2014/main" id="{B19EAD59-EC13-ABBE-7E72-A292D0BC9289}"/>
              </a:ext>
            </a:extLst>
          </p:cNvPr>
          <p:cNvSpPr>
            <a:spLocks noChangeShapeType="1"/>
          </p:cNvSpPr>
          <p:nvPr/>
        </p:nvSpPr>
        <p:spPr bwMode="auto">
          <a:xfrm flipH="1">
            <a:off x="7019925" y="29241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72" name="Line 140">
            <a:extLst>
              <a:ext uri="{FF2B5EF4-FFF2-40B4-BE49-F238E27FC236}">
                <a16:creationId xmlns:a16="http://schemas.microsoft.com/office/drawing/2014/main" id="{EFC09442-7BEF-DEA8-09C1-4B27B00260F5}"/>
              </a:ext>
            </a:extLst>
          </p:cNvPr>
          <p:cNvSpPr>
            <a:spLocks noChangeShapeType="1"/>
          </p:cNvSpPr>
          <p:nvPr/>
        </p:nvSpPr>
        <p:spPr bwMode="auto">
          <a:xfrm flipV="1">
            <a:off x="6588125" y="2781300"/>
            <a:ext cx="2873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73" name="Line 141">
            <a:extLst>
              <a:ext uri="{FF2B5EF4-FFF2-40B4-BE49-F238E27FC236}">
                <a16:creationId xmlns:a16="http://schemas.microsoft.com/office/drawing/2014/main" id="{6ADD2198-40C0-C996-69EB-900E7DF13BDB}"/>
              </a:ext>
            </a:extLst>
          </p:cNvPr>
          <p:cNvSpPr>
            <a:spLocks noChangeShapeType="1"/>
          </p:cNvSpPr>
          <p:nvPr/>
        </p:nvSpPr>
        <p:spPr bwMode="auto">
          <a:xfrm flipV="1">
            <a:off x="5692775" y="2393950"/>
            <a:ext cx="287338"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74" name="Line 142">
            <a:extLst>
              <a:ext uri="{FF2B5EF4-FFF2-40B4-BE49-F238E27FC236}">
                <a16:creationId xmlns:a16="http://schemas.microsoft.com/office/drawing/2014/main" id="{BE2EEF9B-1B72-BA94-9462-0402B7E57137}"/>
              </a:ext>
            </a:extLst>
          </p:cNvPr>
          <p:cNvSpPr>
            <a:spLocks noChangeShapeType="1"/>
          </p:cNvSpPr>
          <p:nvPr/>
        </p:nvSpPr>
        <p:spPr bwMode="auto">
          <a:xfrm>
            <a:off x="5435600" y="1196975"/>
            <a:ext cx="730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75" name="Line 143">
            <a:extLst>
              <a:ext uri="{FF2B5EF4-FFF2-40B4-BE49-F238E27FC236}">
                <a16:creationId xmlns:a16="http://schemas.microsoft.com/office/drawing/2014/main" id="{1840BE1A-9AC0-D752-CB5B-7FEDD6E47E2F}"/>
              </a:ext>
            </a:extLst>
          </p:cNvPr>
          <p:cNvSpPr>
            <a:spLocks noChangeShapeType="1"/>
          </p:cNvSpPr>
          <p:nvPr/>
        </p:nvSpPr>
        <p:spPr bwMode="auto">
          <a:xfrm flipH="1">
            <a:off x="6507163" y="1341438"/>
            <a:ext cx="95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pic>
        <p:nvPicPr>
          <p:cNvPr id="10276" name="Picture 17" descr="U:\BioTOP\3\DUA\Tafelbilder\Illus\skelette_2015_variante.tif">
            <a:extLst>
              <a:ext uri="{FF2B5EF4-FFF2-40B4-BE49-F238E27FC236}">
                <a16:creationId xmlns:a16="http://schemas.microsoft.com/office/drawing/2014/main" id="{47244C35-DDA7-56BD-D478-AD9EC4C75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630" b="34441"/>
          <a:stretch>
            <a:fillRect/>
          </a:stretch>
        </p:blipFill>
        <p:spPr bwMode="auto">
          <a:xfrm>
            <a:off x="652463" y="976313"/>
            <a:ext cx="312737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5B55FF8-B8E2-4FDC-E847-AB42FACC025F}"/>
              </a:ext>
            </a:extLst>
          </p:cNvPr>
          <p:cNvSpPr>
            <a:spLocks noGrp="1" noChangeArrowheads="1"/>
          </p:cNvSpPr>
          <p:nvPr>
            <p:ph type="title"/>
          </p:nvPr>
        </p:nvSpPr>
        <p:spPr/>
        <p:txBody>
          <a:bodyPr/>
          <a:lstStyle/>
          <a:p>
            <a:r>
              <a:rPr lang="de-DE" altLang="de-DE"/>
              <a:t>Brückentier Archaeopteryx</a:t>
            </a:r>
          </a:p>
        </p:txBody>
      </p:sp>
      <p:pic>
        <p:nvPicPr>
          <p:cNvPr id="11267" name="Picture 86" descr="U:\BioTOP\3\DUA\Tafelbilder\Illus\skelette_2015_variante1.jpg">
            <a:extLst>
              <a:ext uri="{FF2B5EF4-FFF2-40B4-BE49-F238E27FC236}">
                <a16:creationId xmlns:a16="http://schemas.microsoft.com/office/drawing/2014/main" id="{C2AE4B9E-2D6A-9CE5-02E2-AA1CF30EC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488" y="1304925"/>
            <a:ext cx="30241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Group 77">
            <a:extLst>
              <a:ext uri="{FF2B5EF4-FFF2-40B4-BE49-F238E27FC236}">
                <a16:creationId xmlns:a16="http://schemas.microsoft.com/office/drawing/2014/main" id="{590E9621-C869-567D-6E1E-22CA1F4CA23E}"/>
              </a:ext>
            </a:extLst>
          </p:cNvPr>
          <p:cNvGrpSpPr>
            <a:grpSpLocks/>
          </p:cNvGrpSpPr>
          <p:nvPr/>
        </p:nvGrpSpPr>
        <p:grpSpPr bwMode="auto">
          <a:xfrm>
            <a:off x="611188" y="4292600"/>
            <a:ext cx="3600450" cy="366713"/>
            <a:chOff x="249" y="2568"/>
            <a:chExt cx="2268" cy="231"/>
          </a:xfrm>
        </p:grpSpPr>
        <p:sp>
          <p:nvSpPr>
            <p:cNvPr id="11337" name="Rectangle 78">
              <a:extLst>
                <a:ext uri="{FF2B5EF4-FFF2-40B4-BE49-F238E27FC236}">
                  <a16:creationId xmlns:a16="http://schemas.microsoft.com/office/drawing/2014/main" id="{44474A8C-1F6B-9828-3988-1A172357C5D0}"/>
                </a:ext>
              </a:extLst>
            </p:cNvPr>
            <p:cNvSpPr>
              <a:spLocks noChangeArrowheads="1"/>
            </p:cNvSpPr>
            <p:nvPr/>
          </p:nvSpPr>
          <p:spPr bwMode="auto">
            <a:xfrm>
              <a:off x="566" y="2568"/>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338" name="Group 79">
              <a:extLst>
                <a:ext uri="{FF2B5EF4-FFF2-40B4-BE49-F238E27FC236}">
                  <a16:creationId xmlns:a16="http://schemas.microsoft.com/office/drawing/2014/main" id="{C2AE9E51-091C-FEE9-A2D3-A72D8F241804}"/>
                </a:ext>
              </a:extLst>
            </p:cNvPr>
            <p:cNvGrpSpPr>
              <a:grpSpLocks/>
            </p:cNvGrpSpPr>
            <p:nvPr/>
          </p:nvGrpSpPr>
          <p:grpSpPr bwMode="auto">
            <a:xfrm>
              <a:off x="249" y="2568"/>
              <a:ext cx="227" cy="231"/>
              <a:chOff x="204" y="2704"/>
              <a:chExt cx="227" cy="231"/>
            </a:xfrm>
          </p:grpSpPr>
          <p:sp>
            <p:nvSpPr>
              <p:cNvPr id="11339" name="Oval 80">
                <a:extLst>
                  <a:ext uri="{FF2B5EF4-FFF2-40B4-BE49-F238E27FC236}">
                    <a16:creationId xmlns:a16="http://schemas.microsoft.com/office/drawing/2014/main" id="{A8E8991D-934A-FDEF-7A0E-C2810C14ED7B}"/>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340" name="Text Box 81">
                <a:extLst>
                  <a:ext uri="{FF2B5EF4-FFF2-40B4-BE49-F238E27FC236}">
                    <a16:creationId xmlns:a16="http://schemas.microsoft.com/office/drawing/2014/main" id="{F927F71B-E388-6CC2-5070-FBB61683BB74}"/>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grpSp>
        <p:nvGrpSpPr>
          <p:cNvPr id="11269" name="Group 82">
            <a:extLst>
              <a:ext uri="{FF2B5EF4-FFF2-40B4-BE49-F238E27FC236}">
                <a16:creationId xmlns:a16="http://schemas.microsoft.com/office/drawing/2014/main" id="{6D9433FE-5E7D-6946-0DAF-ECD1647C0B4A}"/>
              </a:ext>
            </a:extLst>
          </p:cNvPr>
          <p:cNvGrpSpPr>
            <a:grpSpLocks/>
          </p:cNvGrpSpPr>
          <p:nvPr/>
        </p:nvGrpSpPr>
        <p:grpSpPr bwMode="auto">
          <a:xfrm>
            <a:off x="611188" y="4718050"/>
            <a:ext cx="3600450" cy="366713"/>
            <a:chOff x="249" y="2836"/>
            <a:chExt cx="2268" cy="231"/>
          </a:xfrm>
        </p:grpSpPr>
        <p:sp>
          <p:nvSpPr>
            <p:cNvPr id="11333" name="Rectangle 83">
              <a:extLst>
                <a:ext uri="{FF2B5EF4-FFF2-40B4-BE49-F238E27FC236}">
                  <a16:creationId xmlns:a16="http://schemas.microsoft.com/office/drawing/2014/main" id="{28364145-DBF5-D4D7-7581-C6ED927EA583}"/>
                </a:ext>
              </a:extLst>
            </p:cNvPr>
            <p:cNvSpPr>
              <a:spLocks noChangeArrowheads="1"/>
            </p:cNvSpPr>
            <p:nvPr/>
          </p:nvSpPr>
          <p:spPr bwMode="auto">
            <a:xfrm>
              <a:off x="566" y="2836"/>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334" name="Group 84">
              <a:extLst>
                <a:ext uri="{FF2B5EF4-FFF2-40B4-BE49-F238E27FC236}">
                  <a16:creationId xmlns:a16="http://schemas.microsoft.com/office/drawing/2014/main" id="{AF1167E3-D5AB-9D73-57F8-4412ADFA4C23}"/>
                </a:ext>
              </a:extLst>
            </p:cNvPr>
            <p:cNvGrpSpPr>
              <a:grpSpLocks/>
            </p:cNvGrpSpPr>
            <p:nvPr/>
          </p:nvGrpSpPr>
          <p:grpSpPr bwMode="auto">
            <a:xfrm>
              <a:off x="249" y="2836"/>
              <a:ext cx="227" cy="231"/>
              <a:chOff x="204" y="2704"/>
              <a:chExt cx="227" cy="231"/>
            </a:xfrm>
          </p:grpSpPr>
          <p:sp>
            <p:nvSpPr>
              <p:cNvPr id="11335" name="Oval 85">
                <a:extLst>
                  <a:ext uri="{FF2B5EF4-FFF2-40B4-BE49-F238E27FC236}">
                    <a16:creationId xmlns:a16="http://schemas.microsoft.com/office/drawing/2014/main" id="{97CBF565-F09A-1430-E9A3-96145312D8AA}"/>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336" name="Text Box 86">
                <a:extLst>
                  <a:ext uri="{FF2B5EF4-FFF2-40B4-BE49-F238E27FC236}">
                    <a16:creationId xmlns:a16="http://schemas.microsoft.com/office/drawing/2014/main" id="{496878C6-CB95-E4CC-26E3-8971854222FC}"/>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grpSp>
        <p:nvGrpSpPr>
          <p:cNvPr id="11270" name="Group 87">
            <a:extLst>
              <a:ext uri="{FF2B5EF4-FFF2-40B4-BE49-F238E27FC236}">
                <a16:creationId xmlns:a16="http://schemas.microsoft.com/office/drawing/2014/main" id="{BFF45436-21EA-9327-283F-9F0BA00150EB}"/>
              </a:ext>
            </a:extLst>
          </p:cNvPr>
          <p:cNvGrpSpPr>
            <a:grpSpLocks/>
          </p:cNvGrpSpPr>
          <p:nvPr/>
        </p:nvGrpSpPr>
        <p:grpSpPr bwMode="auto">
          <a:xfrm>
            <a:off x="611188" y="5149850"/>
            <a:ext cx="3600450" cy="366713"/>
            <a:chOff x="249" y="3108"/>
            <a:chExt cx="2268" cy="231"/>
          </a:xfrm>
        </p:grpSpPr>
        <p:sp>
          <p:nvSpPr>
            <p:cNvPr id="11329" name="Rectangle 88">
              <a:extLst>
                <a:ext uri="{FF2B5EF4-FFF2-40B4-BE49-F238E27FC236}">
                  <a16:creationId xmlns:a16="http://schemas.microsoft.com/office/drawing/2014/main" id="{2F8F9348-4374-7BF3-AF5F-A9D7776D2ECB}"/>
                </a:ext>
              </a:extLst>
            </p:cNvPr>
            <p:cNvSpPr>
              <a:spLocks noChangeArrowheads="1"/>
            </p:cNvSpPr>
            <p:nvPr/>
          </p:nvSpPr>
          <p:spPr bwMode="auto">
            <a:xfrm>
              <a:off x="566" y="3108"/>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330" name="Group 89">
              <a:extLst>
                <a:ext uri="{FF2B5EF4-FFF2-40B4-BE49-F238E27FC236}">
                  <a16:creationId xmlns:a16="http://schemas.microsoft.com/office/drawing/2014/main" id="{EEEF6524-9FA8-1AEE-BE90-E2694E3CD040}"/>
                </a:ext>
              </a:extLst>
            </p:cNvPr>
            <p:cNvGrpSpPr>
              <a:grpSpLocks/>
            </p:cNvGrpSpPr>
            <p:nvPr/>
          </p:nvGrpSpPr>
          <p:grpSpPr bwMode="auto">
            <a:xfrm>
              <a:off x="249" y="3108"/>
              <a:ext cx="227" cy="231"/>
              <a:chOff x="204" y="2704"/>
              <a:chExt cx="227" cy="231"/>
            </a:xfrm>
          </p:grpSpPr>
          <p:sp>
            <p:nvSpPr>
              <p:cNvPr id="11331" name="Oval 90">
                <a:extLst>
                  <a:ext uri="{FF2B5EF4-FFF2-40B4-BE49-F238E27FC236}">
                    <a16:creationId xmlns:a16="http://schemas.microsoft.com/office/drawing/2014/main" id="{287F732C-A50B-91F5-DC06-68DE8CBA815D}"/>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332" name="Text Box 91">
                <a:extLst>
                  <a:ext uri="{FF2B5EF4-FFF2-40B4-BE49-F238E27FC236}">
                    <a16:creationId xmlns:a16="http://schemas.microsoft.com/office/drawing/2014/main" id="{5B3F7C63-5C1D-E054-28B0-ECD73A0CF056}"/>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grpSp>
        <p:nvGrpSpPr>
          <p:cNvPr id="11271" name="Group 92">
            <a:extLst>
              <a:ext uri="{FF2B5EF4-FFF2-40B4-BE49-F238E27FC236}">
                <a16:creationId xmlns:a16="http://schemas.microsoft.com/office/drawing/2014/main" id="{9B149F6C-5A16-0F61-0BB8-C0B4CA5A9F48}"/>
              </a:ext>
            </a:extLst>
          </p:cNvPr>
          <p:cNvGrpSpPr>
            <a:grpSpLocks/>
          </p:cNvGrpSpPr>
          <p:nvPr/>
        </p:nvGrpSpPr>
        <p:grpSpPr bwMode="auto">
          <a:xfrm>
            <a:off x="611188" y="5583238"/>
            <a:ext cx="3600450" cy="366712"/>
            <a:chOff x="249" y="3381"/>
            <a:chExt cx="2268" cy="231"/>
          </a:xfrm>
        </p:grpSpPr>
        <p:sp>
          <p:nvSpPr>
            <p:cNvPr id="11325" name="Rectangle 93">
              <a:extLst>
                <a:ext uri="{FF2B5EF4-FFF2-40B4-BE49-F238E27FC236}">
                  <a16:creationId xmlns:a16="http://schemas.microsoft.com/office/drawing/2014/main" id="{5EE113F3-2F24-6A2A-22F0-0E65D32CDD8C}"/>
                </a:ext>
              </a:extLst>
            </p:cNvPr>
            <p:cNvSpPr>
              <a:spLocks noChangeArrowheads="1"/>
            </p:cNvSpPr>
            <p:nvPr/>
          </p:nvSpPr>
          <p:spPr bwMode="auto">
            <a:xfrm>
              <a:off x="566" y="3381"/>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326" name="Group 94">
              <a:extLst>
                <a:ext uri="{FF2B5EF4-FFF2-40B4-BE49-F238E27FC236}">
                  <a16:creationId xmlns:a16="http://schemas.microsoft.com/office/drawing/2014/main" id="{438E9620-693D-0FC1-CB65-03D368F0155F}"/>
                </a:ext>
              </a:extLst>
            </p:cNvPr>
            <p:cNvGrpSpPr>
              <a:grpSpLocks/>
            </p:cNvGrpSpPr>
            <p:nvPr/>
          </p:nvGrpSpPr>
          <p:grpSpPr bwMode="auto">
            <a:xfrm>
              <a:off x="249" y="3381"/>
              <a:ext cx="227" cy="231"/>
              <a:chOff x="204" y="2704"/>
              <a:chExt cx="227" cy="231"/>
            </a:xfrm>
          </p:grpSpPr>
          <p:sp>
            <p:nvSpPr>
              <p:cNvPr id="11327" name="Oval 95">
                <a:extLst>
                  <a:ext uri="{FF2B5EF4-FFF2-40B4-BE49-F238E27FC236}">
                    <a16:creationId xmlns:a16="http://schemas.microsoft.com/office/drawing/2014/main" id="{F9F0AE18-9E0A-E16A-6EA7-DF2953F0FC6C}"/>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328" name="Text Box 96">
                <a:extLst>
                  <a:ext uri="{FF2B5EF4-FFF2-40B4-BE49-F238E27FC236}">
                    <a16:creationId xmlns:a16="http://schemas.microsoft.com/office/drawing/2014/main" id="{D7B4E08A-6E15-04E9-D3FC-4A93728F5B51}"/>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grpSp>
        <p:nvGrpSpPr>
          <p:cNvPr id="11272" name="Group 101">
            <a:extLst>
              <a:ext uri="{FF2B5EF4-FFF2-40B4-BE49-F238E27FC236}">
                <a16:creationId xmlns:a16="http://schemas.microsoft.com/office/drawing/2014/main" id="{2BB44139-700B-ECB2-532E-E7336275D733}"/>
              </a:ext>
            </a:extLst>
          </p:cNvPr>
          <p:cNvGrpSpPr>
            <a:grpSpLocks/>
          </p:cNvGrpSpPr>
          <p:nvPr/>
        </p:nvGrpSpPr>
        <p:grpSpPr bwMode="auto">
          <a:xfrm>
            <a:off x="4572000" y="4292600"/>
            <a:ext cx="3600450" cy="366713"/>
            <a:chOff x="249" y="3653"/>
            <a:chExt cx="2268" cy="231"/>
          </a:xfrm>
        </p:grpSpPr>
        <p:sp>
          <p:nvSpPr>
            <p:cNvPr id="11321" name="Rectangle 102">
              <a:extLst>
                <a:ext uri="{FF2B5EF4-FFF2-40B4-BE49-F238E27FC236}">
                  <a16:creationId xmlns:a16="http://schemas.microsoft.com/office/drawing/2014/main" id="{AAE09B8E-7D95-37BC-2960-C9715148C830}"/>
                </a:ext>
              </a:extLst>
            </p:cNvPr>
            <p:cNvSpPr>
              <a:spLocks noChangeArrowheads="1"/>
            </p:cNvSpPr>
            <p:nvPr/>
          </p:nvSpPr>
          <p:spPr bwMode="auto">
            <a:xfrm>
              <a:off x="566" y="3653"/>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322" name="Group 103">
              <a:extLst>
                <a:ext uri="{FF2B5EF4-FFF2-40B4-BE49-F238E27FC236}">
                  <a16:creationId xmlns:a16="http://schemas.microsoft.com/office/drawing/2014/main" id="{5AD790EC-73E2-C5AB-C810-3C2432B49BE3}"/>
                </a:ext>
              </a:extLst>
            </p:cNvPr>
            <p:cNvGrpSpPr>
              <a:grpSpLocks/>
            </p:cNvGrpSpPr>
            <p:nvPr/>
          </p:nvGrpSpPr>
          <p:grpSpPr bwMode="auto">
            <a:xfrm>
              <a:off x="249" y="3653"/>
              <a:ext cx="227" cy="231"/>
              <a:chOff x="204" y="2704"/>
              <a:chExt cx="227" cy="231"/>
            </a:xfrm>
          </p:grpSpPr>
          <p:sp>
            <p:nvSpPr>
              <p:cNvPr id="11323" name="Oval 104">
                <a:extLst>
                  <a:ext uri="{FF2B5EF4-FFF2-40B4-BE49-F238E27FC236}">
                    <a16:creationId xmlns:a16="http://schemas.microsoft.com/office/drawing/2014/main" id="{D0B85C63-B299-3EF9-AB7A-428FE2911535}"/>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324" name="Text Box 105">
                <a:extLst>
                  <a:ext uri="{FF2B5EF4-FFF2-40B4-BE49-F238E27FC236}">
                    <a16:creationId xmlns:a16="http://schemas.microsoft.com/office/drawing/2014/main" id="{5775300F-8462-2243-0FB9-E00E35A2F60E}"/>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grpSp>
        <p:nvGrpSpPr>
          <p:cNvPr id="11273" name="Group 116">
            <a:extLst>
              <a:ext uri="{FF2B5EF4-FFF2-40B4-BE49-F238E27FC236}">
                <a16:creationId xmlns:a16="http://schemas.microsoft.com/office/drawing/2014/main" id="{0C0AFEA6-CBA8-1346-27ED-1A2ECD3CB5C3}"/>
              </a:ext>
            </a:extLst>
          </p:cNvPr>
          <p:cNvGrpSpPr>
            <a:grpSpLocks/>
          </p:cNvGrpSpPr>
          <p:nvPr/>
        </p:nvGrpSpPr>
        <p:grpSpPr bwMode="auto">
          <a:xfrm>
            <a:off x="4572000" y="4724400"/>
            <a:ext cx="3600450" cy="366713"/>
            <a:chOff x="249" y="3653"/>
            <a:chExt cx="2268" cy="231"/>
          </a:xfrm>
        </p:grpSpPr>
        <p:sp>
          <p:nvSpPr>
            <p:cNvPr id="11317" name="Rectangle 117">
              <a:extLst>
                <a:ext uri="{FF2B5EF4-FFF2-40B4-BE49-F238E27FC236}">
                  <a16:creationId xmlns:a16="http://schemas.microsoft.com/office/drawing/2014/main" id="{971A7A53-8393-C122-2870-2E67AF1FD382}"/>
                </a:ext>
              </a:extLst>
            </p:cNvPr>
            <p:cNvSpPr>
              <a:spLocks noChangeArrowheads="1"/>
            </p:cNvSpPr>
            <p:nvPr/>
          </p:nvSpPr>
          <p:spPr bwMode="auto">
            <a:xfrm>
              <a:off x="566" y="3653"/>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318" name="Group 118">
              <a:extLst>
                <a:ext uri="{FF2B5EF4-FFF2-40B4-BE49-F238E27FC236}">
                  <a16:creationId xmlns:a16="http://schemas.microsoft.com/office/drawing/2014/main" id="{EF78E2F9-7BB7-39D2-1CE3-A6A726983469}"/>
                </a:ext>
              </a:extLst>
            </p:cNvPr>
            <p:cNvGrpSpPr>
              <a:grpSpLocks/>
            </p:cNvGrpSpPr>
            <p:nvPr/>
          </p:nvGrpSpPr>
          <p:grpSpPr bwMode="auto">
            <a:xfrm>
              <a:off x="249" y="3653"/>
              <a:ext cx="227" cy="231"/>
              <a:chOff x="204" y="2704"/>
              <a:chExt cx="227" cy="231"/>
            </a:xfrm>
          </p:grpSpPr>
          <p:sp>
            <p:nvSpPr>
              <p:cNvPr id="11319" name="Oval 119">
                <a:extLst>
                  <a:ext uri="{FF2B5EF4-FFF2-40B4-BE49-F238E27FC236}">
                    <a16:creationId xmlns:a16="http://schemas.microsoft.com/office/drawing/2014/main" id="{40FC6B90-746B-4E89-B8BA-8F96920D3423}"/>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320" name="Text Box 120">
                <a:extLst>
                  <a:ext uri="{FF2B5EF4-FFF2-40B4-BE49-F238E27FC236}">
                    <a16:creationId xmlns:a16="http://schemas.microsoft.com/office/drawing/2014/main" id="{7A66F0B0-5107-563A-AE7E-550ECAF633A7}"/>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grpSp>
        <p:nvGrpSpPr>
          <p:cNvPr id="11274" name="Group 122">
            <a:extLst>
              <a:ext uri="{FF2B5EF4-FFF2-40B4-BE49-F238E27FC236}">
                <a16:creationId xmlns:a16="http://schemas.microsoft.com/office/drawing/2014/main" id="{D05D9271-D286-765F-DA29-CF668A9F07A5}"/>
              </a:ext>
            </a:extLst>
          </p:cNvPr>
          <p:cNvGrpSpPr>
            <a:grpSpLocks/>
          </p:cNvGrpSpPr>
          <p:nvPr/>
        </p:nvGrpSpPr>
        <p:grpSpPr bwMode="auto">
          <a:xfrm>
            <a:off x="4572000" y="5157788"/>
            <a:ext cx="3600450" cy="366712"/>
            <a:chOff x="249" y="3653"/>
            <a:chExt cx="2268" cy="231"/>
          </a:xfrm>
        </p:grpSpPr>
        <p:sp>
          <p:nvSpPr>
            <p:cNvPr id="11313" name="Rectangle 123">
              <a:extLst>
                <a:ext uri="{FF2B5EF4-FFF2-40B4-BE49-F238E27FC236}">
                  <a16:creationId xmlns:a16="http://schemas.microsoft.com/office/drawing/2014/main" id="{CFC07DBC-ACE2-0946-4CBD-D20A4437B8F7}"/>
                </a:ext>
              </a:extLst>
            </p:cNvPr>
            <p:cNvSpPr>
              <a:spLocks noChangeArrowheads="1"/>
            </p:cNvSpPr>
            <p:nvPr/>
          </p:nvSpPr>
          <p:spPr bwMode="auto">
            <a:xfrm>
              <a:off x="566" y="3653"/>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314" name="Group 124">
              <a:extLst>
                <a:ext uri="{FF2B5EF4-FFF2-40B4-BE49-F238E27FC236}">
                  <a16:creationId xmlns:a16="http://schemas.microsoft.com/office/drawing/2014/main" id="{21EC56FA-D23F-CB6C-40F8-F5FC6A89919C}"/>
                </a:ext>
              </a:extLst>
            </p:cNvPr>
            <p:cNvGrpSpPr>
              <a:grpSpLocks/>
            </p:cNvGrpSpPr>
            <p:nvPr/>
          </p:nvGrpSpPr>
          <p:grpSpPr bwMode="auto">
            <a:xfrm>
              <a:off x="249" y="3653"/>
              <a:ext cx="227" cy="231"/>
              <a:chOff x="204" y="2704"/>
              <a:chExt cx="227" cy="231"/>
            </a:xfrm>
          </p:grpSpPr>
          <p:sp>
            <p:nvSpPr>
              <p:cNvPr id="11315" name="Oval 125">
                <a:extLst>
                  <a:ext uri="{FF2B5EF4-FFF2-40B4-BE49-F238E27FC236}">
                    <a16:creationId xmlns:a16="http://schemas.microsoft.com/office/drawing/2014/main" id="{219E5B50-762C-A200-9C09-4D3EB40117A0}"/>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316" name="Text Box 126">
                <a:extLst>
                  <a:ext uri="{FF2B5EF4-FFF2-40B4-BE49-F238E27FC236}">
                    <a16:creationId xmlns:a16="http://schemas.microsoft.com/office/drawing/2014/main" id="{B07E3034-D9BE-C84E-7752-0968C17DABDA}"/>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grpSp>
        <p:nvGrpSpPr>
          <p:cNvPr id="11275" name="Group 128">
            <a:extLst>
              <a:ext uri="{FF2B5EF4-FFF2-40B4-BE49-F238E27FC236}">
                <a16:creationId xmlns:a16="http://schemas.microsoft.com/office/drawing/2014/main" id="{70788E3B-FF68-3182-9BD6-9498636550BF}"/>
              </a:ext>
            </a:extLst>
          </p:cNvPr>
          <p:cNvGrpSpPr>
            <a:grpSpLocks/>
          </p:cNvGrpSpPr>
          <p:nvPr/>
        </p:nvGrpSpPr>
        <p:grpSpPr bwMode="auto">
          <a:xfrm>
            <a:off x="4572000" y="5589588"/>
            <a:ext cx="3600450" cy="366712"/>
            <a:chOff x="249" y="3653"/>
            <a:chExt cx="2268" cy="231"/>
          </a:xfrm>
        </p:grpSpPr>
        <p:sp>
          <p:nvSpPr>
            <p:cNvPr id="11309" name="Rectangle 129">
              <a:extLst>
                <a:ext uri="{FF2B5EF4-FFF2-40B4-BE49-F238E27FC236}">
                  <a16:creationId xmlns:a16="http://schemas.microsoft.com/office/drawing/2014/main" id="{3220ABD7-0DB0-F102-B3EC-4FADF5A3FFBF}"/>
                </a:ext>
              </a:extLst>
            </p:cNvPr>
            <p:cNvSpPr>
              <a:spLocks noChangeArrowheads="1"/>
            </p:cNvSpPr>
            <p:nvPr/>
          </p:nvSpPr>
          <p:spPr bwMode="auto">
            <a:xfrm>
              <a:off x="566" y="3653"/>
              <a:ext cx="1951" cy="227"/>
            </a:xfrm>
            <a:prstGeom prst="rect">
              <a:avLst/>
            </a:prstGeom>
            <a:noFill/>
            <a:ln w="19050">
              <a:solidFill>
                <a:srgbClr val="0088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grpSp>
          <p:nvGrpSpPr>
            <p:cNvPr id="11310" name="Group 130">
              <a:extLst>
                <a:ext uri="{FF2B5EF4-FFF2-40B4-BE49-F238E27FC236}">
                  <a16:creationId xmlns:a16="http://schemas.microsoft.com/office/drawing/2014/main" id="{C6AB3310-2310-BE8F-E0F9-7442A1860CFC}"/>
                </a:ext>
              </a:extLst>
            </p:cNvPr>
            <p:cNvGrpSpPr>
              <a:grpSpLocks/>
            </p:cNvGrpSpPr>
            <p:nvPr/>
          </p:nvGrpSpPr>
          <p:grpSpPr bwMode="auto">
            <a:xfrm>
              <a:off x="249" y="3653"/>
              <a:ext cx="227" cy="231"/>
              <a:chOff x="204" y="2704"/>
              <a:chExt cx="227" cy="231"/>
            </a:xfrm>
          </p:grpSpPr>
          <p:sp>
            <p:nvSpPr>
              <p:cNvPr id="11311" name="Oval 131">
                <a:extLst>
                  <a:ext uri="{FF2B5EF4-FFF2-40B4-BE49-F238E27FC236}">
                    <a16:creationId xmlns:a16="http://schemas.microsoft.com/office/drawing/2014/main" id="{50954BE2-6653-CDA7-D6ED-7603FB0247ED}"/>
                  </a:ext>
                </a:extLst>
              </p:cNvPr>
              <p:cNvSpPr>
                <a:spLocks noChangeArrowheads="1"/>
              </p:cNvSpPr>
              <p:nvPr/>
            </p:nvSpPr>
            <p:spPr bwMode="auto">
              <a:xfrm>
                <a:off x="204" y="270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312" name="Text Box 132">
                <a:extLst>
                  <a:ext uri="{FF2B5EF4-FFF2-40B4-BE49-F238E27FC236}">
                    <a16:creationId xmlns:a16="http://schemas.microsoft.com/office/drawing/2014/main" id="{D8C366B6-AD90-FF34-5133-376481950DC1}"/>
                  </a:ext>
                </a:extLst>
              </p:cNvPr>
              <p:cNvSpPr txBox="1">
                <a:spLocks noChangeArrowheads="1"/>
              </p:cNvSpPr>
              <p:nvPr/>
            </p:nvSpPr>
            <p:spPr bwMode="auto">
              <a:xfrm>
                <a:off x="204" y="270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8</a:t>
                </a:r>
              </a:p>
            </p:txBody>
          </p:sp>
        </p:grpSp>
      </p:grpSp>
      <p:grpSp>
        <p:nvGrpSpPr>
          <p:cNvPr id="11276" name="Group 57">
            <a:extLst>
              <a:ext uri="{FF2B5EF4-FFF2-40B4-BE49-F238E27FC236}">
                <a16:creationId xmlns:a16="http://schemas.microsoft.com/office/drawing/2014/main" id="{8C4B6497-23CF-34B2-F7E7-0B829955B532}"/>
              </a:ext>
            </a:extLst>
          </p:cNvPr>
          <p:cNvGrpSpPr>
            <a:grpSpLocks/>
          </p:cNvGrpSpPr>
          <p:nvPr/>
        </p:nvGrpSpPr>
        <p:grpSpPr bwMode="auto">
          <a:xfrm>
            <a:off x="7812088" y="1700213"/>
            <a:ext cx="360362" cy="366712"/>
            <a:chOff x="703" y="614"/>
            <a:chExt cx="227" cy="231"/>
          </a:xfrm>
        </p:grpSpPr>
        <p:sp>
          <p:nvSpPr>
            <p:cNvPr id="11307" name="Oval 58">
              <a:extLst>
                <a:ext uri="{FF2B5EF4-FFF2-40B4-BE49-F238E27FC236}">
                  <a16:creationId xmlns:a16="http://schemas.microsoft.com/office/drawing/2014/main" id="{6ABD5BCD-2608-DFF8-9FB3-E80A0D28D02C}"/>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308" name="Text Box 59">
              <a:extLst>
                <a:ext uri="{FF2B5EF4-FFF2-40B4-BE49-F238E27FC236}">
                  <a16:creationId xmlns:a16="http://schemas.microsoft.com/office/drawing/2014/main" id="{DFE7BBEE-B8CB-BEF3-A162-37BB875F23A3}"/>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1</a:t>
              </a:r>
            </a:p>
          </p:txBody>
        </p:sp>
      </p:grpSp>
      <p:grpSp>
        <p:nvGrpSpPr>
          <p:cNvPr id="11277" name="Group 60">
            <a:extLst>
              <a:ext uri="{FF2B5EF4-FFF2-40B4-BE49-F238E27FC236}">
                <a16:creationId xmlns:a16="http://schemas.microsoft.com/office/drawing/2014/main" id="{E9E35A8D-CF57-051E-2812-E4F703F95884}"/>
              </a:ext>
            </a:extLst>
          </p:cNvPr>
          <p:cNvGrpSpPr>
            <a:grpSpLocks/>
          </p:cNvGrpSpPr>
          <p:nvPr/>
        </p:nvGrpSpPr>
        <p:grpSpPr bwMode="auto">
          <a:xfrm>
            <a:off x="7740650" y="2125663"/>
            <a:ext cx="360363" cy="366712"/>
            <a:chOff x="703" y="614"/>
            <a:chExt cx="227" cy="231"/>
          </a:xfrm>
        </p:grpSpPr>
        <p:sp>
          <p:nvSpPr>
            <p:cNvPr id="11305" name="Oval 61">
              <a:extLst>
                <a:ext uri="{FF2B5EF4-FFF2-40B4-BE49-F238E27FC236}">
                  <a16:creationId xmlns:a16="http://schemas.microsoft.com/office/drawing/2014/main" id="{E39BBE27-9C4F-6A5A-17B7-4A3F9F155DAD}"/>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306" name="Text Box 62">
              <a:extLst>
                <a:ext uri="{FF2B5EF4-FFF2-40B4-BE49-F238E27FC236}">
                  <a16:creationId xmlns:a16="http://schemas.microsoft.com/office/drawing/2014/main" id="{087D8A84-B302-E9BD-65EC-94A4BF564ECC}"/>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2</a:t>
              </a:r>
            </a:p>
          </p:txBody>
        </p:sp>
      </p:grpSp>
      <p:grpSp>
        <p:nvGrpSpPr>
          <p:cNvPr id="11278" name="Group 63">
            <a:extLst>
              <a:ext uri="{FF2B5EF4-FFF2-40B4-BE49-F238E27FC236}">
                <a16:creationId xmlns:a16="http://schemas.microsoft.com/office/drawing/2014/main" id="{7F955707-C11F-9905-F53C-407394E4BD88}"/>
              </a:ext>
            </a:extLst>
          </p:cNvPr>
          <p:cNvGrpSpPr>
            <a:grpSpLocks/>
          </p:cNvGrpSpPr>
          <p:nvPr/>
        </p:nvGrpSpPr>
        <p:grpSpPr bwMode="auto">
          <a:xfrm>
            <a:off x="7524750" y="2492375"/>
            <a:ext cx="360363" cy="366713"/>
            <a:chOff x="703" y="614"/>
            <a:chExt cx="227" cy="231"/>
          </a:xfrm>
        </p:grpSpPr>
        <p:sp>
          <p:nvSpPr>
            <p:cNvPr id="11303" name="Oval 64">
              <a:extLst>
                <a:ext uri="{FF2B5EF4-FFF2-40B4-BE49-F238E27FC236}">
                  <a16:creationId xmlns:a16="http://schemas.microsoft.com/office/drawing/2014/main" id="{F2DE8D31-955E-C92A-737C-3F32DE718B07}"/>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304" name="Text Box 65">
              <a:extLst>
                <a:ext uri="{FF2B5EF4-FFF2-40B4-BE49-F238E27FC236}">
                  <a16:creationId xmlns:a16="http://schemas.microsoft.com/office/drawing/2014/main" id="{54561AC6-81C9-B93F-2876-2B68AA8F090C}"/>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3</a:t>
              </a:r>
            </a:p>
          </p:txBody>
        </p:sp>
      </p:grpSp>
      <p:grpSp>
        <p:nvGrpSpPr>
          <p:cNvPr id="11279" name="Group 66">
            <a:extLst>
              <a:ext uri="{FF2B5EF4-FFF2-40B4-BE49-F238E27FC236}">
                <a16:creationId xmlns:a16="http://schemas.microsoft.com/office/drawing/2014/main" id="{6EA9CE8C-0C0D-61F4-6BAA-0ABC6CDF5B01}"/>
              </a:ext>
            </a:extLst>
          </p:cNvPr>
          <p:cNvGrpSpPr>
            <a:grpSpLocks/>
          </p:cNvGrpSpPr>
          <p:nvPr/>
        </p:nvGrpSpPr>
        <p:grpSpPr bwMode="auto">
          <a:xfrm>
            <a:off x="7092950" y="2917825"/>
            <a:ext cx="360363" cy="366713"/>
            <a:chOff x="703" y="614"/>
            <a:chExt cx="227" cy="231"/>
          </a:xfrm>
        </p:grpSpPr>
        <p:sp>
          <p:nvSpPr>
            <p:cNvPr id="11301" name="Oval 67">
              <a:extLst>
                <a:ext uri="{FF2B5EF4-FFF2-40B4-BE49-F238E27FC236}">
                  <a16:creationId xmlns:a16="http://schemas.microsoft.com/office/drawing/2014/main" id="{C07F3C98-EA53-0058-36D7-806FD2C42998}"/>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302" name="Text Box 68">
              <a:extLst>
                <a:ext uri="{FF2B5EF4-FFF2-40B4-BE49-F238E27FC236}">
                  <a16:creationId xmlns:a16="http://schemas.microsoft.com/office/drawing/2014/main" id="{9D610C58-0D6E-8C0D-4B55-5B652443B2B9}"/>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4</a:t>
              </a:r>
            </a:p>
          </p:txBody>
        </p:sp>
      </p:grpSp>
      <p:grpSp>
        <p:nvGrpSpPr>
          <p:cNvPr id="11280" name="Group 69">
            <a:extLst>
              <a:ext uri="{FF2B5EF4-FFF2-40B4-BE49-F238E27FC236}">
                <a16:creationId xmlns:a16="http://schemas.microsoft.com/office/drawing/2014/main" id="{3A89AA39-C1D9-CF61-33D8-249843E55280}"/>
              </a:ext>
            </a:extLst>
          </p:cNvPr>
          <p:cNvGrpSpPr>
            <a:grpSpLocks/>
          </p:cNvGrpSpPr>
          <p:nvPr/>
        </p:nvGrpSpPr>
        <p:grpSpPr bwMode="auto">
          <a:xfrm>
            <a:off x="6372225" y="2924175"/>
            <a:ext cx="360363" cy="366713"/>
            <a:chOff x="703" y="614"/>
            <a:chExt cx="227" cy="231"/>
          </a:xfrm>
        </p:grpSpPr>
        <p:sp>
          <p:nvSpPr>
            <p:cNvPr id="11299" name="Oval 70">
              <a:extLst>
                <a:ext uri="{FF2B5EF4-FFF2-40B4-BE49-F238E27FC236}">
                  <a16:creationId xmlns:a16="http://schemas.microsoft.com/office/drawing/2014/main" id="{4638C2A2-5DA5-0C24-8163-E39DA4916079}"/>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300" name="Text Box 71">
              <a:extLst>
                <a:ext uri="{FF2B5EF4-FFF2-40B4-BE49-F238E27FC236}">
                  <a16:creationId xmlns:a16="http://schemas.microsoft.com/office/drawing/2014/main" id="{E36DC3C6-E4B9-44E9-4EC7-333EA58D8313}"/>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5</a:t>
              </a:r>
            </a:p>
          </p:txBody>
        </p:sp>
      </p:grpSp>
      <p:grpSp>
        <p:nvGrpSpPr>
          <p:cNvPr id="11281" name="Group 107">
            <a:extLst>
              <a:ext uri="{FF2B5EF4-FFF2-40B4-BE49-F238E27FC236}">
                <a16:creationId xmlns:a16="http://schemas.microsoft.com/office/drawing/2014/main" id="{2399DB78-39D2-0FB4-D833-CE916B50E4AD}"/>
              </a:ext>
            </a:extLst>
          </p:cNvPr>
          <p:cNvGrpSpPr>
            <a:grpSpLocks/>
          </p:cNvGrpSpPr>
          <p:nvPr/>
        </p:nvGrpSpPr>
        <p:grpSpPr bwMode="auto">
          <a:xfrm>
            <a:off x="5476875" y="2681288"/>
            <a:ext cx="360363" cy="366712"/>
            <a:chOff x="703" y="614"/>
            <a:chExt cx="227" cy="231"/>
          </a:xfrm>
        </p:grpSpPr>
        <p:sp>
          <p:nvSpPr>
            <p:cNvPr id="11297" name="Oval 108">
              <a:extLst>
                <a:ext uri="{FF2B5EF4-FFF2-40B4-BE49-F238E27FC236}">
                  <a16:creationId xmlns:a16="http://schemas.microsoft.com/office/drawing/2014/main" id="{6581F63D-135A-DDC1-E65E-486BDA7DE65E}"/>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298" name="Text Box 109">
              <a:extLst>
                <a:ext uri="{FF2B5EF4-FFF2-40B4-BE49-F238E27FC236}">
                  <a16:creationId xmlns:a16="http://schemas.microsoft.com/office/drawing/2014/main" id="{223B8E38-8E24-39B8-DDE2-BB035BE80457}"/>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6</a:t>
              </a:r>
            </a:p>
          </p:txBody>
        </p:sp>
      </p:grpSp>
      <p:grpSp>
        <p:nvGrpSpPr>
          <p:cNvPr id="11282" name="Group 110">
            <a:extLst>
              <a:ext uri="{FF2B5EF4-FFF2-40B4-BE49-F238E27FC236}">
                <a16:creationId xmlns:a16="http://schemas.microsoft.com/office/drawing/2014/main" id="{B65B514C-629C-3E13-2150-A450253BF0B5}"/>
              </a:ext>
            </a:extLst>
          </p:cNvPr>
          <p:cNvGrpSpPr>
            <a:grpSpLocks/>
          </p:cNvGrpSpPr>
          <p:nvPr/>
        </p:nvGrpSpPr>
        <p:grpSpPr bwMode="auto">
          <a:xfrm>
            <a:off x="5219700" y="836613"/>
            <a:ext cx="360363" cy="366712"/>
            <a:chOff x="703" y="614"/>
            <a:chExt cx="227" cy="231"/>
          </a:xfrm>
        </p:grpSpPr>
        <p:sp>
          <p:nvSpPr>
            <p:cNvPr id="11295" name="Oval 111">
              <a:extLst>
                <a:ext uri="{FF2B5EF4-FFF2-40B4-BE49-F238E27FC236}">
                  <a16:creationId xmlns:a16="http://schemas.microsoft.com/office/drawing/2014/main" id="{F5160D90-3EBB-2C53-5A43-E5FC66DB4722}"/>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296" name="Text Box 112">
              <a:extLst>
                <a:ext uri="{FF2B5EF4-FFF2-40B4-BE49-F238E27FC236}">
                  <a16:creationId xmlns:a16="http://schemas.microsoft.com/office/drawing/2014/main" id="{F4469DD0-DBD4-B118-9619-843887D06E7A}"/>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7</a:t>
              </a:r>
            </a:p>
          </p:txBody>
        </p:sp>
      </p:grpSp>
      <p:grpSp>
        <p:nvGrpSpPr>
          <p:cNvPr id="11283" name="Group 113">
            <a:extLst>
              <a:ext uri="{FF2B5EF4-FFF2-40B4-BE49-F238E27FC236}">
                <a16:creationId xmlns:a16="http://schemas.microsoft.com/office/drawing/2014/main" id="{914CDC12-1CF9-6E5C-E67D-A089B7532436}"/>
              </a:ext>
            </a:extLst>
          </p:cNvPr>
          <p:cNvGrpSpPr>
            <a:grpSpLocks/>
          </p:cNvGrpSpPr>
          <p:nvPr/>
        </p:nvGrpSpPr>
        <p:grpSpPr bwMode="auto">
          <a:xfrm>
            <a:off x="6372225" y="981075"/>
            <a:ext cx="360363" cy="366713"/>
            <a:chOff x="703" y="614"/>
            <a:chExt cx="227" cy="231"/>
          </a:xfrm>
        </p:grpSpPr>
        <p:sp>
          <p:nvSpPr>
            <p:cNvPr id="11293" name="Oval 114">
              <a:extLst>
                <a:ext uri="{FF2B5EF4-FFF2-40B4-BE49-F238E27FC236}">
                  <a16:creationId xmlns:a16="http://schemas.microsoft.com/office/drawing/2014/main" id="{F779F30C-1081-F926-1A86-0623B770F3E6}"/>
                </a:ext>
              </a:extLst>
            </p:cNvPr>
            <p:cNvSpPr>
              <a:spLocks noChangeArrowheads="1"/>
            </p:cNvSpPr>
            <p:nvPr/>
          </p:nvSpPr>
          <p:spPr bwMode="auto">
            <a:xfrm>
              <a:off x="703" y="614"/>
              <a:ext cx="227" cy="22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1294" name="Text Box 115">
              <a:extLst>
                <a:ext uri="{FF2B5EF4-FFF2-40B4-BE49-F238E27FC236}">
                  <a16:creationId xmlns:a16="http://schemas.microsoft.com/office/drawing/2014/main" id="{6F524F89-2D9E-577E-EA99-FAE0ADFB72EE}"/>
                </a:ext>
              </a:extLst>
            </p:cNvPr>
            <p:cNvSpPr txBox="1">
              <a:spLocks noChangeArrowheads="1"/>
            </p:cNvSpPr>
            <p:nvPr/>
          </p:nvSpPr>
          <p:spPr bwMode="auto">
            <a:xfrm>
              <a:off x="703" y="614"/>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50000"/>
                </a:spcBef>
                <a:buClrTx/>
                <a:buFontTx/>
                <a:buNone/>
              </a:pPr>
              <a:r>
                <a:rPr lang="de-DE" altLang="de-DE" sz="1800">
                  <a:latin typeface="Arial" panose="020B0604020202020204" pitchFamily="34" charset="0"/>
                </a:rPr>
                <a:t>8</a:t>
              </a:r>
            </a:p>
          </p:txBody>
        </p:sp>
      </p:grpSp>
      <p:sp>
        <p:nvSpPr>
          <p:cNvPr id="11284" name="Line 134">
            <a:extLst>
              <a:ext uri="{FF2B5EF4-FFF2-40B4-BE49-F238E27FC236}">
                <a16:creationId xmlns:a16="http://schemas.microsoft.com/office/drawing/2014/main" id="{57954AA3-EB9B-B25C-0D95-7D2B39A50912}"/>
              </a:ext>
            </a:extLst>
          </p:cNvPr>
          <p:cNvSpPr>
            <a:spLocks noChangeShapeType="1"/>
          </p:cNvSpPr>
          <p:nvPr/>
        </p:nvSpPr>
        <p:spPr bwMode="auto">
          <a:xfrm flipH="1">
            <a:off x="7596188" y="1844675"/>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1285" name="Line 135">
            <a:extLst>
              <a:ext uri="{FF2B5EF4-FFF2-40B4-BE49-F238E27FC236}">
                <a16:creationId xmlns:a16="http://schemas.microsoft.com/office/drawing/2014/main" id="{7274D741-7BD2-73B4-D3E2-1F100899C4EB}"/>
              </a:ext>
            </a:extLst>
          </p:cNvPr>
          <p:cNvSpPr>
            <a:spLocks noChangeShapeType="1"/>
          </p:cNvSpPr>
          <p:nvPr/>
        </p:nvSpPr>
        <p:spPr bwMode="auto">
          <a:xfrm flipH="1" flipV="1">
            <a:off x="7021513" y="2058988"/>
            <a:ext cx="7207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1286" name="Line 136">
            <a:extLst>
              <a:ext uri="{FF2B5EF4-FFF2-40B4-BE49-F238E27FC236}">
                <a16:creationId xmlns:a16="http://schemas.microsoft.com/office/drawing/2014/main" id="{0B56D075-F39C-8FBC-1F09-0FAADB238791}"/>
              </a:ext>
            </a:extLst>
          </p:cNvPr>
          <p:cNvSpPr>
            <a:spLocks noChangeShapeType="1"/>
          </p:cNvSpPr>
          <p:nvPr/>
        </p:nvSpPr>
        <p:spPr bwMode="auto">
          <a:xfrm flipH="1" flipV="1">
            <a:off x="6948488" y="2420938"/>
            <a:ext cx="64770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1287" name="Line 139">
            <a:extLst>
              <a:ext uri="{FF2B5EF4-FFF2-40B4-BE49-F238E27FC236}">
                <a16:creationId xmlns:a16="http://schemas.microsoft.com/office/drawing/2014/main" id="{F8C6D81D-B24C-3FAE-6026-CD4F0AE08AC8}"/>
              </a:ext>
            </a:extLst>
          </p:cNvPr>
          <p:cNvSpPr>
            <a:spLocks noChangeShapeType="1"/>
          </p:cNvSpPr>
          <p:nvPr/>
        </p:nvSpPr>
        <p:spPr bwMode="auto">
          <a:xfrm flipH="1">
            <a:off x="7019925" y="2924175"/>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1288" name="Line 140">
            <a:extLst>
              <a:ext uri="{FF2B5EF4-FFF2-40B4-BE49-F238E27FC236}">
                <a16:creationId xmlns:a16="http://schemas.microsoft.com/office/drawing/2014/main" id="{5A49DC9B-D0BC-D01C-941C-814EE1AC795C}"/>
              </a:ext>
            </a:extLst>
          </p:cNvPr>
          <p:cNvSpPr>
            <a:spLocks noChangeShapeType="1"/>
          </p:cNvSpPr>
          <p:nvPr/>
        </p:nvSpPr>
        <p:spPr bwMode="auto">
          <a:xfrm flipV="1">
            <a:off x="6588125" y="2781300"/>
            <a:ext cx="2873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1289" name="Line 141">
            <a:extLst>
              <a:ext uri="{FF2B5EF4-FFF2-40B4-BE49-F238E27FC236}">
                <a16:creationId xmlns:a16="http://schemas.microsoft.com/office/drawing/2014/main" id="{42D2CB5C-080E-F441-93E7-9F8DCF60C8FE}"/>
              </a:ext>
            </a:extLst>
          </p:cNvPr>
          <p:cNvSpPr>
            <a:spLocks noChangeShapeType="1"/>
          </p:cNvSpPr>
          <p:nvPr/>
        </p:nvSpPr>
        <p:spPr bwMode="auto">
          <a:xfrm flipV="1">
            <a:off x="5692775" y="2393950"/>
            <a:ext cx="287338"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1290" name="Line 142">
            <a:extLst>
              <a:ext uri="{FF2B5EF4-FFF2-40B4-BE49-F238E27FC236}">
                <a16:creationId xmlns:a16="http://schemas.microsoft.com/office/drawing/2014/main" id="{D5A6EDAA-A67E-D8DF-B80F-9E40272D93A6}"/>
              </a:ext>
            </a:extLst>
          </p:cNvPr>
          <p:cNvSpPr>
            <a:spLocks noChangeShapeType="1"/>
          </p:cNvSpPr>
          <p:nvPr/>
        </p:nvSpPr>
        <p:spPr bwMode="auto">
          <a:xfrm>
            <a:off x="5435600" y="1196975"/>
            <a:ext cx="73025"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1291" name="Line 143">
            <a:extLst>
              <a:ext uri="{FF2B5EF4-FFF2-40B4-BE49-F238E27FC236}">
                <a16:creationId xmlns:a16="http://schemas.microsoft.com/office/drawing/2014/main" id="{47D4E2A8-9D05-516C-E8F7-63BA96CDF94B}"/>
              </a:ext>
            </a:extLst>
          </p:cNvPr>
          <p:cNvSpPr>
            <a:spLocks noChangeShapeType="1"/>
          </p:cNvSpPr>
          <p:nvPr/>
        </p:nvSpPr>
        <p:spPr bwMode="auto">
          <a:xfrm flipH="1">
            <a:off x="6507163" y="1341438"/>
            <a:ext cx="95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pic>
        <p:nvPicPr>
          <p:cNvPr id="11292" name="Picture 17" descr="U:\BioTOP\3\DUA\Tafelbilder\Illus\skelette_2015_variante.tif">
            <a:extLst>
              <a:ext uri="{FF2B5EF4-FFF2-40B4-BE49-F238E27FC236}">
                <a16:creationId xmlns:a16="http://schemas.microsoft.com/office/drawing/2014/main" id="{026D27F9-F1B1-F811-AE31-18AA560CF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630" b="34441"/>
          <a:stretch>
            <a:fillRect/>
          </a:stretch>
        </p:blipFill>
        <p:spPr bwMode="auto">
          <a:xfrm>
            <a:off x="652463" y="976313"/>
            <a:ext cx="312737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2E27759-D40B-5D57-3718-4714D89741ED}"/>
              </a:ext>
            </a:extLst>
          </p:cNvPr>
          <p:cNvSpPr>
            <a:spLocks noGrp="1" noChangeArrowheads="1"/>
          </p:cNvSpPr>
          <p:nvPr>
            <p:ph type="title" idx="4294967295"/>
          </p:nvPr>
        </p:nvSpPr>
        <p:spPr/>
        <p:txBody>
          <a:bodyPr/>
          <a:lstStyle/>
          <a:p>
            <a:pPr eaLnBrk="1" hangingPunct="1"/>
            <a:r>
              <a:rPr lang="de-DE" altLang="de-DE"/>
              <a:t>Tafelbildinfo</a:t>
            </a:r>
          </a:p>
        </p:txBody>
      </p:sp>
      <p:sp>
        <p:nvSpPr>
          <p:cNvPr id="12291" name="Rectangle 5">
            <a:extLst>
              <a:ext uri="{FF2B5EF4-FFF2-40B4-BE49-F238E27FC236}">
                <a16:creationId xmlns:a16="http://schemas.microsoft.com/office/drawing/2014/main" id="{406C5804-FEEA-086E-1C5F-BE3DA20DD6C7}"/>
              </a:ext>
            </a:extLst>
          </p:cNvPr>
          <p:cNvSpPr>
            <a:spLocks noChangeArrowheads="1"/>
          </p:cNvSpPr>
          <p:nvPr/>
        </p:nvSpPr>
        <p:spPr bwMode="auto">
          <a:xfrm>
            <a:off x="0" y="6237288"/>
            <a:ext cx="9144000" cy="620712"/>
          </a:xfrm>
          <a:prstGeom prst="rect">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endParaRPr lang="de-DE" altLang="de-DE" sz="3800">
              <a:latin typeface="Arial" panose="020B0604020202020204" pitchFamily="34" charset="0"/>
            </a:endParaRPr>
          </a:p>
        </p:txBody>
      </p:sp>
      <p:sp>
        <p:nvSpPr>
          <p:cNvPr id="12292" name="Rectangle 6">
            <a:extLst>
              <a:ext uri="{FF2B5EF4-FFF2-40B4-BE49-F238E27FC236}">
                <a16:creationId xmlns:a16="http://schemas.microsoft.com/office/drawing/2014/main" id="{947D400A-3893-9955-CD19-334D78B750A0}"/>
              </a:ext>
            </a:extLst>
          </p:cNvPr>
          <p:cNvSpPr>
            <a:spLocks noChangeArrowheads="1"/>
          </p:cNvSpPr>
          <p:nvPr/>
        </p:nvSpPr>
        <p:spPr bwMode="auto">
          <a:xfrm>
            <a:off x="4427538" y="692150"/>
            <a:ext cx="446563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lnSpc>
                <a:spcPct val="80000"/>
              </a:lnSpc>
            </a:pPr>
            <a:r>
              <a:rPr lang="de-DE" altLang="de-DE" sz="1200" dirty="0">
                <a:latin typeface="Arial" panose="020B0604020202020204" pitchFamily="34" charset="0"/>
              </a:rPr>
              <a:t> </a:t>
            </a:r>
            <a:endParaRPr lang="de-DE" altLang="de-DE" sz="1200" b="1" dirty="0">
              <a:latin typeface="Arial" panose="020B0604020202020204" pitchFamily="34" charset="0"/>
            </a:endParaRPr>
          </a:p>
          <a:p>
            <a:pPr eaLnBrk="1" hangingPunct="1">
              <a:spcBef>
                <a:spcPct val="0"/>
              </a:spcBef>
              <a:buClrTx/>
              <a:buFontTx/>
              <a:buNone/>
            </a:pPr>
            <a:r>
              <a:rPr lang="de-DE" altLang="de-DE" sz="1200" b="1" dirty="0">
                <a:latin typeface="Arial" panose="020B0604020202020204" pitchFamily="34" charset="0"/>
              </a:rPr>
              <a:t>Impressum</a:t>
            </a:r>
          </a:p>
          <a:p>
            <a:pPr eaLnBrk="1" hangingPunct="1">
              <a:spcBef>
                <a:spcPct val="0"/>
              </a:spcBef>
              <a:buClrTx/>
              <a:buFontTx/>
              <a:buNone/>
            </a:pPr>
            <a:r>
              <a:rPr lang="de-DE" altLang="de-DE" sz="1200" dirty="0">
                <a:latin typeface="Arial" panose="020B0604020202020204" pitchFamily="34" charset="0"/>
                <a:cs typeface="Arial" panose="020B0604020202020204" pitchFamily="34" charset="0"/>
              </a:rPr>
              <a:t>© Österreichischer Bundesverlag Schulbuch GmbH &amp; Co. </a:t>
            </a:r>
            <a:r>
              <a:rPr lang="de-DE" altLang="de-DE" sz="1200">
                <a:latin typeface="Arial" panose="020B0604020202020204" pitchFamily="34" charset="0"/>
                <a:cs typeface="Arial" panose="020B0604020202020204" pitchFamily="34" charset="0"/>
              </a:rPr>
              <a:t>KG, Wien 2025</a:t>
            </a:r>
            <a:br>
              <a:rPr lang="de-DE" altLang="de-DE" sz="1200">
                <a:latin typeface="Arial" panose="020B0604020202020204" pitchFamily="34" charset="0"/>
                <a:cs typeface="Arial" panose="020B0604020202020204" pitchFamily="34" charset="0"/>
              </a:rPr>
            </a:br>
            <a:r>
              <a:rPr lang="de-DE" altLang="de-DE" sz="1200">
                <a:latin typeface="Arial" panose="020B0604020202020204" pitchFamily="34" charset="0"/>
                <a:cs typeface="Arial" panose="020B0604020202020204" pitchFamily="34" charset="0"/>
              </a:rPr>
              <a:t>Redaktion und Herstellung: Dr. </a:t>
            </a:r>
            <a:r>
              <a:rPr lang="de-DE" altLang="de-DE" sz="1200" dirty="0">
                <a:latin typeface="Arial" panose="020B0604020202020204" pitchFamily="34" charset="0"/>
                <a:cs typeface="Arial" panose="020B0604020202020204" pitchFamily="34" charset="0"/>
              </a:rPr>
              <a:t>Marion Reich, Wien</a:t>
            </a:r>
            <a:br>
              <a:rPr lang="de-DE" altLang="de-DE" sz="1200" dirty="0">
                <a:latin typeface="Arial" panose="020B0604020202020204" pitchFamily="34" charset="0"/>
                <a:cs typeface="Arial" panose="020B0604020202020204" pitchFamily="34" charset="0"/>
              </a:rPr>
            </a:br>
            <a:r>
              <a:rPr lang="de-DE" altLang="de-DE" sz="1200" dirty="0">
                <a:latin typeface="Arial" panose="020B0604020202020204" pitchFamily="34" charset="0"/>
              </a:rPr>
              <a:t>Grafiknachweis: Dr. Michel Fleck, Wien</a:t>
            </a:r>
          </a:p>
          <a:p>
            <a:pPr eaLnBrk="1" hangingPunct="1">
              <a:spcBef>
                <a:spcPct val="0"/>
              </a:spcBef>
              <a:buClrTx/>
              <a:buFontTx/>
              <a:buNone/>
            </a:pPr>
            <a:endParaRPr lang="de-DE" altLang="de-DE" sz="1200" dirty="0">
              <a:latin typeface="Arial" panose="020B0604020202020204" pitchFamily="34" charset="0"/>
              <a:cs typeface="Arial" panose="020B0604020202020204" pitchFamily="34" charset="0"/>
            </a:endParaRPr>
          </a:p>
          <a:p>
            <a:pPr eaLnBrk="1" hangingPunct="1">
              <a:spcBef>
                <a:spcPct val="0"/>
              </a:spcBef>
              <a:buClrTx/>
              <a:buFontTx/>
              <a:buNone/>
            </a:pPr>
            <a:r>
              <a:rPr lang="de-DE" altLang="de-DE" sz="1200" dirty="0">
                <a:latin typeface="Arial" panose="020B0604020202020204" pitchFamily="34" charset="0"/>
                <a:cs typeface="Arial" panose="020B0604020202020204" pitchFamily="34" charset="0"/>
              </a:rPr>
              <a:t>Alle Rechte vorbehalten.</a:t>
            </a:r>
          </a:p>
          <a:p>
            <a:pPr eaLnBrk="1" hangingPunct="1">
              <a:spcBef>
                <a:spcPct val="0"/>
              </a:spcBef>
              <a:buClrTx/>
              <a:buFontTx/>
              <a:buNone/>
            </a:pPr>
            <a:r>
              <a:rPr lang="de-DE" altLang="de-DE" sz="1200" dirty="0">
                <a:latin typeface="Arial" panose="020B0604020202020204" pitchFamily="34" charset="0"/>
              </a:rPr>
              <a:t>www.oebv.at</a:t>
            </a: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r>
              <a:rPr lang="de-DE" altLang="de-DE" sz="1200" dirty="0">
                <a:latin typeface="Arial" panose="020B0604020202020204" pitchFamily="34" charset="0"/>
              </a:rPr>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hangingPunct="1">
              <a:spcBef>
                <a:spcPct val="0"/>
              </a:spcBef>
              <a:buClrTx/>
              <a:buFontTx/>
              <a:buNone/>
            </a:pPr>
            <a:endParaRPr lang="de-DE" altLang="de-DE" sz="1200" dirty="0">
              <a:latin typeface="Arial" panose="020B0604020202020204" pitchFamily="34" charset="0"/>
            </a:endParaRPr>
          </a:p>
          <a:p>
            <a:pPr eaLnBrk="1" hangingPunct="1">
              <a:spcBef>
                <a:spcPct val="0"/>
              </a:spcBef>
              <a:buClrTx/>
              <a:buFontTx/>
              <a:buNone/>
            </a:pPr>
            <a:r>
              <a:rPr lang="de-DE" altLang="de-DE" sz="1200" dirty="0">
                <a:latin typeface="Arial" panose="020B0604020202020204" pitchFamily="34" charset="0"/>
              </a:rPr>
              <a:t>Jede Nutzung in anderen als den genannten Fällen bedarf der vorherigen schriftlichen Einwilligung des Verlages.</a:t>
            </a:r>
          </a:p>
        </p:txBody>
      </p:sp>
      <p:sp>
        <p:nvSpPr>
          <p:cNvPr id="12293" name="AutoShape 5">
            <a:hlinkClick r:id="" action="ppaction://hlinkshowjump?jump=lastslideviewed" highlightClick="1"/>
            <a:extLst>
              <a:ext uri="{FF2B5EF4-FFF2-40B4-BE49-F238E27FC236}">
                <a16:creationId xmlns:a16="http://schemas.microsoft.com/office/drawing/2014/main" id="{9C1C6E2D-2D73-0969-AE60-7BAA9B492CF5}"/>
              </a:ext>
            </a:extLst>
          </p:cNvPr>
          <p:cNvSpPr>
            <a:spLocks noChangeArrowheads="1"/>
          </p:cNvSpPr>
          <p:nvPr/>
        </p:nvSpPr>
        <p:spPr bwMode="auto">
          <a:xfrm>
            <a:off x="539750" y="5876925"/>
            <a:ext cx="287338" cy="287338"/>
          </a:xfrm>
          <a:prstGeom prst="actionButtonReturn">
            <a:avLst/>
          </a:prstGeom>
          <a:solidFill>
            <a:srgbClr val="54A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spcBef>
                <a:spcPct val="0"/>
              </a:spcBef>
              <a:buClrTx/>
              <a:buFontTx/>
              <a:buNone/>
            </a:pPr>
            <a:endParaRPr lang="de-AT" altLang="de-DE" sz="4200">
              <a:latin typeface="Arial" panose="020B0604020202020204" pitchFamily="34" charset="0"/>
            </a:endParaRPr>
          </a:p>
        </p:txBody>
      </p:sp>
      <p:sp>
        <p:nvSpPr>
          <p:cNvPr id="12294" name="Rectangle 6">
            <a:extLst>
              <a:ext uri="{FF2B5EF4-FFF2-40B4-BE49-F238E27FC236}">
                <a16:creationId xmlns:a16="http://schemas.microsoft.com/office/drawing/2014/main" id="{27E9636D-C1C5-182F-5D32-D56E0D56DB7D}"/>
              </a:ext>
            </a:extLst>
          </p:cNvPr>
          <p:cNvSpPr>
            <a:spLocks noChangeArrowheads="1"/>
          </p:cNvSpPr>
          <p:nvPr/>
        </p:nvSpPr>
        <p:spPr bwMode="auto">
          <a:xfrm>
            <a:off x="466725" y="692150"/>
            <a:ext cx="37449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Font typeface="Wingdings" panose="05000000000000000000" pitchFamily="2" charset="2"/>
              <a:defRPr sz="3000">
                <a:solidFill>
                  <a:srgbClr val="000000"/>
                </a:solidFill>
                <a:latin typeface="PoloST11KBuch" pitchFamily="2" charset="0"/>
              </a:defRPr>
            </a:lvl1pPr>
            <a:lvl2pPr marL="742950" indent="-285750" eaLnBrk="0" hangingPunct="0">
              <a:spcBef>
                <a:spcPct val="20000"/>
              </a:spcBef>
              <a:defRPr sz="2800">
                <a:solidFill>
                  <a:srgbClr val="000000"/>
                </a:solidFill>
                <a:latin typeface="PoloST11KBuch" pitchFamily="2" charset="0"/>
              </a:defRPr>
            </a:lvl2pPr>
            <a:lvl3pPr marL="1143000" indent="-228600" eaLnBrk="0" hangingPunct="0">
              <a:spcBef>
                <a:spcPct val="20000"/>
              </a:spcBef>
              <a:buClr>
                <a:schemeClr val="hlink"/>
              </a:buClr>
              <a:buFont typeface="Wingdings" panose="05000000000000000000" pitchFamily="2" charset="2"/>
              <a:defRPr sz="2400">
                <a:solidFill>
                  <a:srgbClr val="000000"/>
                </a:solidFill>
                <a:latin typeface="PoloST11KBuch" pitchFamily="2" charset="0"/>
              </a:defRPr>
            </a:lvl3pPr>
            <a:lvl4pPr marL="1600200" indent="-228600" eaLnBrk="0" hangingPunct="0">
              <a:spcBef>
                <a:spcPct val="20000"/>
              </a:spcBef>
              <a:defRPr sz="2000">
                <a:solidFill>
                  <a:srgbClr val="000000"/>
                </a:solidFill>
                <a:latin typeface="PoloST11KBuch" pitchFamily="2" charset="0"/>
              </a:defRPr>
            </a:lvl4pPr>
            <a:lvl5pPr marL="2057400" indent="-228600" eaLnBrk="0" hangingPunct="0">
              <a:spcBef>
                <a:spcPct val="20000"/>
              </a:spcBef>
              <a:buClr>
                <a:schemeClr val="hlink"/>
              </a:buClr>
              <a:buFont typeface="Wingdings" panose="05000000000000000000" pitchFamily="2" charset="2"/>
              <a:defRPr sz="2000">
                <a:solidFill>
                  <a:srgbClr val="000000"/>
                </a:solidFill>
                <a:latin typeface="PoloST11KBuch" pitchFamily="2" charset="0"/>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pitchFamily="2" charset="0"/>
              </a:defRPr>
            </a:lvl9pPr>
          </a:lstStyle>
          <a:p>
            <a:pPr eaLnBrk="1" hangingPunct="1">
              <a:lnSpc>
                <a:spcPct val="80000"/>
              </a:lnSpc>
            </a:pPr>
            <a:r>
              <a:rPr lang="de-DE" altLang="de-DE" sz="1100"/>
              <a:t> </a:t>
            </a:r>
            <a:endParaRPr lang="de-DE" altLang="de-DE" sz="1100" b="1"/>
          </a:p>
          <a:p>
            <a:pPr eaLnBrk="1" hangingPunct="1">
              <a:spcBef>
                <a:spcPct val="0"/>
              </a:spcBef>
              <a:buClrTx/>
              <a:buFontTx/>
              <a:buNone/>
            </a:pPr>
            <a:r>
              <a:rPr lang="de-DE" altLang="de-DE" sz="1200" b="1">
                <a:latin typeface="Arial" panose="020B0604020202020204" pitchFamily="34" charset="0"/>
              </a:rPr>
              <a:t>Hinweise zum Einsatz</a:t>
            </a:r>
          </a:p>
          <a:p>
            <a:pPr eaLnBrk="1" hangingPunct="1">
              <a:lnSpc>
                <a:spcPct val="80000"/>
              </a:lnSpc>
              <a:buClr>
                <a:schemeClr val="tx1"/>
              </a:buClr>
              <a:buFontTx/>
              <a:buChar char="•"/>
            </a:pPr>
            <a:r>
              <a:rPr lang="de-DE" altLang="de-DE" sz="1200">
                <a:latin typeface="Arial" panose="020B0604020202020204" pitchFamily="34" charset="0"/>
              </a:rPr>
              <a:t> Die Folien „Schrittweiser Aufbau des Tafelbildes“ ermöglichen ein Vorgehen in Schritten mit der Maustaste, die Folien werden entwickelnd nach Klick aufgebaut.</a:t>
            </a:r>
          </a:p>
          <a:p>
            <a:pPr eaLnBrk="1" hangingPunct="1">
              <a:lnSpc>
                <a:spcPct val="80000"/>
              </a:lnSpc>
              <a:buClr>
                <a:schemeClr val="tx1"/>
              </a:buClr>
              <a:buFontTx/>
              <a:buChar char="•"/>
            </a:pPr>
            <a:r>
              <a:rPr lang="de-DE" altLang="de-DE" sz="1200">
                <a:latin typeface="Arial" panose="020B0604020202020204" pitchFamily="34" charset="0"/>
              </a:rPr>
              <a:t> Die Folien „Vollständige Ansicht“ erscheinen sofort als Vollbild.</a:t>
            </a:r>
          </a:p>
          <a:p>
            <a:pPr eaLnBrk="1" hangingPunct="1">
              <a:lnSpc>
                <a:spcPct val="80000"/>
              </a:lnSpc>
              <a:buClr>
                <a:schemeClr val="tx1"/>
              </a:buClr>
              <a:buFontTx/>
              <a:buChar char="•"/>
            </a:pPr>
            <a:r>
              <a:rPr lang="de-DE" altLang="de-DE" sz="1200">
                <a:latin typeface="Arial" panose="020B0604020202020204" pitchFamily="34" charset="0"/>
              </a:rPr>
              <a:t> Die Folien „Zum Ausfüllen“ geben nur ein Gerüst vor, das Sie ausfüllen können: entweder auf eine OHP-Folie kopiert oder mit Hilfe des Whiteboards und der Stiftfunktion in Powerpoint. Oder Sie drucken die Folien einfach aus und beschriften sie dann.</a:t>
            </a:r>
          </a:p>
          <a:p>
            <a:pPr eaLnBrk="1" hangingPunct="1">
              <a:lnSpc>
                <a:spcPct val="80000"/>
              </a:lnSpc>
              <a:buFontTx/>
              <a:buChar char="-"/>
            </a:pPr>
            <a:endParaRPr lang="de-DE" altLang="de-DE" sz="1200">
              <a:latin typeface="Arial" panose="020B0604020202020204" pitchFamily="34" charset="0"/>
            </a:endParaRPr>
          </a:p>
          <a:p>
            <a:pPr eaLnBrk="1" hangingPunct="1">
              <a:lnSpc>
                <a:spcPct val="80000"/>
              </a:lnSpc>
              <a:buFontTx/>
              <a:buNone/>
            </a:pPr>
            <a:r>
              <a:rPr lang="de-DE" altLang="de-DE" sz="1200">
                <a:latin typeface="Arial" panose="020B0604020202020204" pitchFamily="34" charset="0"/>
              </a:rPr>
              <a:t>Wir wünschen Ihnen einen erfolgreichen Unterricht!</a:t>
            </a:r>
          </a:p>
          <a:p>
            <a:pPr eaLnBrk="1" hangingPunct="1">
              <a:lnSpc>
                <a:spcPct val="80000"/>
              </a:lnSpc>
            </a:pPr>
            <a:endParaRPr lang="de-DE" altLang="de-DE" sz="1200">
              <a:latin typeface="Arial" panose="020B0604020202020204" pitchFamily="34" charset="0"/>
            </a:endParaRPr>
          </a:p>
          <a:p>
            <a:pPr eaLnBrk="1" hangingPunct="1">
              <a:lnSpc>
                <a:spcPct val="80000"/>
              </a:lnSpc>
            </a:pPr>
            <a:endParaRPr lang="de-DE" altLang="de-DE" sz="1200">
              <a:latin typeface="Arial" panose="020B0604020202020204" pitchFamily="34" charset="0"/>
            </a:endParaRPr>
          </a:p>
          <a:p>
            <a:pPr eaLnBrk="1" hangingPunct="1">
              <a:lnSpc>
                <a:spcPct val="80000"/>
              </a:lnSpc>
            </a:pPr>
            <a:endParaRPr lang="de-DE" altLang="de-DE" sz="1200">
              <a:latin typeface="Arial" panose="020B0604020202020204" pitchFamily="34" charset="0"/>
            </a:endParaRPr>
          </a:p>
        </p:txBody>
      </p:sp>
      <p:pic>
        <p:nvPicPr>
          <p:cNvPr id="12295" name="Picture 2">
            <a:extLst>
              <a:ext uri="{FF2B5EF4-FFF2-40B4-BE49-F238E27FC236}">
                <a16:creationId xmlns:a16="http://schemas.microsoft.com/office/drawing/2014/main" id="{6F8E8F2B-1EA0-1405-952E-8868F68CD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5300663"/>
            <a:ext cx="10287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theme/theme1.xml><?xml version="1.0" encoding="utf-8"?>
<a:theme xmlns:a="http://schemas.openxmlformats.org/drawingml/2006/main" name="BioTOP 3">
  <a:themeElements>
    <a:clrScheme name="BioTOP 3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fontScheme name="Wettbewerb">
      <a:majorFont>
        <a:latin typeface="Arial"/>
        <a:ea typeface=""/>
        <a:cs typeface=""/>
      </a:majorFont>
      <a:minorFont>
        <a:latin typeface="PoloST11KBu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lnDef>
  </a:objectDefaults>
  <a:extraClrSchemeLst>
    <a:extraClrScheme>
      <a:clrScheme name="Wettbewerb 1">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Wettbewerb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Wettbewerb 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Wettbewerb 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Wettbewerb 5">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Wettbewerb 6">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BioTOP 3 1">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ioTOP 3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BioTOP 3 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BioTOP 3 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BioTOP 3 5">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BioTOP 3 6">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BioTOP 3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PoloST11KLeicht"/>
        <a:ea typeface=""/>
        <a:cs typeface=""/>
      </a:majorFont>
      <a:minorFont>
        <a:latin typeface="PoloST11KBu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nutzerdefiniertes Design 1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Benutzerdefiniertes Design 1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Benutzerdefiniertes Design 15">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Benutzerdefiniertes Design 16">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ioTOP  3 7">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070327_EMFR</Template>
  <TotalTime>0</TotalTime>
  <Words>463</Words>
  <Application>Microsoft Office PowerPoint</Application>
  <PresentationFormat>Bildschirmpräsentation (4:3)</PresentationFormat>
  <Paragraphs>151</Paragraphs>
  <Slides>9</Slides>
  <Notes>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9</vt:i4>
      </vt:variant>
    </vt:vector>
  </HeadingPairs>
  <TitlesOfParts>
    <vt:vector size="15" baseType="lpstr">
      <vt:lpstr>Arial</vt:lpstr>
      <vt:lpstr>PoloST11KBuch</vt:lpstr>
      <vt:lpstr>PoloST11KLeicht</vt:lpstr>
      <vt:lpstr>Wingdings</vt:lpstr>
      <vt:lpstr>BioTOP 3</vt:lpstr>
      <vt:lpstr>Benutzerdefiniertes Design</vt:lpstr>
      <vt:lpstr>Brückentier Archaeopteryx</vt:lpstr>
      <vt:lpstr>Brückentier Archaeopteryx</vt:lpstr>
      <vt:lpstr>Brückentier Archaeopteryx</vt:lpstr>
      <vt:lpstr>Brückentier Archaeopteryx</vt:lpstr>
      <vt:lpstr>Brückentier Archaeopteryx</vt:lpstr>
      <vt:lpstr>Brückentier Archaeopteryx</vt:lpstr>
      <vt:lpstr>Brückentier Archaeopteryx</vt:lpstr>
      <vt:lpstr>Brückentier Archaeopteryx</vt:lpstr>
      <vt:lpstr>Tafelbildinfo</vt:lpstr>
    </vt:vector>
  </TitlesOfParts>
  <Company>Österreichischer Bundesverlag Schulbuch GmbH,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Brückentier Archaeopteryx</dc:title>
  <dc:creator>Sabrina</dc:creator>
  <cp:lastModifiedBy>Marion Reich</cp:lastModifiedBy>
  <cp:revision>261</cp:revision>
  <dcterms:created xsi:type="dcterms:W3CDTF">2008-04-29T08:40:23Z</dcterms:created>
  <dcterms:modified xsi:type="dcterms:W3CDTF">2025-04-25T10:08:43Z</dcterms:modified>
</cp:coreProperties>
</file>