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8"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7" autoAdjust="0"/>
    <p:restoredTop sz="94507" autoAdjust="0"/>
  </p:normalViewPr>
  <p:slideViewPr>
    <p:cSldViewPr>
      <p:cViewPr varScale="1">
        <p:scale>
          <a:sx n="106" d="100"/>
          <a:sy n="106" d="100"/>
        </p:scale>
        <p:origin x="1710"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41EAFF-DB8F-9E85-2DE3-D1648DF5E0D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9E6BBD6-C598-A22B-C5D9-247715D55DD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767CEDE-9365-4D25-AF82-1E03745D7D07}" type="datetimeFigureOut">
              <a:rPr lang="de-AT"/>
              <a:pPr>
                <a:defRPr/>
              </a:pPr>
              <a:t>24.03.2026</a:t>
            </a:fld>
            <a:endParaRPr lang="de-AT"/>
          </a:p>
        </p:txBody>
      </p:sp>
      <p:sp>
        <p:nvSpPr>
          <p:cNvPr id="4" name="Fußzeilenplatzhalter 3">
            <a:extLst>
              <a:ext uri="{FF2B5EF4-FFF2-40B4-BE49-F238E27FC236}">
                <a16:creationId xmlns:a16="http://schemas.microsoft.com/office/drawing/2014/main" id="{3D2248CB-C2FB-448C-A047-E667CA826E2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68098FE-393A-7A61-8446-AAD76B3F866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32195F1-0E91-4F99-BB4A-D6927CB5659B}"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1A4FB5E-A157-CCBC-69AF-3D58728BC0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378C7BB-6152-FA7F-DC74-EC97582AB6A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1BCA845-4A78-40FD-ABA3-BA2D59376025}" type="datetimeFigureOut">
              <a:rPr lang="de-AT"/>
              <a:pPr>
                <a:defRPr/>
              </a:pPr>
              <a:t>24.03.2026</a:t>
            </a:fld>
            <a:endParaRPr lang="de-AT"/>
          </a:p>
        </p:txBody>
      </p:sp>
      <p:sp>
        <p:nvSpPr>
          <p:cNvPr id="4" name="Folienbildplatzhalter 3">
            <a:extLst>
              <a:ext uri="{FF2B5EF4-FFF2-40B4-BE49-F238E27FC236}">
                <a16:creationId xmlns:a16="http://schemas.microsoft.com/office/drawing/2014/main" id="{C16E59D6-5CF0-B070-8917-DC6C01E5C5E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2D4F52E-0C20-57E0-0A5F-C79A3124756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AF89261-8F41-BA6A-7C81-6522602BDF0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0BA9D3A-CDEC-4DA0-4745-E58DC2DF394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861F35B-C82D-430A-BEAA-D174E867C7B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61266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FF4AB50-3246-9FE2-CCBF-B7E746E4A561}"/>
              </a:ext>
            </a:extLst>
          </p:cNvPr>
          <p:cNvSpPr>
            <a:spLocks noGrp="1"/>
          </p:cNvSpPr>
          <p:nvPr>
            <p:ph type="dt" sz="half" idx="10"/>
          </p:nvPr>
        </p:nvSpPr>
        <p:spPr/>
        <p:txBody>
          <a:bodyPr/>
          <a:lstStyle>
            <a:lvl1pPr>
              <a:defRPr/>
            </a:lvl1pPr>
          </a:lstStyle>
          <a:p>
            <a:pPr>
              <a:defRPr/>
            </a:pPr>
            <a:fld id="{E3F5A701-3DF3-45E0-954D-106D5B16DD3D}" type="datetimeFigureOut">
              <a:rPr lang="de-AT"/>
              <a:pPr>
                <a:defRPr/>
              </a:pPr>
              <a:t>24.03.2026</a:t>
            </a:fld>
            <a:endParaRPr lang="de-AT"/>
          </a:p>
        </p:txBody>
      </p:sp>
      <p:sp>
        <p:nvSpPr>
          <p:cNvPr id="5" name="Fußzeilenplatzhalter 4">
            <a:extLst>
              <a:ext uri="{FF2B5EF4-FFF2-40B4-BE49-F238E27FC236}">
                <a16:creationId xmlns:a16="http://schemas.microsoft.com/office/drawing/2014/main" id="{FC501064-DD08-8E4C-56AC-D78643324EE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933858D-449F-53A0-B48A-56F500F97539}"/>
              </a:ext>
            </a:extLst>
          </p:cNvPr>
          <p:cNvSpPr>
            <a:spLocks noGrp="1"/>
          </p:cNvSpPr>
          <p:nvPr>
            <p:ph type="sldNum" sz="quarter" idx="12"/>
          </p:nvPr>
        </p:nvSpPr>
        <p:spPr/>
        <p:txBody>
          <a:bodyPr/>
          <a:lstStyle>
            <a:lvl1pPr>
              <a:defRPr/>
            </a:lvl1pPr>
          </a:lstStyle>
          <a:p>
            <a:pPr>
              <a:defRPr/>
            </a:pPr>
            <a:fld id="{545EE0D5-91EE-4DE2-82B8-A0F6AECD08B2}" type="slidenum">
              <a:rPr lang="de-AT" altLang="de-DE"/>
              <a:pPr>
                <a:defRPr/>
              </a:pPr>
              <a:t>‹Nr.›</a:t>
            </a:fld>
            <a:endParaRPr lang="de-AT" altLang="de-DE"/>
          </a:p>
        </p:txBody>
      </p:sp>
    </p:spTree>
    <p:extLst>
      <p:ext uri="{BB962C8B-B14F-4D97-AF65-F5344CB8AC3E}">
        <p14:creationId xmlns:p14="http://schemas.microsoft.com/office/powerpoint/2010/main" val="2848904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FA32769-2ADE-FD2E-1EF1-161B66723143}"/>
              </a:ext>
            </a:extLst>
          </p:cNvPr>
          <p:cNvSpPr>
            <a:spLocks noGrp="1"/>
          </p:cNvSpPr>
          <p:nvPr>
            <p:ph type="dt" sz="half" idx="10"/>
          </p:nvPr>
        </p:nvSpPr>
        <p:spPr/>
        <p:txBody>
          <a:bodyPr/>
          <a:lstStyle>
            <a:lvl1pPr>
              <a:defRPr/>
            </a:lvl1pPr>
          </a:lstStyle>
          <a:p>
            <a:pPr>
              <a:defRPr/>
            </a:pPr>
            <a:fld id="{E3CA7370-283E-4A5D-BC71-D1DA7E0719A5}" type="datetimeFigureOut">
              <a:rPr lang="de-AT"/>
              <a:pPr>
                <a:defRPr/>
              </a:pPr>
              <a:t>24.03.2026</a:t>
            </a:fld>
            <a:endParaRPr lang="de-AT"/>
          </a:p>
        </p:txBody>
      </p:sp>
      <p:sp>
        <p:nvSpPr>
          <p:cNvPr id="5" name="Fußzeilenplatzhalter 4">
            <a:extLst>
              <a:ext uri="{FF2B5EF4-FFF2-40B4-BE49-F238E27FC236}">
                <a16:creationId xmlns:a16="http://schemas.microsoft.com/office/drawing/2014/main" id="{E44D6E7A-B866-0F36-7353-2DE290A6EAA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178A0D1-2F69-F12D-1F2A-0FC05CE2531D}"/>
              </a:ext>
            </a:extLst>
          </p:cNvPr>
          <p:cNvSpPr>
            <a:spLocks noGrp="1"/>
          </p:cNvSpPr>
          <p:nvPr>
            <p:ph type="sldNum" sz="quarter" idx="12"/>
          </p:nvPr>
        </p:nvSpPr>
        <p:spPr/>
        <p:txBody>
          <a:bodyPr/>
          <a:lstStyle>
            <a:lvl1pPr>
              <a:defRPr/>
            </a:lvl1pPr>
          </a:lstStyle>
          <a:p>
            <a:pPr>
              <a:defRPr/>
            </a:pPr>
            <a:fld id="{48CD28A9-843F-4CEC-BD5D-CDFC4CC00BC1}" type="slidenum">
              <a:rPr lang="de-AT" altLang="de-DE"/>
              <a:pPr>
                <a:defRPr/>
              </a:pPr>
              <a:t>‹Nr.›</a:t>
            </a:fld>
            <a:endParaRPr lang="de-AT" altLang="de-DE"/>
          </a:p>
        </p:txBody>
      </p:sp>
    </p:spTree>
    <p:extLst>
      <p:ext uri="{BB962C8B-B14F-4D97-AF65-F5344CB8AC3E}">
        <p14:creationId xmlns:p14="http://schemas.microsoft.com/office/powerpoint/2010/main" val="2117601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47104D5A-A17C-4CA4-075E-5C4AB7E2B138}"/>
              </a:ext>
            </a:extLst>
          </p:cNvPr>
          <p:cNvSpPr>
            <a:spLocks noGrp="1"/>
          </p:cNvSpPr>
          <p:nvPr>
            <p:ph type="dt" sz="half" idx="10"/>
          </p:nvPr>
        </p:nvSpPr>
        <p:spPr/>
        <p:txBody>
          <a:bodyPr/>
          <a:lstStyle>
            <a:lvl1pPr>
              <a:defRPr/>
            </a:lvl1pPr>
          </a:lstStyle>
          <a:p>
            <a:pPr>
              <a:defRPr/>
            </a:pPr>
            <a:fld id="{ED75D775-9750-4837-BD5C-422419CDFA30}" type="datetimeFigureOut">
              <a:rPr lang="de-AT"/>
              <a:pPr>
                <a:defRPr/>
              </a:pPr>
              <a:t>24.03.2026</a:t>
            </a:fld>
            <a:endParaRPr lang="de-AT"/>
          </a:p>
        </p:txBody>
      </p:sp>
      <p:sp>
        <p:nvSpPr>
          <p:cNvPr id="5" name="Fußzeilenplatzhalter 4">
            <a:extLst>
              <a:ext uri="{FF2B5EF4-FFF2-40B4-BE49-F238E27FC236}">
                <a16:creationId xmlns:a16="http://schemas.microsoft.com/office/drawing/2014/main" id="{D7C18131-CF5E-7817-A868-A293577ECDB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23788CC-9008-A3AC-37DD-B183955A242B}"/>
              </a:ext>
            </a:extLst>
          </p:cNvPr>
          <p:cNvSpPr>
            <a:spLocks noGrp="1"/>
          </p:cNvSpPr>
          <p:nvPr>
            <p:ph type="sldNum" sz="quarter" idx="12"/>
          </p:nvPr>
        </p:nvSpPr>
        <p:spPr/>
        <p:txBody>
          <a:bodyPr/>
          <a:lstStyle>
            <a:lvl1pPr>
              <a:defRPr/>
            </a:lvl1pPr>
          </a:lstStyle>
          <a:p>
            <a:pPr>
              <a:defRPr/>
            </a:pPr>
            <a:fld id="{F4568EEF-D9FB-4708-9491-1D95F6D66ECB}" type="slidenum">
              <a:rPr lang="de-AT" altLang="de-DE"/>
              <a:pPr>
                <a:defRPr/>
              </a:pPr>
              <a:t>‹Nr.›</a:t>
            </a:fld>
            <a:endParaRPr lang="de-AT" altLang="de-DE"/>
          </a:p>
        </p:txBody>
      </p:sp>
    </p:spTree>
    <p:extLst>
      <p:ext uri="{BB962C8B-B14F-4D97-AF65-F5344CB8AC3E}">
        <p14:creationId xmlns:p14="http://schemas.microsoft.com/office/powerpoint/2010/main" val="136460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73965264-D540-9736-F203-F1C1FA46611C}"/>
              </a:ext>
            </a:extLst>
          </p:cNvPr>
          <p:cNvSpPr>
            <a:spLocks noGrp="1"/>
          </p:cNvSpPr>
          <p:nvPr>
            <p:ph type="dt" sz="half" idx="10"/>
          </p:nvPr>
        </p:nvSpPr>
        <p:spPr/>
        <p:txBody>
          <a:bodyPr/>
          <a:lstStyle>
            <a:lvl1pPr>
              <a:defRPr/>
            </a:lvl1pPr>
          </a:lstStyle>
          <a:p>
            <a:pPr>
              <a:defRPr/>
            </a:pPr>
            <a:fld id="{7807931C-12B8-4253-A60E-71E85B363B8D}" type="datetimeFigureOut">
              <a:rPr lang="de-AT"/>
              <a:pPr>
                <a:defRPr/>
              </a:pPr>
              <a:t>24.03.2026</a:t>
            </a:fld>
            <a:endParaRPr lang="de-AT"/>
          </a:p>
        </p:txBody>
      </p:sp>
      <p:sp>
        <p:nvSpPr>
          <p:cNvPr id="5" name="Fußzeilenplatzhalter 4">
            <a:extLst>
              <a:ext uri="{FF2B5EF4-FFF2-40B4-BE49-F238E27FC236}">
                <a16:creationId xmlns:a16="http://schemas.microsoft.com/office/drawing/2014/main" id="{7384906F-7002-D956-0CAE-C5068C3BA5C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786A8C9-CA8D-697D-4004-0C941DA00230}"/>
              </a:ext>
            </a:extLst>
          </p:cNvPr>
          <p:cNvSpPr>
            <a:spLocks noGrp="1"/>
          </p:cNvSpPr>
          <p:nvPr>
            <p:ph type="sldNum" sz="quarter" idx="12"/>
          </p:nvPr>
        </p:nvSpPr>
        <p:spPr/>
        <p:txBody>
          <a:bodyPr/>
          <a:lstStyle>
            <a:lvl1pPr>
              <a:defRPr/>
            </a:lvl1pPr>
          </a:lstStyle>
          <a:p>
            <a:pPr>
              <a:defRPr/>
            </a:pPr>
            <a:fld id="{7A0D1544-7AEE-4980-86A8-6108F297EB35}" type="slidenum">
              <a:rPr lang="de-AT" altLang="de-DE"/>
              <a:pPr>
                <a:defRPr/>
              </a:pPr>
              <a:t>‹Nr.›</a:t>
            </a:fld>
            <a:endParaRPr lang="de-AT" altLang="de-DE"/>
          </a:p>
        </p:txBody>
      </p:sp>
    </p:spTree>
    <p:extLst>
      <p:ext uri="{BB962C8B-B14F-4D97-AF65-F5344CB8AC3E}">
        <p14:creationId xmlns:p14="http://schemas.microsoft.com/office/powerpoint/2010/main" val="392190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1329601-FB9C-993D-240A-E2F9FA2E014C}"/>
              </a:ext>
            </a:extLst>
          </p:cNvPr>
          <p:cNvSpPr>
            <a:spLocks noGrp="1"/>
          </p:cNvSpPr>
          <p:nvPr>
            <p:ph type="dt" sz="half" idx="10"/>
          </p:nvPr>
        </p:nvSpPr>
        <p:spPr/>
        <p:txBody>
          <a:bodyPr/>
          <a:lstStyle>
            <a:lvl1pPr>
              <a:defRPr/>
            </a:lvl1pPr>
          </a:lstStyle>
          <a:p>
            <a:pPr>
              <a:defRPr/>
            </a:pPr>
            <a:fld id="{155FB66E-6597-4DD9-900D-D782466B3F62}" type="datetimeFigureOut">
              <a:rPr lang="de-AT"/>
              <a:pPr>
                <a:defRPr/>
              </a:pPr>
              <a:t>24.03.2026</a:t>
            </a:fld>
            <a:endParaRPr lang="de-AT"/>
          </a:p>
        </p:txBody>
      </p:sp>
      <p:sp>
        <p:nvSpPr>
          <p:cNvPr id="6" name="Fußzeilenplatzhalter 4">
            <a:extLst>
              <a:ext uri="{FF2B5EF4-FFF2-40B4-BE49-F238E27FC236}">
                <a16:creationId xmlns:a16="http://schemas.microsoft.com/office/drawing/2014/main" id="{AACB953D-779D-FC11-9986-364E2F91C87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7B7CCC1-41EE-CEAF-EE5E-6480054AA752}"/>
              </a:ext>
            </a:extLst>
          </p:cNvPr>
          <p:cNvSpPr>
            <a:spLocks noGrp="1"/>
          </p:cNvSpPr>
          <p:nvPr>
            <p:ph type="sldNum" sz="quarter" idx="12"/>
          </p:nvPr>
        </p:nvSpPr>
        <p:spPr/>
        <p:txBody>
          <a:bodyPr/>
          <a:lstStyle>
            <a:lvl1pPr>
              <a:defRPr/>
            </a:lvl1pPr>
          </a:lstStyle>
          <a:p>
            <a:pPr>
              <a:defRPr/>
            </a:pPr>
            <a:fld id="{B9753946-09FF-49DF-9ADF-E42284372EFD}" type="slidenum">
              <a:rPr lang="de-AT" altLang="de-DE"/>
              <a:pPr>
                <a:defRPr/>
              </a:pPr>
              <a:t>‹Nr.›</a:t>
            </a:fld>
            <a:endParaRPr lang="de-AT" altLang="de-DE"/>
          </a:p>
        </p:txBody>
      </p:sp>
    </p:spTree>
    <p:extLst>
      <p:ext uri="{BB962C8B-B14F-4D97-AF65-F5344CB8AC3E}">
        <p14:creationId xmlns:p14="http://schemas.microsoft.com/office/powerpoint/2010/main" val="187188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E860B59-3568-6A11-4588-DEA300A64B4A}"/>
              </a:ext>
            </a:extLst>
          </p:cNvPr>
          <p:cNvSpPr>
            <a:spLocks noGrp="1"/>
          </p:cNvSpPr>
          <p:nvPr>
            <p:ph type="dt" sz="half" idx="10"/>
          </p:nvPr>
        </p:nvSpPr>
        <p:spPr/>
        <p:txBody>
          <a:bodyPr/>
          <a:lstStyle>
            <a:lvl1pPr>
              <a:defRPr/>
            </a:lvl1pPr>
          </a:lstStyle>
          <a:p>
            <a:pPr>
              <a:defRPr/>
            </a:pPr>
            <a:fld id="{EFEDDED7-B941-465F-AE5A-8366C50F8C5D}" type="datetimeFigureOut">
              <a:rPr lang="de-AT"/>
              <a:pPr>
                <a:defRPr/>
              </a:pPr>
              <a:t>24.03.2026</a:t>
            </a:fld>
            <a:endParaRPr lang="de-AT"/>
          </a:p>
        </p:txBody>
      </p:sp>
      <p:sp>
        <p:nvSpPr>
          <p:cNvPr id="8" name="Fußzeilenplatzhalter 4">
            <a:extLst>
              <a:ext uri="{FF2B5EF4-FFF2-40B4-BE49-F238E27FC236}">
                <a16:creationId xmlns:a16="http://schemas.microsoft.com/office/drawing/2014/main" id="{CCEE649A-82A7-781C-A0B7-9C1FCC0E49ED}"/>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9F5EFDF-68E1-88F1-EAB3-92725AFD3194}"/>
              </a:ext>
            </a:extLst>
          </p:cNvPr>
          <p:cNvSpPr>
            <a:spLocks noGrp="1"/>
          </p:cNvSpPr>
          <p:nvPr>
            <p:ph type="sldNum" sz="quarter" idx="12"/>
          </p:nvPr>
        </p:nvSpPr>
        <p:spPr/>
        <p:txBody>
          <a:bodyPr/>
          <a:lstStyle>
            <a:lvl1pPr>
              <a:defRPr/>
            </a:lvl1pPr>
          </a:lstStyle>
          <a:p>
            <a:pPr>
              <a:defRPr/>
            </a:pPr>
            <a:fld id="{9B12D9D0-C873-4020-BD98-AE689AA72F98}" type="slidenum">
              <a:rPr lang="de-AT" altLang="de-DE"/>
              <a:pPr>
                <a:defRPr/>
              </a:pPr>
              <a:t>‹Nr.›</a:t>
            </a:fld>
            <a:endParaRPr lang="de-AT" altLang="de-DE"/>
          </a:p>
        </p:txBody>
      </p:sp>
    </p:spTree>
    <p:extLst>
      <p:ext uri="{BB962C8B-B14F-4D97-AF65-F5344CB8AC3E}">
        <p14:creationId xmlns:p14="http://schemas.microsoft.com/office/powerpoint/2010/main" val="1808082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0100BD9-5A17-77D1-5518-9E978EA0CD28}"/>
              </a:ext>
            </a:extLst>
          </p:cNvPr>
          <p:cNvSpPr>
            <a:spLocks noGrp="1"/>
          </p:cNvSpPr>
          <p:nvPr>
            <p:ph type="dt" sz="half" idx="10"/>
          </p:nvPr>
        </p:nvSpPr>
        <p:spPr/>
        <p:txBody>
          <a:bodyPr/>
          <a:lstStyle>
            <a:lvl1pPr>
              <a:defRPr/>
            </a:lvl1pPr>
          </a:lstStyle>
          <a:p>
            <a:pPr>
              <a:defRPr/>
            </a:pPr>
            <a:fld id="{6F0288D9-83A4-4123-B1DD-29E661AA72CA}" type="datetimeFigureOut">
              <a:rPr lang="de-AT"/>
              <a:pPr>
                <a:defRPr/>
              </a:pPr>
              <a:t>24.03.2026</a:t>
            </a:fld>
            <a:endParaRPr lang="de-AT"/>
          </a:p>
        </p:txBody>
      </p:sp>
      <p:sp>
        <p:nvSpPr>
          <p:cNvPr id="4" name="Fußzeilenplatzhalter 4">
            <a:extLst>
              <a:ext uri="{FF2B5EF4-FFF2-40B4-BE49-F238E27FC236}">
                <a16:creationId xmlns:a16="http://schemas.microsoft.com/office/drawing/2014/main" id="{C8423BAD-44C2-D3F9-DFE6-6AAD92C2E12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A7CB4E9-B945-1D60-635F-AE51858B989D}"/>
              </a:ext>
            </a:extLst>
          </p:cNvPr>
          <p:cNvSpPr>
            <a:spLocks noGrp="1"/>
          </p:cNvSpPr>
          <p:nvPr>
            <p:ph type="sldNum" sz="quarter" idx="12"/>
          </p:nvPr>
        </p:nvSpPr>
        <p:spPr/>
        <p:txBody>
          <a:bodyPr/>
          <a:lstStyle>
            <a:lvl1pPr>
              <a:defRPr/>
            </a:lvl1pPr>
          </a:lstStyle>
          <a:p>
            <a:pPr>
              <a:defRPr/>
            </a:pPr>
            <a:fld id="{79745540-68EF-4003-95F2-BED97904EC66}" type="slidenum">
              <a:rPr lang="de-AT" altLang="de-DE"/>
              <a:pPr>
                <a:defRPr/>
              </a:pPr>
              <a:t>‹Nr.›</a:t>
            </a:fld>
            <a:endParaRPr lang="de-AT" altLang="de-DE"/>
          </a:p>
        </p:txBody>
      </p:sp>
    </p:spTree>
    <p:extLst>
      <p:ext uri="{BB962C8B-B14F-4D97-AF65-F5344CB8AC3E}">
        <p14:creationId xmlns:p14="http://schemas.microsoft.com/office/powerpoint/2010/main" val="1305494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DFC0BD6-461C-F2E6-DCAA-E0BAA4ADCD41}"/>
              </a:ext>
            </a:extLst>
          </p:cNvPr>
          <p:cNvSpPr>
            <a:spLocks noGrp="1"/>
          </p:cNvSpPr>
          <p:nvPr>
            <p:ph type="dt" sz="half" idx="10"/>
          </p:nvPr>
        </p:nvSpPr>
        <p:spPr/>
        <p:txBody>
          <a:bodyPr/>
          <a:lstStyle>
            <a:lvl1pPr>
              <a:defRPr/>
            </a:lvl1pPr>
          </a:lstStyle>
          <a:p>
            <a:pPr>
              <a:defRPr/>
            </a:pPr>
            <a:fld id="{54A1A30A-C371-4E19-893C-01B45CB02122}" type="datetimeFigureOut">
              <a:rPr lang="de-AT"/>
              <a:pPr>
                <a:defRPr/>
              </a:pPr>
              <a:t>24.03.2026</a:t>
            </a:fld>
            <a:endParaRPr lang="de-AT"/>
          </a:p>
        </p:txBody>
      </p:sp>
      <p:sp>
        <p:nvSpPr>
          <p:cNvPr id="3" name="Fußzeilenplatzhalter 4">
            <a:extLst>
              <a:ext uri="{FF2B5EF4-FFF2-40B4-BE49-F238E27FC236}">
                <a16:creationId xmlns:a16="http://schemas.microsoft.com/office/drawing/2014/main" id="{71AF5F5F-F305-DEEF-92BB-965AC345C02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6637676-A026-7E08-7D57-3A8E6A6CD2DE}"/>
              </a:ext>
            </a:extLst>
          </p:cNvPr>
          <p:cNvSpPr>
            <a:spLocks noGrp="1"/>
          </p:cNvSpPr>
          <p:nvPr>
            <p:ph type="sldNum" sz="quarter" idx="12"/>
          </p:nvPr>
        </p:nvSpPr>
        <p:spPr/>
        <p:txBody>
          <a:bodyPr/>
          <a:lstStyle>
            <a:lvl1pPr>
              <a:defRPr/>
            </a:lvl1pPr>
          </a:lstStyle>
          <a:p>
            <a:pPr>
              <a:defRPr/>
            </a:pPr>
            <a:fld id="{1828207D-1900-4345-840F-06C413F19236}" type="slidenum">
              <a:rPr lang="de-AT" altLang="de-DE"/>
              <a:pPr>
                <a:defRPr/>
              </a:pPr>
              <a:t>‹Nr.›</a:t>
            </a:fld>
            <a:endParaRPr lang="de-AT" altLang="de-DE"/>
          </a:p>
        </p:txBody>
      </p:sp>
    </p:spTree>
    <p:extLst>
      <p:ext uri="{BB962C8B-B14F-4D97-AF65-F5344CB8AC3E}">
        <p14:creationId xmlns:p14="http://schemas.microsoft.com/office/powerpoint/2010/main" val="98241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59052A9-587D-FD25-B469-0996E49CCC01}"/>
              </a:ext>
            </a:extLst>
          </p:cNvPr>
          <p:cNvSpPr>
            <a:spLocks noGrp="1"/>
          </p:cNvSpPr>
          <p:nvPr>
            <p:ph type="dt" sz="half" idx="10"/>
          </p:nvPr>
        </p:nvSpPr>
        <p:spPr/>
        <p:txBody>
          <a:bodyPr/>
          <a:lstStyle>
            <a:lvl1pPr>
              <a:defRPr/>
            </a:lvl1pPr>
          </a:lstStyle>
          <a:p>
            <a:pPr>
              <a:defRPr/>
            </a:pPr>
            <a:fld id="{330F670B-0617-47F9-9D6E-2541AD8A1CC8}" type="datetimeFigureOut">
              <a:rPr lang="de-AT"/>
              <a:pPr>
                <a:defRPr/>
              </a:pPr>
              <a:t>24.03.2026</a:t>
            </a:fld>
            <a:endParaRPr lang="de-AT"/>
          </a:p>
        </p:txBody>
      </p:sp>
      <p:sp>
        <p:nvSpPr>
          <p:cNvPr id="6" name="Fußzeilenplatzhalter 4">
            <a:extLst>
              <a:ext uri="{FF2B5EF4-FFF2-40B4-BE49-F238E27FC236}">
                <a16:creationId xmlns:a16="http://schemas.microsoft.com/office/drawing/2014/main" id="{2E724D36-C5F2-7992-6B18-AB9C6DDAA07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63D615A-B8FD-F879-06CB-0C9954095BC0}"/>
              </a:ext>
            </a:extLst>
          </p:cNvPr>
          <p:cNvSpPr>
            <a:spLocks noGrp="1"/>
          </p:cNvSpPr>
          <p:nvPr>
            <p:ph type="sldNum" sz="quarter" idx="12"/>
          </p:nvPr>
        </p:nvSpPr>
        <p:spPr/>
        <p:txBody>
          <a:bodyPr/>
          <a:lstStyle>
            <a:lvl1pPr>
              <a:defRPr/>
            </a:lvl1pPr>
          </a:lstStyle>
          <a:p>
            <a:pPr>
              <a:defRPr/>
            </a:pPr>
            <a:fld id="{141B148F-BBF6-4708-943F-E39614DF8CE4}" type="slidenum">
              <a:rPr lang="de-AT" altLang="de-DE"/>
              <a:pPr>
                <a:defRPr/>
              </a:pPr>
              <a:t>‹Nr.›</a:t>
            </a:fld>
            <a:endParaRPr lang="de-AT" altLang="de-DE"/>
          </a:p>
        </p:txBody>
      </p:sp>
    </p:spTree>
    <p:extLst>
      <p:ext uri="{BB962C8B-B14F-4D97-AF65-F5344CB8AC3E}">
        <p14:creationId xmlns:p14="http://schemas.microsoft.com/office/powerpoint/2010/main" val="104190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CB597B6-7227-E1EB-0EA5-03F2987C6D8F}"/>
              </a:ext>
            </a:extLst>
          </p:cNvPr>
          <p:cNvSpPr>
            <a:spLocks noGrp="1"/>
          </p:cNvSpPr>
          <p:nvPr>
            <p:ph type="dt" sz="half" idx="10"/>
          </p:nvPr>
        </p:nvSpPr>
        <p:spPr/>
        <p:txBody>
          <a:bodyPr/>
          <a:lstStyle>
            <a:lvl1pPr>
              <a:defRPr/>
            </a:lvl1pPr>
          </a:lstStyle>
          <a:p>
            <a:pPr>
              <a:defRPr/>
            </a:pPr>
            <a:fld id="{A1F83CEA-97E6-4535-97FA-4C6DB1491650}" type="datetimeFigureOut">
              <a:rPr lang="de-AT"/>
              <a:pPr>
                <a:defRPr/>
              </a:pPr>
              <a:t>24.03.2026</a:t>
            </a:fld>
            <a:endParaRPr lang="de-AT"/>
          </a:p>
        </p:txBody>
      </p:sp>
      <p:sp>
        <p:nvSpPr>
          <p:cNvPr id="6" name="Fußzeilenplatzhalter 4">
            <a:extLst>
              <a:ext uri="{FF2B5EF4-FFF2-40B4-BE49-F238E27FC236}">
                <a16:creationId xmlns:a16="http://schemas.microsoft.com/office/drawing/2014/main" id="{A68D9696-4E97-BF47-8AE8-51EEA51634D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47A8E0A-9A02-C078-FD41-6CB0E366AAFE}"/>
              </a:ext>
            </a:extLst>
          </p:cNvPr>
          <p:cNvSpPr>
            <a:spLocks noGrp="1"/>
          </p:cNvSpPr>
          <p:nvPr>
            <p:ph type="sldNum" sz="quarter" idx="12"/>
          </p:nvPr>
        </p:nvSpPr>
        <p:spPr/>
        <p:txBody>
          <a:bodyPr/>
          <a:lstStyle>
            <a:lvl1pPr>
              <a:defRPr/>
            </a:lvl1pPr>
          </a:lstStyle>
          <a:p>
            <a:pPr>
              <a:defRPr/>
            </a:pPr>
            <a:fld id="{9860D537-8177-412B-A85C-E19EFE4E2F68}" type="slidenum">
              <a:rPr lang="de-AT" altLang="de-DE"/>
              <a:pPr>
                <a:defRPr/>
              </a:pPr>
              <a:t>‹Nr.›</a:t>
            </a:fld>
            <a:endParaRPr lang="de-AT" altLang="de-DE"/>
          </a:p>
        </p:txBody>
      </p:sp>
    </p:spTree>
    <p:extLst>
      <p:ext uri="{BB962C8B-B14F-4D97-AF65-F5344CB8AC3E}">
        <p14:creationId xmlns:p14="http://schemas.microsoft.com/office/powerpoint/2010/main" val="2438378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B8433A0-45BE-AD8C-527A-34E5259249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9EB68AD-6E79-4E7C-3B3E-5723552DB9B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9CF706C-780A-4F25-DA6A-249743B14ACE}"/>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9944DE2-FBDE-1EC7-7EA2-71650CE6195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84A5EA1-A1F8-44F7-AF34-B2C128F6F5FB}" type="datetimeFigureOut">
              <a:rPr lang="de-AT"/>
              <a:pPr>
                <a:defRPr/>
              </a:pPr>
              <a:t>24.03.2026</a:t>
            </a:fld>
            <a:endParaRPr lang="de-AT"/>
          </a:p>
        </p:txBody>
      </p:sp>
      <p:sp>
        <p:nvSpPr>
          <p:cNvPr id="5" name="Fußzeilenplatzhalter 4">
            <a:extLst>
              <a:ext uri="{FF2B5EF4-FFF2-40B4-BE49-F238E27FC236}">
                <a16:creationId xmlns:a16="http://schemas.microsoft.com/office/drawing/2014/main" id="{668B27D8-62EB-042C-1237-E3837344E21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9BC07C39-1401-CDFB-A522-8D1E83132F2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E752613B-41B1-411A-B833-AE1B862611BA}" type="slidenum">
              <a:rPr lang="de-AT" altLang="de-DE"/>
              <a:pPr>
                <a:defRPr/>
              </a:pPr>
              <a:t>‹Nr.›</a:t>
            </a:fld>
            <a:endParaRPr lang="de-AT" altLang="de-DE"/>
          </a:p>
        </p:txBody>
      </p:sp>
      <p:pic>
        <p:nvPicPr>
          <p:cNvPr id="1032" name="Picture 19">
            <a:extLst>
              <a:ext uri="{FF2B5EF4-FFF2-40B4-BE49-F238E27FC236}">
                <a16:creationId xmlns:a16="http://schemas.microsoft.com/office/drawing/2014/main" id="{AD6C31AE-F61D-30CB-87AE-81FFC129439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3ABED4EC-8DD3-5BBE-DF57-01E4ABFD0927}"/>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6929F32D-CFF5-23AB-0C08-7F563FA9049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11045F6A-E9ED-7D39-3BB5-28966A338CE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AE3CC9DB-4CBE-C8F7-6E49-227614854D19}"/>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63"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3244554D-7B0E-1EC7-4CE3-AC2B7FC156F0}"/>
              </a:ext>
            </a:extLst>
          </p:cNvPr>
          <p:cNvSpPr>
            <a:spLocks noGrp="1"/>
          </p:cNvSpPr>
          <p:nvPr>
            <p:ph type="title"/>
          </p:nvPr>
        </p:nvSpPr>
        <p:spPr>
          <a:xfrm>
            <a:off x="323528" y="836712"/>
            <a:ext cx="8229600" cy="676275"/>
          </a:xfrm>
        </p:spPr>
        <p:txBody>
          <a:bodyPr/>
          <a:lstStyle/>
          <a:p>
            <a:r>
              <a:rPr lang="de-AT" altLang="de-DE" dirty="0"/>
              <a:t>Japans Wirtschaftserfolge</a:t>
            </a:r>
          </a:p>
        </p:txBody>
      </p:sp>
      <p:pic>
        <p:nvPicPr>
          <p:cNvPr id="5123" name="Picture 3">
            <a:extLst>
              <a:ext uri="{FF2B5EF4-FFF2-40B4-BE49-F238E27FC236}">
                <a16:creationId xmlns:a16="http://schemas.microsoft.com/office/drawing/2014/main" id="{00E36E2B-E1E1-6585-CE5C-F3380F279A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731" t="23175" r="20537" b="6984"/>
          <a:stretch>
            <a:fillRect/>
          </a:stretch>
        </p:blipFill>
        <p:spPr bwMode="auto">
          <a:xfrm>
            <a:off x="931068" y="1512987"/>
            <a:ext cx="7281863" cy="47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C0907961-18A8-ED6B-6806-19A5DCEF05FF}"/>
              </a:ext>
            </a:extLst>
          </p:cNvPr>
          <p:cNvSpPr>
            <a:spLocks noGrp="1"/>
          </p:cNvSpPr>
          <p:nvPr>
            <p:ph type="title"/>
          </p:nvPr>
        </p:nvSpPr>
        <p:spPr>
          <a:xfrm>
            <a:off x="729802" y="764704"/>
            <a:ext cx="7956997" cy="677108"/>
          </a:xfrm>
        </p:spPr>
        <p:txBody>
          <a:bodyPr/>
          <a:lstStyle/>
          <a:p>
            <a:pPr algn="l"/>
            <a:r>
              <a:rPr lang="de-AT" altLang="de-DE" dirty="0"/>
              <a:t>Gründe für Japans Wirtschaftserfolge</a:t>
            </a:r>
          </a:p>
        </p:txBody>
      </p:sp>
      <p:sp>
        <p:nvSpPr>
          <p:cNvPr id="3" name="Titel 1">
            <a:extLst>
              <a:ext uri="{FF2B5EF4-FFF2-40B4-BE49-F238E27FC236}">
                <a16:creationId xmlns:a16="http://schemas.microsoft.com/office/drawing/2014/main" id="{8AB903B8-4243-50B9-E35D-25E1DD36B808}"/>
              </a:ext>
            </a:extLst>
          </p:cNvPr>
          <p:cNvSpPr txBox="1">
            <a:spLocks/>
          </p:cNvSpPr>
          <p:nvPr/>
        </p:nvSpPr>
        <p:spPr bwMode="auto">
          <a:xfrm>
            <a:off x="743603" y="1412776"/>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lgn="l"/>
            <a:r>
              <a:rPr lang="de-AT" altLang="de-DE" sz="1600" dirty="0">
                <a:latin typeface="Arial" panose="020B0604020202020204" pitchFamily="34" charset="0"/>
                <a:cs typeface="Arial" panose="020B0604020202020204" pitchFamily="34" charset="0"/>
              </a:rPr>
              <a:t>Japans Arbeitsnehmerinnen und Arbeitnehmer …</a:t>
            </a:r>
          </a:p>
        </p:txBody>
      </p:sp>
      <p:sp>
        <p:nvSpPr>
          <p:cNvPr id="4" name="Titel 1">
            <a:extLst>
              <a:ext uri="{FF2B5EF4-FFF2-40B4-BE49-F238E27FC236}">
                <a16:creationId xmlns:a16="http://schemas.microsoft.com/office/drawing/2014/main" id="{C6A45C7E-3A58-9E83-2A15-813265E4802F}"/>
              </a:ext>
            </a:extLst>
          </p:cNvPr>
          <p:cNvSpPr txBox="1">
            <a:spLocks/>
          </p:cNvSpPr>
          <p:nvPr/>
        </p:nvSpPr>
        <p:spPr bwMode="auto">
          <a:xfrm>
            <a:off x="753176" y="1782108"/>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haben eine gute Schulbildung.</a:t>
            </a:r>
          </a:p>
        </p:txBody>
      </p:sp>
      <p:sp>
        <p:nvSpPr>
          <p:cNvPr id="5" name="Titel 1">
            <a:extLst>
              <a:ext uri="{FF2B5EF4-FFF2-40B4-BE49-F238E27FC236}">
                <a16:creationId xmlns:a16="http://schemas.microsoft.com/office/drawing/2014/main" id="{A685B77F-DAB8-FE2C-851B-05C562F37750}"/>
              </a:ext>
            </a:extLst>
          </p:cNvPr>
          <p:cNvSpPr txBox="1">
            <a:spLocks/>
          </p:cNvSpPr>
          <p:nvPr/>
        </p:nvSpPr>
        <p:spPr bwMode="auto">
          <a:xfrm>
            <a:off x="762749" y="2151440"/>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sind fachlich bestens ausgebildet.</a:t>
            </a:r>
          </a:p>
        </p:txBody>
      </p:sp>
      <p:sp>
        <p:nvSpPr>
          <p:cNvPr id="6" name="Titel 1">
            <a:extLst>
              <a:ext uri="{FF2B5EF4-FFF2-40B4-BE49-F238E27FC236}">
                <a16:creationId xmlns:a16="http://schemas.microsoft.com/office/drawing/2014/main" id="{B8655475-0AAC-B557-7402-184F2EAB5658}"/>
              </a:ext>
            </a:extLst>
          </p:cNvPr>
          <p:cNvSpPr txBox="1">
            <a:spLocks/>
          </p:cNvSpPr>
          <p:nvPr/>
        </p:nvSpPr>
        <p:spPr bwMode="auto">
          <a:xfrm>
            <a:off x="772322" y="2520772"/>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haben eine hohe Arbeitsmoral und Pflichtbewusstsein.</a:t>
            </a:r>
          </a:p>
        </p:txBody>
      </p:sp>
      <p:sp>
        <p:nvSpPr>
          <p:cNvPr id="7" name="Titel 1">
            <a:extLst>
              <a:ext uri="{FF2B5EF4-FFF2-40B4-BE49-F238E27FC236}">
                <a16:creationId xmlns:a16="http://schemas.microsoft.com/office/drawing/2014/main" id="{D967842F-45BD-4A64-A5EB-9789CAB25715}"/>
              </a:ext>
            </a:extLst>
          </p:cNvPr>
          <p:cNvSpPr txBox="1">
            <a:spLocks/>
          </p:cNvSpPr>
          <p:nvPr/>
        </p:nvSpPr>
        <p:spPr bwMode="auto">
          <a:xfrm>
            <a:off x="791467" y="2890104"/>
            <a:ext cx="79569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haben eine hohe Einsatzbereitschaft (freiwillige Überstunden, Urlaubsverzicht …).</a:t>
            </a:r>
          </a:p>
        </p:txBody>
      </p:sp>
      <p:sp>
        <p:nvSpPr>
          <p:cNvPr id="8" name="Titel 1">
            <a:extLst>
              <a:ext uri="{FF2B5EF4-FFF2-40B4-BE49-F238E27FC236}">
                <a16:creationId xmlns:a16="http://schemas.microsoft.com/office/drawing/2014/main" id="{25FD876F-FC98-30BA-78DE-53E9D76639B7}"/>
              </a:ext>
            </a:extLst>
          </p:cNvPr>
          <p:cNvSpPr txBox="1">
            <a:spLocks/>
          </p:cNvSpPr>
          <p:nvPr/>
        </p:nvSpPr>
        <p:spPr bwMode="auto">
          <a:xfrm>
            <a:off x="791468" y="3259436"/>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sind teamfähig.</a:t>
            </a:r>
          </a:p>
        </p:txBody>
      </p:sp>
      <p:sp>
        <p:nvSpPr>
          <p:cNvPr id="11" name="Titel 1">
            <a:extLst>
              <a:ext uri="{FF2B5EF4-FFF2-40B4-BE49-F238E27FC236}">
                <a16:creationId xmlns:a16="http://schemas.microsoft.com/office/drawing/2014/main" id="{E3DDCF71-2EDC-38AD-0E31-72A3FCE26924}"/>
              </a:ext>
            </a:extLst>
          </p:cNvPr>
          <p:cNvSpPr txBox="1">
            <a:spLocks/>
          </p:cNvSpPr>
          <p:nvPr/>
        </p:nvSpPr>
        <p:spPr bwMode="auto">
          <a:xfrm>
            <a:off x="734030" y="3625230"/>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lgn="l"/>
            <a:r>
              <a:rPr lang="de-AT" altLang="de-DE" sz="1600" dirty="0">
                <a:latin typeface="Arial" panose="020B0604020202020204" pitchFamily="34" charset="0"/>
                <a:cs typeface="Arial" panose="020B0604020202020204" pitchFamily="34" charset="0"/>
              </a:rPr>
              <a:t>Japans Unternehmen …</a:t>
            </a:r>
          </a:p>
        </p:txBody>
      </p:sp>
      <p:sp>
        <p:nvSpPr>
          <p:cNvPr id="12" name="Titel 1">
            <a:extLst>
              <a:ext uri="{FF2B5EF4-FFF2-40B4-BE49-F238E27FC236}">
                <a16:creationId xmlns:a16="http://schemas.microsoft.com/office/drawing/2014/main" id="{2755C1B6-E044-CFB9-55B2-208A7E99BA93}"/>
              </a:ext>
            </a:extLst>
          </p:cNvPr>
          <p:cNvSpPr txBox="1">
            <a:spLocks/>
          </p:cNvSpPr>
          <p:nvPr/>
        </p:nvSpPr>
        <p:spPr bwMode="auto">
          <a:xfrm>
            <a:off x="743603" y="3979124"/>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investieren in eigene Forschung und Entwicklung.</a:t>
            </a:r>
          </a:p>
        </p:txBody>
      </p:sp>
      <p:sp>
        <p:nvSpPr>
          <p:cNvPr id="14" name="Titel 1">
            <a:extLst>
              <a:ext uri="{FF2B5EF4-FFF2-40B4-BE49-F238E27FC236}">
                <a16:creationId xmlns:a16="http://schemas.microsoft.com/office/drawing/2014/main" id="{73C3B41C-F19D-6C5C-9C31-F3A65B43286B}"/>
              </a:ext>
            </a:extLst>
          </p:cNvPr>
          <p:cNvSpPr txBox="1">
            <a:spLocks/>
          </p:cNvSpPr>
          <p:nvPr/>
        </p:nvSpPr>
        <p:spPr bwMode="auto">
          <a:xfrm>
            <a:off x="751279" y="4333018"/>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steigern Produktivität durch moderne Technologien (Roboter …).</a:t>
            </a:r>
          </a:p>
        </p:txBody>
      </p:sp>
      <p:sp>
        <p:nvSpPr>
          <p:cNvPr id="15" name="Titel 1">
            <a:extLst>
              <a:ext uri="{FF2B5EF4-FFF2-40B4-BE49-F238E27FC236}">
                <a16:creationId xmlns:a16="http://schemas.microsoft.com/office/drawing/2014/main" id="{490B4F26-7850-D69B-7381-CFC39085D7CC}"/>
              </a:ext>
            </a:extLst>
          </p:cNvPr>
          <p:cNvSpPr txBox="1">
            <a:spLocks/>
          </p:cNvSpPr>
          <p:nvPr/>
        </p:nvSpPr>
        <p:spPr bwMode="auto">
          <a:xfrm>
            <a:off x="758955" y="4686912"/>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produzieren Qualitätsprodukte für den Export.</a:t>
            </a:r>
          </a:p>
        </p:txBody>
      </p:sp>
      <p:sp>
        <p:nvSpPr>
          <p:cNvPr id="16" name="Titel 1">
            <a:extLst>
              <a:ext uri="{FF2B5EF4-FFF2-40B4-BE49-F238E27FC236}">
                <a16:creationId xmlns:a16="http://schemas.microsoft.com/office/drawing/2014/main" id="{4C54E2F8-FBEE-7BC7-A534-FFD070B7420B}"/>
              </a:ext>
            </a:extLst>
          </p:cNvPr>
          <p:cNvSpPr txBox="1">
            <a:spLocks/>
          </p:cNvSpPr>
          <p:nvPr/>
        </p:nvSpPr>
        <p:spPr bwMode="auto">
          <a:xfrm>
            <a:off x="766631" y="5040806"/>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sind vor allem in den Küstenregionen angesiedelt.</a:t>
            </a:r>
          </a:p>
        </p:txBody>
      </p:sp>
      <p:sp>
        <p:nvSpPr>
          <p:cNvPr id="17" name="Titel 1">
            <a:extLst>
              <a:ext uri="{FF2B5EF4-FFF2-40B4-BE49-F238E27FC236}">
                <a16:creationId xmlns:a16="http://schemas.microsoft.com/office/drawing/2014/main" id="{426EE280-6200-FD97-A249-E350E8B74FE6}"/>
              </a:ext>
            </a:extLst>
          </p:cNvPr>
          <p:cNvSpPr txBox="1">
            <a:spLocks/>
          </p:cNvSpPr>
          <p:nvPr/>
        </p:nvSpPr>
        <p:spPr bwMode="auto">
          <a:xfrm>
            <a:off x="774307" y="5394702"/>
            <a:ext cx="78772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marL="285750" indent="-285750" algn="l">
              <a:buFont typeface="Arial" panose="020B0604020202020204" pitchFamily="34" charset="0"/>
              <a:buChar char="•"/>
            </a:pPr>
            <a:r>
              <a:rPr lang="de-AT" altLang="de-DE" sz="1600" b="0" dirty="0">
                <a:latin typeface="Arial" panose="020B0604020202020204" pitchFamily="34" charset="0"/>
                <a:cs typeface="Arial" panose="020B0604020202020204" pitchFamily="34" charset="0"/>
              </a:rPr>
              <a:t>nützen die großen Seehäfen und Handelsflotten.</a:t>
            </a:r>
          </a:p>
        </p:txBody>
      </p:sp>
      <p:sp>
        <p:nvSpPr>
          <p:cNvPr id="2" name="Titel 1">
            <a:extLst>
              <a:ext uri="{FF2B5EF4-FFF2-40B4-BE49-F238E27FC236}">
                <a16:creationId xmlns:a16="http://schemas.microsoft.com/office/drawing/2014/main" id="{6E4FA328-ECA8-D809-2E8D-E74F6DC466B8}"/>
              </a:ext>
            </a:extLst>
          </p:cNvPr>
          <p:cNvSpPr txBox="1">
            <a:spLocks/>
          </p:cNvSpPr>
          <p:nvPr/>
        </p:nvSpPr>
        <p:spPr bwMode="auto">
          <a:xfrm>
            <a:off x="793747" y="5877272"/>
            <a:ext cx="78772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lgn="l"/>
            <a:r>
              <a:rPr lang="de-AT" sz="1400" b="0" dirty="0">
                <a:latin typeface="Arial" panose="020B0604020202020204" pitchFamily="34" charset="0"/>
                <a:cs typeface="Arial" panose="020B0604020202020204" pitchFamily="34" charset="0"/>
              </a:rPr>
              <a:t>Nenne ein Produkt „Made in Japan</a:t>
            </a:r>
            <a:r>
              <a:rPr lang="de-DE" sz="1400" b="0" dirty="0">
                <a:latin typeface="Arial" panose="020B0604020202020204" pitchFamily="34" charset="0"/>
                <a:cs typeface="Arial" panose="020B0604020202020204" pitchFamily="34" charset="0"/>
              </a:rPr>
              <a:t>“, das du oder deine Familie besitzt. Begründe mit zwei Argumenten, warum du anderen den Kauf deines Produkts empfiehlst oder nicht empfiehlst.</a:t>
            </a:r>
            <a:endParaRPr lang="de-AT" altLang="de-DE" sz="1400" b="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left)">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left)">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left)">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left)">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left)">
                                      <p:cBhvr>
                                        <p:cTn id="7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3" grpId="0"/>
      <p:bldP spid="4" grpId="0"/>
      <p:bldP spid="5" grpId="0"/>
      <p:bldP spid="6" grpId="0"/>
      <p:bldP spid="7" grpId="0"/>
      <p:bldP spid="8" grpId="0"/>
      <p:bldP spid="11" grpId="0"/>
      <p:bldP spid="12" grpId="0"/>
      <p:bldP spid="14" grpId="0"/>
      <p:bldP spid="15" grpId="0"/>
      <p:bldP spid="16" grpId="0"/>
      <p:bldP spid="17"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EBFBD07-B225-8359-6E4A-753A6C0ACC41}"/>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AT" sz="1200" dirty="0">
                <a:cs typeface="Arial" charset="0"/>
              </a:rPr>
              <a:t>© </a:t>
            </a:r>
            <a:r>
              <a:rPr lang="de-AT" sz="1200" dirty="0" err="1">
                <a:cs typeface="Arial" charset="0"/>
              </a:rPr>
              <a:t>EdStock</a:t>
            </a:r>
            <a:r>
              <a:rPr lang="de-AT" sz="1200" dirty="0">
                <a:cs typeface="Arial" charset="0"/>
              </a:rPr>
              <a:t> - iStockphoto.com</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460A118E-2735-33BA-17DA-22E03990E16C}"/>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„Wirtschaftsmacht ohne Rohstoffe – Beispiel Japan“ auf den Seiten 64 und 65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graphicFrame>
        <p:nvGraphicFramePr>
          <p:cNvPr id="2" name="Tabelle 1">
            <a:extLst>
              <a:ext uri="{FF2B5EF4-FFF2-40B4-BE49-F238E27FC236}">
                <a16:creationId xmlns:a16="http://schemas.microsoft.com/office/drawing/2014/main" id="{D0526AB7-C242-602A-098E-6757929CD728}"/>
              </a:ext>
            </a:extLst>
          </p:cNvPr>
          <p:cNvGraphicFramePr>
            <a:graphicFrameLocks noGrp="1"/>
          </p:cNvGraphicFramePr>
          <p:nvPr/>
        </p:nvGraphicFramePr>
        <p:xfrm>
          <a:off x="323850" y="3919538"/>
          <a:ext cx="8229600" cy="365482"/>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65125">
                <a:tc>
                  <a:txBody>
                    <a:bodyPr/>
                    <a:lstStyle/>
                    <a:p>
                      <a:endParaRPr lang="de-AT" sz="1800"/>
                    </a:p>
                  </a:txBody>
                  <a:tcPr marT="45581" marB="45581" anchor="ctr">
                    <a:lnL>
                      <a:noFill/>
                    </a:lnL>
                    <a:lnR>
                      <a:noFill/>
                    </a:lnR>
                    <a:lnT>
                      <a:noFill/>
                    </a:lnT>
                    <a:lnB>
                      <a:noFill/>
                    </a:lnB>
                  </a:tcPr>
                </a:tc>
                <a:tc>
                  <a:txBody>
                    <a:bodyPr/>
                    <a:lstStyle/>
                    <a:p>
                      <a:endParaRPr lang="de-AT" sz="1800" dirty="0"/>
                    </a:p>
                  </a:txBody>
                  <a:tcPr marT="45581" marB="45581" anchor="ctr">
                    <a:lnL>
                      <a:noFill/>
                    </a:lnL>
                    <a:lnR>
                      <a:noFill/>
                    </a:lnR>
                    <a:lnT>
                      <a:noFill/>
                    </a:lnT>
                    <a:lnB>
                      <a:noFill/>
                    </a:lnB>
                  </a:tcPr>
                </a:tc>
                <a:extLst>
                  <a:ext uri="{0D108BD9-81ED-4DB2-BD59-A6C34878D82A}">
                    <a16:rowId xmlns:a16="http://schemas.microsoft.com/office/drawing/2014/main" val="10000"/>
                  </a:ext>
                </a:extLst>
              </a:tr>
            </a:tbl>
          </a:graphicData>
        </a:graphic>
      </p:graphicFrame>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288</Words>
  <Application>Microsoft Office PowerPoint</Application>
  <PresentationFormat>Bildschirmpräsentation (4:3)</PresentationFormat>
  <Paragraphs>33</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Japans Wirtschaftserfolge</vt:lpstr>
      <vt:lpstr>Gründe für Japans Wirtschaftserfolge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234</cp:revision>
  <dcterms:created xsi:type="dcterms:W3CDTF">2013-10-08T07:58:50Z</dcterms:created>
  <dcterms:modified xsi:type="dcterms:W3CDTF">2026-03-24T15:13:48Z</dcterms:modified>
</cp:coreProperties>
</file>