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18.08.2020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18.08.2020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18.08.2020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18.08.2020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18.08.2020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18.08.2020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18.08.2020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18.08.2020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18.08.2020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18.08.2020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18.08.2020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18.08.2020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18.08.2020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Warum sollte mich Politik interessieren?</a:t>
            </a:r>
          </a:p>
        </p:txBody>
      </p:sp>
      <p:sp>
        <p:nvSpPr>
          <p:cNvPr id="5" name="Text Box 10">
            <a:extLst>
              <a:ext uri="{FF2B5EF4-FFF2-40B4-BE49-F238E27FC236}">
                <a16:creationId xmlns:a16="http://schemas.microsoft.com/office/drawing/2014/main" id="{C8098526-4DF3-47F2-9B38-A1C8F7DE21F2}"/>
              </a:ext>
            </a:extLst>
          </p:cNvPr>
          <p:cNvSpPr txBox="1">
            <a:spLocks noChangeArrowheads="1"/>
          </p:cNvSpPr>
          <p:nvPr/>
        </p:nvSpPr>
        <p:spPr bwMode="auto">
          <a:xfrm>
            <a:off x="2290762" y="1625392"/>
            <a:ext cx="4248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POLITIK</a:t>
            </a:r>
          </a:p>
        </p:txBody>
      </p:sp>
      <p:sp>
        <p:nvSpPr>
          <p:cNvPr id="6" name="Text Box 10">
            <a:extLst>
              <a:ext uri="{FF2B5EF4-FFF2-40B4-BE49-F238E27FC236}">
                <a16:creationId xmlns:a16="http://schemas.microsoft.com/office/drawing/2014/main" id="{85065069-6F23-4767-B62F-4117BAF5ACF6}"/>
              </a:ext>
            </a:extLst>
          </p:cNvPr>
          <p:cNvSpPr txBox="1">
            <a:spLocks noChangeArrowheads="1"/>
          </p:cNvSpPr>
          <p:nvPr/>
        </p:nvSpPr>
        <p:spPr bwMode="auto">
          <a:xfrm>
            <a:off x="234207" y="3462357"/>
            <a:ext cx="248433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Gesellschaft</a:t>
            </a:r>
          </a:p>
        </p:txBody>
      </p:sp>
      <p:sp>
        <p:nvSpPr>
          <p:cNvPr id="7" name="Text Box 10">
            <a:extLst>
              <a:ext uri="{FF2B5EF4-FFF2-40B4-BE49-F238E27FC236}">
                <a16:creationId xmlns:a16="http://schemas.microsoft.com/office/drawing/2014/main" id="{FBA4AE6A-08DE-4EED-82EF-4F20951E3D62}"/>
              </a:ext>
            </a:extLst>
          </p:cNvPr>
          <p:cNvSpPr txBox="1">
            <a:spLocks noChangeArrowheads="1"/>
          </p:cNvSpPr>
          <p:nvPr/>
        </p:nvSpPr>
        <p:spPr bwMode="auto">
          <a:xfrm>
            <a:off x="2866230" y="3450216"/>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Kultur</a:t>
            </a:r>
          </a:p>
        </p:txBody>
      </p:sp>
      <p:sp>
        <p:nvSpPr>
          <p:cNvPr id="8" name="Text Box 10">
            <a:extLst>
              <a:ext uri="{FF2B5EF4-FFF2-40B4-BE49-F238E27FC236}">
                <a16:creationId xmlns:a16="http://schemas.microsoft.com/office/drawing/2014/main" id="{69896098-4115-484F-946A-6D45AEB96D20}"/>
              </a:ext>
            </a:extLst>
          </p:cNvPr>
          <p:cNvSpPr txBox="1">
            <a:spLocks noChangeArrowheads="1"/>
          </p:cNvSpPr>
          <p:nvPr/>
        </p:nvSpPr>
        <p:spPr bwMode="auto">
          <a:xfrm>
            <a:off x="5569017" y="3459121"/>
            <a:ext cx="34226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Wirtschaft</a:t>
            </a:r>
          </a:p>
        </p:txBody>
      </p:sp>
      <p:sp>
        <p:nvSpPr>
          <p:cNvPr id="9" name="Pfeil nach unten 6">
            <a:extLst>
              <a:ext uri="{FF2B5EF4-FFF2-40B4-BE49-F238E27FC236}">
                <a16:creationId xmlns:a16="http://schemas.microsoft.com/office/drawing/2014/main" id="{150021FD-441E-4DA0-B676-B63AA470A37E}"/>
              </a:ext>
            </a:extLst>
          </p:cNvPr>
          <p:cNvSpPr>
            <a:spLocks noChangeArrowheads="1"/>
          </p:cNvSpPr>
          <p:nvPr/>
        </p:nvSpPr>
        <p:spPr bwMode="auto">
          <a:xfrm rot="3304806">
            <a:off x="1331913" y="2957437"/>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Pfeil nach unten 7">
            <a:extLst>
              <a:ext uri="{FF2B5EF4-FFF2-40B4-BE49-F238E27FC236}">
                <a16:creationId xmlns:a16="http://schemas.microsoft.com/office/drawing/2014/main" id="{158D96D8-D0DC-4611-87D2-DE1E0FB1DD51}"/>
              </a:ext>
            </a:extLst>
          </p:cNvPr>
          <p:cNvSpPr>
            <a:spLocks noChangeArrowheads="1"/>
          </p:cNvSpPr>
          <p:nvPr/>
        </p:nvSpPr>
        <p:spPr bwMode="auto">
          <a:xfrm>
            <a:off x="4270375" y="2970137"/>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DF49F499-4938-43C5-8D97-8EDCFD192C7F}"/>
              </a:ext>
            </a:extLst>
          </p:cNvPr>
          <p:cNvSpPr txBox="1">
            <a:spLocks noChangeArrowheads="1"/>
          </p:cNvSpPr>
          <p:nvPr/>
        </p:nvSpPr>
        <p:spPr bwMode="auto">
          <a:xfrm>
            <a:off x="2290762" y="2397829"/>
            <a:ext cx="4248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beeinflusst</a:t>
            </a:r>
          </a:p>
        </p:txBody>
      </p:sp>
      <p:sp>
        <p:nvSpPr>
          <p:cNvPr id="12" name="Pfeil nach unten 7">
            <a:extLst>
              <a:ext uri="{FF2B5EF4-FFF2-40B4-BE49-F238E27FC236}">
                <a16:creationId xmlns:a16="http://schemas.microsoft.com/office/drawing/2014/main" id="{852CA2A2-E3DF-4DBC-BADC-362EF644A0BD}"/>
              </a:ext>
            </a:extLst>
          </p:cNvPr>
          <p:cNvSpPr>
            <a:spLocks noChangeArrowheads="1"/>
          </p:cNvSpPr>
          <p:nvPr/>
        </p:nvSpPr>
        <p:spPr bwMode="auto">
          <a:xfrm rot="18945233">
            <a:off x="7135879" y="2970137"/>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933DFB29-B1DC-48C5-9A58-6915EA2E3B45}"/>
              </a:ext>
            </a:extLst>
          </p:cNvPr>
          <p:cNvSpPr txBox="1">
            <a:spLocks noChangeArrowheads="1"/>
          </p:cNvSpPr>
          <p:nvPr/>
        </p:nvSpPr>
        <p:spPr bwMode="auto">
          <a:xfrm>
            <a:off x="2880598" y="5463058"/>
            <a:ext cx="3097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MICH</a:t>
            </a:r>
          </a:p>
        </p:txBody>
      </p:sp>
      <p:sp>
        <p:nvSpPr>
          <p:cNvPr id="16" name="Pfeil nach unten 6">
            <a:extLst>
              <a:ext uri="{FF2B5EF4-FFF2-40B4-BE49-F238E27FC236}">
                <a16:creationId xmlns:a16="http://schemas.microsoft.com/office/drawing/2014/main" id="{BD8ED9B7-3995-465E-BA11-17C7A42C5A20}"/>
              </a:ext>
            </a:extLst>
          </p:cNvPr>
          <p:cNvSpPr>
            <a:spLocks noChangeArrowheads="1"/>
          </p:cNvSpPr>
          <p:nvPr/>
        </p:nvSpPr>
        <p:spPr bwMode="auto">
          <a:xfrm rot="18532425">
            <a:off x="1331913" y="4489904"/>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Pfeil nach unten 7">
            <a:extLst>
              <a:ext uri="{FF2B5EF4-FFF2-40B4-BE49-F238E27FC236}">
                <a16:creationId xmlns:a16="http://schemas.microsoft.com/office/drawing/2014/main" id="{35B9D773-2126-46A5-9C63-F5FC719DC552}"/>
              </a:ext>
            </a:extLst>
          </p:cNvPr>
          <p:cNvSpPr>
            <a:spLocks noChangeArrowheads="1"/>
          </p:cNvSpPr>
          <p:nvPr/>
        </p:nvSpPr>
        <p:spPr bwMode="auto">
          <a:xfrm>
            <a:off x="4270375" y="4502604"/>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CC58D64C-60AB-44AE-9E10-46C3FC6F10FB}"/>
              </a:ext>
            </a:extLst>
          </p:cNvPr>
          <p:cNvSpPr txBox="1">
            <a:spLocks noChangeArrowheads="1"/>
          </p:cNvSpPr>
          <p:nvPr/>
        </p:nvSpPr>
        <p:spPr bwMode="auto">
          <a:xfrm>
            <a:off x="2305130" y="5001775"/>
            <a:ext cx="4248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beeinflusst</a:t>
            </a:r>
          </a:p>
        </p:txBody>
      </p:sp>
      <p:sp>
        <p:nvSpPr>
          <p:cNvPr id="19" name="Pfeil nach unten 7">
            <a:extLst>
              <a:ext uri="{FF2B5EF4-FFF2-40B4-BE49-F238E27FC236}">
                <a16:creationId xmlns:a16="http://schemas.microsoft.com/office/drawing/2014/main" id="{A4D77A99-4101-4E3B-B3EE-D2497B4BCD7C}"/>
              </a:ext>
            </a:extLst>
          </p:cNvPr>
          <p:cNvSpPr>
            <a:spLocks noChangeArrowheads="1"/>
          </p:cNvSpPr>
          <p:nvPr/>
        </p:nvSpPr>
        <p:spPr bwMode="auto">
          <a:xfrm rot="3323534">
            <a:off x="7135879" y="4502604"/>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animBg="1"/>
      <p:bldP spid="10" grpId="0" animBg="1"/>
      <p:bldP spid="11" grpId="0"/>
      <p:bldP spid="12" grpId="0" animBg="1"/>
      <p:bldP spid="14" grpId="0"/>
      <p:bldP spid="16" grpId="0" animBg="1"/>
      <p:bldP spid="17" grpId="0" animBg="1"/>
      <p:bldP spid="18" grpId="0"/>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„Warum sollte mich Politik interessieren?“ auf den Seiten 6 bis 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a:t>
            </a:r>
            <a:r>
              <a:rPr lang="de-DE" altLang="de-DE" sz="1200" b="0">
                <a:solidFill>
                  <a:schemeClr val="tx1"/>
                </a:solidFill>
                <a:cs typeface="Arial" charset="0"/>
              </a:rPr>
              <a:t>: Johannes </a:t>
            </a:r>
            <a:r>
              <a:rPr lang="de-DE" altLang="de-DE" sz="1200" b="0" dirty="0">
                <a:solidFill>
                  <a:schemeClr val="tx1"/>
                </a:solidFill>
                <a:cs typeface="Arial" charset="0"/>
              </a:rPr>
              <a:t>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193</Words>
  <Application>Microsoft Office PowerPoint</Application>
  <PresentationFormat>Bildschirmpräsentation (4:3)</PresentationFormat>
  <Paragraphs>27</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15</cp:revision>
  <dcterms:created xsi:type="dcterms:W3CDTF">2020-01-22T09:57:49Z</dcterms:created>
  <dcterms:modified xsi:type="dcterms:W3CDTF">2020-08-18T08:12:38Z</dcterms:modified>
</cp:coreProperties>
</file>