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5" r:id="rId4"/>
    <p:sldId id="309" r:id="rId5"/>
    <p:sldId id="310" r:id="rId6"/>
    <p:sldId id="308" r:id="rId7"/>
  </p:sldIdLst>
  <p:sldSz cx="9144000" cy="6858000" type="screen4x3"/>
  <p:notesSz cx="6858000" cy="9144000"/>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4AFCC"/>
    <a:srgbClr val="A8CCD9"/>
    <a:srgbClr val="549BB5"/>
    <a:srgbClr val="FFFFFF"/>
    <a:srgbClr val="FEFBB8"/>
    <a:srgbClr val="FFF1B3"/>
    <a:srgbClr val="89D8FF"/>
    <a:srgbClr val="D9F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85" autoAdjust="0"/>
  </p:normalViewPr>
  <p:slideViewPr>
    <p:cSldViewPr>
      <p:cViewPr varScale="1">
        <p:scale>
          <a:sx n="154" d="100"/>
          <a:sy n="154" d="100"/>
        </p:scale>
        <p:origin x="3492" y="138"/>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C34D908-7474-C929-86FF-2B6B4199A89E}"/>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0BACFB48-446A-6A98-356C-3F01B7207212}"/>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25ED310E-2C30-3CAC-AB78-FDFDBD0594CA}"/>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FF8131FE-B316-F962-0DE8-5DD0A8594660}"/>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9CCDD938-DA8D-FF72-F216-6D3B63E36CCE}"/>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41588CFD-F5EF-1265-7960-FCC25E03A76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B68A2911-08DA-4708-A946-7364D661A605}"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5510524D-1099-C24A-A7FF-9AA0DB5670E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01A75414-D9C1-4D3A-A546-8E7C77F5A0FC}" type="slidenum">
              <a:rPr lang="de-DE" altLang="de-DE"/>
              <a:pPr eaLnBrk="1" hangingPunct="1">
                <a:spcBef>
                  <a:spcPct val="0"/>
                </a:spcBef>
              </a:pPr>
              <a:t>1</a:t>
            </a:fld>
            <a:endParaRPr lang="de-DE" altLang="de-DE"/>
          </a:p>
        </p:txBody>
      </p:sp>
      <p:sp>
        <p:nvSpPr>
          <p:cNvPr id="10243" name="Rectangle 2">
            <a:extLst>
              <a:ext uri="{FF2B5EF4-FFF2-40B4-BE49-F238E27FC236}">
                <a16:creationId xmlns:a16="http://schemas.microsoft.com/office/drawing/2014/main" id="{6482CFC7-49AE-9B92-0C45-E7057393C1D3}"/>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0DEE0D8D-2088-2B59-8C37-B86CB731EDF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36E9BC96-83C7-29E1-48E0-CE7572E9A3D5}"/>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E6B61F2C-C10B-60C2-2539-2E0CEB3D6CFA}"/>
              </a:ext>
            </a:extLst>
          </p:cNvPr>
          <p:cNvSpPr>
            <a:spLocks noChangeArrowheads="1"/>
          </p:cNvSpPr>
          <p:nvPr userDrawn="1"/>
        </p:nvSpPr>
        <p:spPr bwMode="auto">
          <a:xfrm>
            <a:off x="0" y="0"/>
            <a:ext cx="9144000" cy="2060575"/>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3DD362C8-7909-A5D9-DAB1-8935B60ED1CF}"/>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rgbClr val="FFFFFF"/>
                </a:solidFill>
              </a:rPr>
              <a:t>BioTOP 3</a:t>
            </a:r>
          </a:p>
        </p:txBody>
      </p:sp>
      <p:pic>
        <p:nvPicPr>
          <p:cNvPr id="5" name="Picture 2">
            <a:extLst>
              <a:ext uri="{FF2B5EF4-FFF2-40B4-BE49-F238E27FC236}">
                <a16:creationId xmlns:a16="http://schemas.microsoft.com/office/drawing/2014/main" id="{1DC6392D-958B-388C-3BC5-85472A4AACE2}"/>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39935379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92314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05329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386542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10476157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022023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461776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113229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676620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4106219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3570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357495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2413922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9384724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4057846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341856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374505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206912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513364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873541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1647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145512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705200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549117F1-2F85-5C0C-D3F8-28BBFA5CD5B8}"/>
              </a:ext>
            </a:extLst>
          </p:cNvPr>
          <p:cNvSpPr>
            <a:spLocks noChangeArrowheads="1"/>
          </p:cNvSpPr>
          <p:nvPr userDrawn="1"/>
        </p:nvSpPr>
        <p:spPr bwMode="auto">
          <a:xfrm>
            <a:off x="0" y="0"/>
            <a:ext cx="9144000" cy="476250"/>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63766E64-F7F3-6E8F-3B2D-EF62018D4275}"/>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ACCCF608-ABB4-13D7-2F8F-CEFBE0758EA8}"/>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55DF5E3F-8607-716E-3A9C-B79611B55C38}"/>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DD570585-11DD-008A-EE09-CF4F8C52EBB4}"/>
              </a:ext>
            </a:extLst>
          </p:cNvPr>
          <p:cNvSpPr>
            <a:spLocks noChangeArrowheads="1"/>
          </p:cNvSpPr>
          <p:nvPr userDrawn="1"/>
        </p:nvSpPr>
        <p:spPr bwMode="auto">
          <a:xfrm>
            <a:off x="8388350" y="6237288"/>
            <a:ext cx="287338" cy="287337"/>
          </a:xfrm>
          <a:prstGeom prst="actionButtonInformatio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32486BD8-F754-B102-AAB2-911D6B12A0FE}"/>
              </a:ext>
            </a:extLst>
          </p:cNvPr>
          <p:cNvSpPr>
            <a:spLocks noChangeArrowheads="1"/>
          </p:cNvSpPr>
          <p:nvPr userDrawn="1"/>
        </p:nvSpPr>
        <p:spPr bwMode="auto">
          <a:xfrm>
            <a:off x="7956550" y="6237288"/>
            <a:ext cx="287338" cy="287337"/>
          </a:xfrm>
          <a:prstGeom prst="actionButtonBeginning">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20352E02-D242-6727-06A9-3AF682287088}"/>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rgbClr val="FFFFFF"/>
                </a:solidFill>
              </a:rPr>
              <a:t>BioTOP 3</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B18DE02-9393-AF58-94BA-C47EA07F44A8}"/>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62B5F88E-F8E7-ACC2-752B-E00526016D9B}"/>
              </a:ext>
            </a:extLst>
          </p:cNvPr>
          <p:cNvSpPr>
            <a:spLocks noGrp="1" noChangeArrowheads="1"/>
          </p:cNvSpPr>
          <p:nvPr>
            <p:ph type="ctrTitle"/>
          </p:nvPr>
        </p:nvSpPr>
        <p:spPr>
          <a:xfrm>
            <a:off x="468313" y="836613"/>
            <a:ext cx="7772400" cy="792162"/>
          </a:xfrm>
        </p:spPr>
        <p:txBody>
          <a:bodyPr/>
          <a:lstStyle/>
          <a:p>
            <a:pPr eaLnBrk="1" hangingPunct="1"/>
            <a:r>
              <a:rPr lang="de-DE" altLang="de-DE" dirty="0"/>
              <a:t>Die Niere</a:t>
            </a:r>
          </a:p>
        </p:txBody>
      </p:sp>
      <p:sp>
        <p:nvSpPr>
          <p:cNvPr id="4099" name="Text Box 17">
            <a:extLst>
              <a:ext uri="{FF2B5EF4-FFF2-40B4-BE49-F238E27FC236}">
                <a16:creationId xmlns:a16="http://schemas.microsoft.com/office/drawing/2014/main" id="{C801FF41-5B55-3BFE-E965-81D91D084FA1}"/>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dirty="0">
                <a:solidFill>
                  <a:schemeClr val="tx1"/>
                </a:solidFill>
                <a:latin typeface="Arial" panose="020B0604020202020204" pitchFamily="34" charset="0"/>
              </a:rPr>
              <a:t> </a:t>
            </a:r>
            <a:r>
              <a:rPr lang="de-DE" altLang="de-DE" sz="2000" dirty="0">
                <a:solidFill>
                  <a:schemeClr val="tx1"/>
                </a:solidFill>
                <a:latin typeface="Arial" panose="020B0604020202020204" pitchFamily="34" charset="0"/>
                <a:hlinkClick r:id="rId3" action="ppaction://hlinksldjump"/>
              </a:rPr>
              <a:t>schrittweiser Aufbau des Tafelbildes</a:t>
            </a:r>
            <a:endParaRPr lang="de-DE" altLang="de-DE" sz="2000" dirty="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dirty="0">
                <a:solidFill>
                  <a:schemeClr val="tx1"/>
                </a:solidFill>
                <a:latin typeface="Arial" panose="020B0604020202020204" pitchFamily="34" charset="0"/>
              </a:rPr>
              <a:t> </a:t>
            </a:r>
            <a:r>
              <a:rPr lang="de-DE" altLang="de-DE" sz="2000" dirty="0">
                <a:solidFill>
                  <a:schemeClr val="tx1"/>
                </a:solidFill>
                <a:latin typeface="Arial" panose="020B0604020202020204" pitchFamily="34" charset="0"/>
                <a:hlinkClick r:id="rId4" action="ppaction://hlinksldjump"/>
              </a:rPr>
              <a:t>vollständige Ansicht</a:t>
            </a:r>
            <a:endParaRPr lang="de-DE" altLang="de-DE" sz="2000" dirty="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dirty="0">
                <a:solidFill>
                  <a:schemeClr val="tx1"/>
                </a:solidFill>
                <a:latin typeface="Arial" panose="020B0604020202020204" pitchFamily="34" charset="0"/>
              </a:rPr>
              <a:t> </a:t>
            </a:r>
            <a:r>
              <a:rPr lang="de-DE" altLang="de-DE" sz="2000" dirty="0">
                <a:solidFill>
                  <a:schemeClr val="tx1"/>
                </a:solidFill>
                <a:latin typeface="Arial" panose="020B0604020202020204" pitchFamily="34" charset="0"/>
                <a:hlinkClick r:id="rId5" action="ppaction://hlinksldjump"/>
              </a:rPr>
              <a:t>zum Ausfüllen</a:t>
            </a:r>
            <a:endParaRPr lang="de-DE" altLang="de-DE" sz="2000" dirty="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 name="Rectangle 2">
            <a:extLst>
              <a:ext uri="{FF2B5EF4-FFF2-40B4-BE49-F238E27FC236}">
                <a16:creationId xmlns:a16="http://schemas.microsoft.com/office/drawing/2014/main" id="{AE215692-ABFB-F1C8-AFE5-0DF2A7016608}"/>
              </a:ext>
            </a:extLst>
          </p:cNvPr>
          <p:cNvSpPr>
            <a:spLocks noGrp="1" noChangeArrowheads="1"/>
          </p:cNvSpPr>
          <p:nvPr>
            <p:ph type="title"/>
          </p:nvPr>
        </p:nvSpPr>
        <p:spPr>
          <a:xfrm>
            <a:off x="457200" y="44450"/>
            <a:ext cx="6275388" cy="527050"/>
          </a:xfrm>
        </p:spPr>
        <p:txBody>
          <a:bodyPr/>
          <a:lstStyle/>
          <a:p>
            <a:r>
              <a:rPr lang="de-DE" altLang="de-DE" dirty="0"/>
              <a:t>Die Niere</a:t>
            </a:r>
          </a:p>
        </p:txBody>
      </p:sp>
      <p:grpSp>
        <p:nvGrpSpPr>
          <p:cNvPr id="23" name="Group 191">
            <a:extLst>
              <a:ext uri="{FF2B5EF4-FFF2-40B4-BE49-F238E27FC236}">
                <a16:creationId xmlns:a16="http://schemas.microsoft.com/office/drawing/2014/main" id="{BD8A8D5F-EBB4-7DF2-E236-CA1EAE4E9C90}"/>
              </a:ext>
            </a:extLst>
          </p:cNvPr>
          <p:cNvGrpSpPr>
            <a:grpSpLocks/>
          </p:cNvGrpSpPr>
          <p:nvPr/>
        </p:nvGrpSpPr>
        <p:grpSpPr bwMode="auto">
          <a:xfrm>
            <a:off x="272472" y="5267035"/>
            <a:ext cx="2520950" cy="388937"/>
            <a:chOff x="204" y="3004"/>
            <a:chExt cx="1588" cy="245"/>
          </a:xfrm>
        </p:grpSpPr>
        <p:sp>
          <p:nvSpPr>
            <p:cNvPr id="24" name="Rectangle 192">
              <a:extLst>
                <a:ext uri="{FF2B5EF4-FFF2-40B4-BE49-F238E27FC236}">
                  <a16:creationId xmlns:a16="http://schemas.microsoft.com/office/drawing/2014/main" id="{5D0B5D24-231D-CE3A-87B8-D7D77F48762A}"/>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25" name="Group 193">
              <a:extLst>
                <a:ext uri="{FF2B5EF4-FFF2-40B4-BE49-F238E27FC236}">
                  <a16:creationId xmlns:a16="http://schemas.microsoft.com/office/drawing/2014/main" id="{D75BA637-77F3-F302-1824-D49F391DF272}"/>
                </a:ext>
              </a:extLst>
            </p:cNvPr>
            <p:cNvGrpSpPr>
              <a:grpSpLocks/>
            </p:cNvGrpSpPr>
            <p:nvPr/>
          </p:nvGrpSpPr>
          <p:grpSpPr bwMode="auto">
            <a:xfrm>
              <a:off x="204" y="3004"/>
              <a:ext cx="227" cy="244"/>
              <a:chOff x="204" y="3004"/>
              <a:chExt cx="227" cy="244"/>
            </a:xfrm>
          </p:grpSpPr>
          <p:sp>
            <p:nvSpPr>
              <p:cNvPr id="26" name="Oval 194">
                <a:extLst>
                  <a:ext uri="{FF2B5EF4-FFF2-40B4-BE49-F238E27FC236}">
                    <a16:creationId xmlns:a16="http://schemas.microsoft.com/office/drawing/2014/main" id="{6E5CF5B9-97F7-BA95-0950-B43643C2B7FD}"/>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27" name="Text Box 195">
                <a:extLst>
                  <a:ext uri="{FF2B5EF4-FFF2-40B4-BE49-F238E27FC236}">
                    <a16:creationId xmlns:a16="http://schemas.microsoft.com/office/drawing/2014/main" id="{34FD2711-1BB1-54F3-807A-74973F022831}"/>
                  </a:ext>
                </a:extLst>
              </p:cNvPr>
              <p:cNvSpPr txBox="1">
                <a:spLocks noChangeArrowheads="1"/>
              </p:cNvSpPr>
              <p:nvPr/>
            </p:nvSpPr>
            <p:spPr bwMode="auto">
              <a:xfrm>
                <a:off x="205" y="3004"/>
                <a:ext cx="182" cy="23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2</a:t>
                </a:r>
              </a:p>
            </p:txBody>
          </p:sp>
        </p:grpSp>
      </p:grpSp>
      <p:grpSp>
        <p:nvGrpSpPr>
          <p:cNvPr id="28" name="Group 196">
            <a:extLst>
              <a:ext uri="{FF2B5EF4-FFF2-40B4-BE49-F238E27FC236}">
                <a16:creationId xmlns:a16="http://schemas.microsoft.com/office/drawing/2014/main" id="{BC809B50-259A-E0DC-F213-CC8A862BC8F1}"/>
              </a:ext>
            </a:extLst>
          </p:cNvPr>
          <p:cNvGrpSpPr>
            <a:grpSpLocks/>
          </p:cNvGrpSpPr>
          <p:nvPr/>
        </p:nvGrpSpPr>
        <p:grpSpPr bwMode="auto">
          <a:xfrm>
            <a:off x="284164" y="5806080"/>
            <a:ext cx="2520950" cy="366712"/>
            <a:chOff x="204" y="3022"/>
            <a:chExt cx="1588" cy="231"/>
          </a:xfrm>
        </p:grpSpPr>
        <p:sp>
          <p:nvSpPr>
            <p:cNvPr id="29" name="Rectangle 197">
              <a:extLst>
                <a:ext uri="{FF2B5EF4-FFF2-40B4-BE49-F238E27FC236}">
                  <a16:creationId xmlns:a16="http://schemas.microsoft.com/office/drawing/2014/main" id="{F9B5590D-E1CA-A59B-E5D5-AC8212D1E986}"/>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30" name="Group 198">
              <a:extLst>
                <a:ext uri="{FF2B5EF4-FFF2-40B4-BE49-F238E27FC236}">
                  <a16:creationId xmlns:a16="http://schemas.microsoft.com/office/drawing/2014/main" id="{F16A84C3-CD43-F211-5619-E89522F4D549}"/>
                </a:ext>
              </a:extLst>
            </p:cNvPr>
            <p:cNvGrpSpPr>
              <a:grpSpLocks/>
            </p:cNvGrpSpPr>
            <p:nvPr/>
          </p:nvGrpSpPr>
          <p:grpSpPr bwMode="auto">
            <a:xfrm>
              <a:off x="204" y="3022"/>
              <a:ext cx="227" cy="231"/>
              <a:chOff x="204" y="3022"/>
              <a:chExt cx="227" cy="231"/>
            </a:xfrm>
          </p:grpSpPr>
          <p:sp>
            <p:nvSpPr>
              <p:cNvPr id="31" name="Oval 199">
                <a:extLst>
                  <a:ext uri="{FF2B5EF4-FFF2-40B4-BE49-F238E27FC236}">
                    <a16:creationId xmlns:a16="http://schemas.microsoft.com/office/drawing/2014/main" id="{2D97E0DB-A52E-A9D4-C240-AA75A7182CEC}"/>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32" name="Text Box 200">
                <a:extLst>
                  <a:ext uri="{FF2B5EF4-FFF2-40B4-BE49-F238E27FC236}">
                    <a16:creationId xmlns:a16="http://schemas.microsoft.com/office/drawing/2014/main" id="{F695D678-797A-2D0E-6EBD-A7C74CF8E107}"/>
                  </a:ext>
                </a:extLst>
              </p:cNvPr>
              <p:cNvSpPr txBox="1">
                <a:spLocks noChangeArrowheads="1"/>
              </p:cNvSpPr>
              <p:nvPr/>
            </p:nvSpPr>
            <p:spPr bwMode="auto">
              <a:xfrm>
                <a:off x="204" y="3022"/>
                <a:ext cx="182" cy="23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3</a:t>
                </a:r>
              </a:p>
            </p:txBody>
          </p:sp>
        </p:grpSp>
      </p:grpSp>
      <p:grpSp>
        <p:nvGrpSpPr>
          <p:cNvPr id="33" name="Group 201">
            <a:extLst>
              <a:ext uri="{FF2B5EF4-FFF2-40B4-BE49-F238E27FC236}">
                <a16:creationId xmlns:a16="http://schemas.microsoft.com/office/drawing/2014/main" id="{8F7BC2B1-7E5F-0344-8C11-F1A6A58AAF86}"/>
              </a:ext>
            </a:extLst>
          </p:cNvPr>
          <p:cNvGrpSpPr>
            <a:grpSpLocks/>
          </p:cNvGrpSpPr>
          <p:nvPr/>
        </p:nvGrpSpPr>
        <p:grpSpPr bwMode="auto">
          <a:xfrm>
            <a:off x="263102" y="4784625"/>
            <a:ext cx="2520950" cy="366712"/>
            <a:chOff x="204" y="3022"/>
            <a:chExt cx="1588" cy="231"/>
          </a:xfrm>
        </p:grpSpPr>
        <p:sp>
          <p:nvSpPr>
            <p:cNvPr id="34" name="Rectangle 202">
              <a:extLst>
                <a:ext uri="{FF2B5EF4-FFF2-40B4-BE49-F238E27FC236}">
                  <a16:creationId xmlns:a16="http://schemas.microsoft.com/office/drawing/2014/main" id="{6C3CD163-6672-EB1D-38CC-AA85AB917860}"/>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35" name="Group 203">
              <a:extLst>
                <a:ext uri="{FF2B5EF4-FFF2-40B4-BE49-F238E27FC236}">
                  <a16:creationId xmlns:a16="http://schemas.microsoft.com/office/drawing/2014/main" id="{5050250C-E2DE-F185-8011-6FA3ACFC4FCD}"/>
                </a:ext>
              </a:extLst>
            </p:cNvPr>
            <p:cNvGrpSpPr>
              <a:grpSpLocks/>
            </p:cNvGrpSpPr>
            <p:nvPr/>
          </p:nvGrpSpPr>
          <p:grpSpPr bwMode="auto">
            <a:xfrm>
              <a:off x="204" y="3022"/>
              <a:ext cx="227" cy="231"/>
              <a:chOff x="204" y="3022"/>
              <a:chExt cx="227" cy="231"/>
            </a:xfrm>
          </p:grpSpPr>
          <p:sp>
            <p:nvSpPr>
              <p:cNvPr id="36" name="Oval 204">
                <a:extLst>
                  <a:ext uri="{FF2B5EF4-FFF2-40B4-BE49-F238E27FC236}">
                    <a16:creationId xmlns:a16="http://schemas.microsoft.com/office/drawing/2014/main" id="{91ACFD15-F0EA-E44B-BF22-20717FF76E31}"/>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37" name="Text Box 205">
                <a:extLst>
                  <a:ext uri="{FF2B5EF4-FFF2-40B4-BE49-F238E27FC236}">
                    <a16:creationId xmlns:a16="http://schemas.microsoft.com/office/drawing/2014/main" id="{16549807-C961-DE70-68CC-27CC121F7CF6}"/>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1</a:t>
                </a:r>
              </a:p>
            </p:txBody>
          </p:sp>
        </p:grpSp>
      </p:grpSp>
      <p:grpSp>
        <p:nvGrpSpPr>
          <p:cNvPr id="38" name="Group 206">
            <a:extLst>
              <a:ext uri="{FF2B5EF4-FFF2-40B4-BE49-F238E27FC236}">
                <a16:creationId xmlns:a16="http://schemas.microsoft.com/office/drawing/2014/main" id="{C6AC3338-5816-92BD-D285-6FE3936FB70F}"/>
              </a:ext>
            </a:extLst>
          </p:cNvPr>
          <p:cNvGrpSpPr>
            <a:grpSpLocks/>
          </p:cNvGrpSpPr>
          <p:nvPr/>
        </p:nvGrpSpPr>
        <p:grpSpPr bwMode="auto">
          <a:xfrm>
            <a:off x="2914650" y="5799138"/>
            <a:ext cx="2520950" cy="366712"/>
            <a:chOff x="204" y="3022"/>
            <a:chExt cx="1588" cy="231"/>
          </a:xfrm>
        </p:grpSpPr>
        <p:sp>
          <p:nvSpPr>
            <p:cNvPr id="39" name="Rectangle 207">
              <a:extLst>
                <a:ext uri="{FF2B5EF4-FFF2-40B4-BE49-F238E27FC236}">
                  <a16:creationId xmlns:a16="http://schemas.microsoft.com/office/drawing/2014/main" id="{CE1CCB07-6338-43B7-3031-9FBCBC31C626}"/>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40" name="Group 208">
              <a:extLst>
                <a:ext uri="{FF2B5EF4-FFF2-40B4-BE49-F238E27FC236}">
                  <a16:creationId xmlns:a16="http://schemas.microsoft.com/office/drawing/2014/main" id="{0CDC81BC-AE01-BFC6-DC66-2DC2992B9D9D}"/>
                </a:ext>
              </a:extLst>
            </p:cNvPr>
            <p:cNvGrpSpPr>
              <a:grpSpLocks/>
            </p:cNvGrpSpPr>
            <p:nvPr/>
          </p:nvGrpSpPr>
          <p:grpSpPr bwMode="auto">
            <a:xfrm>
              <a:off x="204" y="3022"/>
              <a:ext cx="227" cy="231"/>
              <a:chOff x="204" y="3022"/>
              <a:chExt cx="227" cy="231"/>
            </a:xfrm>
          </p:grpSpPr>
          <p:sp>
            <p:nvSpPr>
              <p:cNvPr id="41" name="Oval 209">
                <a:extLst>
                  <a:ext uri="{FF2B5EF4-FFF2-40B4-BE49-F238E27FC236}">
                    <a16:creationId xmlns:a16="http://schemas.microsoft.com/office/drawing/2014/main" id="{2D9E292E-AF53-8078-7932-4B65EB0EE131}"/>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42" name="Text Box 210">
                <a:extLst>
                  <a:ext uri="{FF2B5EF4-FFF2-40B4-BE49-F238E27FC236}">
                    <a16:creationId xmlns:a16="http://schemas.microsoft.com/office/drawing/2014/main" id="{BBB112CC-7BAF-0D84-7A5D-D28D325C2E8F}"/>
                  </a:ext>
                </a:extLst>
              </p:cNvPr>
              <p:cNvSpPr txBox="1">
                <a:spLocks noChangeArrowheads="1"/>
              </p:cNvSpPr>
              <p:nvPr/>
            </p:nvSpPr>
            <p:spPr bwMode="auto">
              <a:xfrm>
                <a:off x="204" y="3022"/>
                <a:ext cx="182" cy="23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5</a:t>
                </a:r>
              </a:p>
            </p:txBody>
          </p:sp>
        </p:grpSp>
      </p:grpSp>
      <p:grpSp>
        <p:nvGrpSpPr>
          <p:cNvPr id="43" name="Group 211">
            <a:extLst>
              <a:ext uri="{FF2B5EF4-FFF2-40B4-BE49-F238E27FC236}">
                <a16:creationId xmlns:a16="http://schemas.microsoft.com/office/drawing/2014/main" id="{0EF3CD77-15C6-1DF8-5BBD-BC1A47A1DA51}"/>
              </a:ext>
            </a:extLst>
          </p:cNvPr>
          <p:cNvGrpSpPr>
            <a:grpSpLocks/>
          </p:cNvGrpSpPr>
          <p:nvPr/>
        </p:nvGrpSpPr>
        <p:grpSpPr bwMode="auto">
          <a:xfrm>
            <a:off x="2914650" y="5289550"/>
            <a:ext cx="2520950" cy="366713"/>
            <a:chOff x="204" y="3022"/>
            <a:chExt cx="1588" cy="231"/>
          </a:xfrm>
        </p:grpSpPr>
        <p:sp>
          <p:nvSpPr>
            <p:cNvPr id="44" name="Rectangle 212">
              <a:extLst>
                <a:ext uri="{FF2B5EF4-FFF2-40B4-BE49-F238E27FC236}">
                  <a16:creationId xmlns:a16="http://schemas.microsoft.com/office/drawing/2014/main" id="{D13DA374-C60F-1EFB-A526-C768DFDC9050}"/>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45" name="Group 213">
              <a:extLst>
                <a:ext uri="{FF2B5EF4-FFF2-40B4-BE49-F238E27FC236}">
                  <a16:creationId xmlns:a16="http://schemas.microsoft.com/office/drawing/2014/main" id="{CDFB4E7F-D386-3C79-CD96-C697A6299E0A}"/>
                </a:ext>
              </a:extLst>
            </p:cNvPr>
            <p:cNvGrpSpPr>
              <a:grpSpLocks/>
            </p:cNvGrpSpPr>
            <p:nvPr/>
          </p:nvGrpSpPr>
          <p:grpSpPr bwMode="auto">
            <a:xfrm>
              <a:off x="204" y="3022"/>
              <a:ext cx="227" cy="231"/>
              <a:chOff x="204" y="3022"/>
              <a:chExt cx="227" cy="231"/>
            </a:xfrm>
          </p:grpSpPr>
          <p:sp>
            <p:nvSpPr>
              <p:cNvPr id="46" name="Oval 214">
                <a:extLst>
                  <a:ext uri="{FF2B5EF4-FFF2-40B4-BE49-F238E27FC236}">
                    <a16:creationId xmlns:a16="http://schemas.microsoft.com/office/drawing/2014/main" id="{5AEB654F-63B9-9FE6-2E31-8A49AB74DC9E}"/>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47" name="Text Box 215">
                <a:extLst>
                  <a:ext uri="{FF2B5EF4-FFF2-40B4-BE49-F238E27FC236}">
                    <a16:creationId xmlns:a16="http://schemas.microsoft.com/office/drawing/2014/main" id="{2355E420-BF12-8122-1D54-465231846920}"/>
                  </a:ext>
                </a:extLst>
              </p:cNvPr>
              <p:cNvSpPr txBox="1">
                <a:spLocks noChangeArrowheads="1"/>
              </p:cNvSpPr>
              <p:nvPr/>
            </p:nvSpPr>
            <p:spPr bwMode="auto">
              <a:xfrm>
                <a:off x="204" y="3022"/>
                <a:ext cx="182" cy="23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4</a:t>
                </a:r>
              </a:p>
            </p:txBody>
          </p:sp>
        </p:grpSp>
      </p:grpSp>
      <p:grpSp>
        <p:nvGrpSpPr>
          <p:cNvPr id="48" name="Group 232">
            <a:extLst>
              <a:ext uri="{FF2B5EF4-FFF2-40B4-BE49-F238E27FC236}">
                <a16:creationId xmlns:a16="http://schemas.microsoft.com/office/drawing/2014/main" id="{F4E75142-D4C2-9B9E-B7EA-81CB4032E9D7}"/>
              </a:ext>
            </a:extLst>
          </p:cNvPr>
          <p:cNvGrpSpPr>
            <a:grpSpLocks/>
          </p:cNvGrpSpPr>
          <p:nvPr/>
        </p:nvGrpSpPr>
        <p:grpSpPr bwMode="auto">
          <a:xfrm>
            <a:off x="6156325" y="4283075"/>
            <a:ext cx="2520953" cy="366713"/>
            <a:chOff x="204" y="3022"/>
            <a:chExt cx="1588" cy="231"/>
          </a:xfrm>
        </p:grpSpPr>
        <p:sp>
          <p:nvSpPr>
            <p:cNvPr id="49" name="Rectangle 233">
              <a:extLst>
                <a:ext uri="{FF2B5EF4-FFF2-40B4-BE49-F238E27FC236}">
                  <a16:creationId xmlns:a16="http://schemas.microsoft.com/office/drawing/2014/main" id="{A5372124-0D91-527D-861F-564AA0613BCF}"/>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0" name="Group 234">
              <a:extLst>
                <a:ext uri="{FF2B5EF4-FFF2-40B4-BE49-F238E27FC236}">
                  <a16:creationId xmlns:a16="http://schemas.microsoft.com/office/drawing/2014/main" id="{9C51A9F0-1CF8-D0D2-79D7-0F2AF4FF3833}"/>
                </a:ext>
              </a:extLst>
            </p:cNvPr>
            <p:cNvGrpSpPr>
              <a:grpSpLocks/>
            </p:cNvGrpSpPr>
            <p:nvPr/>
          </p:nvGrpSpPr>
          <p:grpSpPr bwMode="auto">
            <a:xfrm>
              <a:off x="204" y="3022"/>
              <a:ext cx="227" cy="231"/>
              <a:chOff x="204" y="3022"/>
              <a:chExt cx="227" cy="231"/>
            </a:xfrm>
          </p:grpSpPr>
          <p:sp>
            <p:nvSpPr>
              <p:cNvPr id="51" name="Oval 235">
                <a:extLst>
                  <a:ext uri="{FF2B5EF4-FFF2-40B4-BE49-F238E27FC236}">
                    <a16:creationId xmlns:a16="http://schemas.microsoft.com/office/drawing/2014/main" id="{6DC47DAB-4775-32F4-5E91-9F7BC7E0E2F7}"/>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 name="Text Box 236">
                <a:extLst>
                  <a:ext uri="{FF2B5EF4-FFF2-40B4-BE49-F238E27FC236}">
                    <a16:creationId xmlns:a16="http://schemas.microsoft.com/office/drawing/2014/main" id="{85A96776-B28D-0C1C-9D61-9CC39FE45081}"/>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7</a:t>
                </a:r>
              </a:p>
            </p:txBody>
          </p:sp>
        </p:grpSp>
      </p:grpSp>
      <p:grpSp>
        <p:nvGrpSpPr>
          <p:cNvPr id="53" name="Group 237">
            <a:extLst>
              <a:ext uri="{FF2B5EF4-FFF2-40B4-BE49-F238E27FC236}">
                <a16:creationId xmlns:a16="http://schemas.microsoft.com/office/drawing/2014/main" id="{5742A13C-C812-B0AC-C9AC-91BA870055C2}"/>
              </a:ext>
            </a:extLst>
          </p:cNvPr>
          <p:cNvGrpSpPr>
            <a:grpSpLocks/>
          </p:cNvGrpSpPr>
          <p:nvPr/>
        </p:nvGrpSpPr>
        <p:grpSpPr bwMode="auto">
          <a:xfrm>
            <a:off x="6156325" y="3778250"/>
            <a:ext cx="2520953" cy="366713"/>
            <a:chOff x="204" y="3022"/>
            <a:chExt cx="1588" cy="231"/>
          </a:xfrm>
        </p:grpSpPr>
        <p:sp>
          <p:nvSpPr>
            <p:cNvPr id="54" name="Rectangle 238">
              <a:extLst>
                <a:ext uri="{FF2B5EF4-FFF2-40B4-BE49-F238E27FC236}">
                  <a16:creationId xmlns:a16="http://schemas.microsoft.com/office/drawing/2014/main" id="{E35FBBA6-7F3A-09DE-80BF-A760DC57474F}"/>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6" name="Group 239">
              <a:extLst>
                <a:ext uri="{FF2B5EF4-FFF2-40B4-BE49-F238E27FC236}">
                  <a16:creationId xmlns:a16="http://schemas.microsoft.com/office/drawing/2014/main" id="{FA586676-EA99-0A7A-EE9F-1E61AB7EF2B0}"/>
                </a:ext>
              </a:extLst>
            </p:cNvPr>
            <p:cNvGrpSpPr>
              <a:grpSpLocks/>
            </p:cNvGrpSpPr>
            <p:nvPr/>
          </p:nvGrpSpPr>
          <p:grpSpPr bwMode="auto">
            <a:xfrm>
              <a:off x="204" y="3022"/>
              <a:ext cx="227" cy="231"/>
              <a:chOff x="204" y="3022"/>
              <a:chExt cx="227" cy="231"/>
            </a:xfrm>
          </p:grpSpPr>
          <p:sp>
            <p:nvSpPr>
              <p:cNvPr id="57" name="Oval 240">
                <a:extLst>
                  <a:ext uri="{FF2B5EF4-FFF2-40B4-BE49-F238E27FC236}">
                    <a16:creationId xmlns:a16="http://schemas.microsoft.com/office/drawing/2014/main" id="{BB8F383E-AC72-6814-09BA-D902FFD36E2A}"/>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8" name="Text Box 241">
                <a:extLst>
                  <a:ext uri="{FF2B5EF4-FFF2-40B4-BE49-F238E27FC236}">
                    <a16:creationId xmlns:a16="http://schemas.microsoft.com/office/drawing/2014/main" id="{5CF9FD86-FAF0-4DCC-26DE-ABB9A144A02E}"/>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6</a:t>
                </a:r>
              </a:p>
            </p:txBody>
          </p:sp>
        </p:grpSp>
      </p:grpSp>
      <p:grpSp>
        <p:nvGrpSpPr>
          <p:cNvPr id="59" name="Group 288">
            <a:extLst>
              <a:ext uri="{FF2B5EF4-FFF2-40B4-BE49-F238E27FC236}">
                <a16:creationId xmlns:a16="http://schemas.microsoft.com/office/drawing/2014/main" id="{3DD99EA3-E643-F6EF-AA67-87EB9D6D3ADC}"/>
              </a:ext>
            </a:extLst>
          </p:cNvPr>
          <p:cNvGrpSpPr>
            <a:grpSpLocks/>
          </p:cNvGrpSpPr>
          <p:nvPr/>
        </p:nvGrpSpPr>
        <p:grpSpPr bwMode="auto">
          <a:xfrm>
            <a:off x="1116013" y="1058863"/>
            <a:ext cx="3024187" cy="2881313"/>
            <a:chOff x="703" y="667"/>
            <a:chExt cx="1905" cy="1815"/>
          </a:xfrm>
        </p:grpSpPr>
        <p:pic>
          <p:nvPicPr>
            <p:cNvPr id="60" name="Picture 152" descr="niere1">
              <a:extLst>
                <a:ext uri="{FF2B5EF4-FFF2-40B4-BE49-F238E27FC236}">
                  <a16:creationId xmlns:a16="http://schemas.microsoft.com/office/drawing/2014/main" id="{15CFEBF5-A63F-95F9-24C8-DFFDDAA029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8" y="667"/>
              <a:ext cx="1542" cy="1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 name="Group 284">
              <a:extLst>
                <a:ext uri="{FF2B5EF4-FFF2-40B4-BE49-F238E27FC236}">
                  <a16:creationId xmlns:a16="http://schemas.microsoft.com/office/drawing/2014/main" id="{16F8951C-35AD-AB49-7762-897D6F26E4C4}"/>
                </a:ext>
              </a:extLst>
            </p:cNvPr>
            <p:cNvGrpSpPr>
              <a:grpSpLocks/>
            </p:cNvGrpSpPr>
            <p:nvPr/>
          </p:nvGrpSpPr>
          <p:grpSpPr bwMode="auto">
            <a:xfrm>
              <a:off x="2154" y="1113"/>
              <a:ext cx="454" cy="231"/>
              <a:chOff x="2154" y="1113"/>
              <a:chExt cx="454" cy="231"/>
            </a:xfrm>
          </p:grpSpPr>
          <p:grpSp>
            <p:nvGrpSpPr>
              <p:cNvPr id="5175" name="Group 172">
                <a:extLst>
                  <a:ext uri="{FF2B5EF4-FFF2-40B4-BE49-F238E27FC236}">
                    <a16:creationId xmlns:a16="http://schemas.microsoft.com/office/drawing/2014/main" id="{ECFC9DE4-889F-1418-2C69-F570ECC45FF8}"/>
                  </a:ext>
                </a:extLst>
              </p:cNvPr>
              <p:cNvGrpSpPr>
                <a:grpSpLocks/>
              </p:cNvGrpSpPr>
              <p:nvPr/>
            </p:nvGrpSpPr>
            <p:grpSpPr bwMode="auto">
              <a:xfrm>
                <a:off x="2381" y="1113"/>
                <a:ext cx="227" cy="231"/>
                <a:chOff x="204" y="2704"/>
                <a:chExt cx="227" cy="231"/>
              </a:xfrm>
            </p:grpSpPr>
            <p:sp>
              <p:nvSpPr>
                <p:cNvPr id="5177" name="Oval 173">
                  <a:extLst>
                    <a:ext uri="{FF2B5EF4-FFF2-40B4-BE49-F238E27FC236}">
                      <a16:creationId xmlns:a16="http://schemas.microsoft.com/office/drawing/2014/main" id="{22E0EFD1-1AA9-F0C4-CAA2-8811C7E4E6D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8" name="Text Box 174">
                  <a:extLst>
                    <a:ext uri="{FF2B5EF4-FFF2-40B4-BE49-F238E27FC236}">
                      <a16:creationId xmlns:a16="http://schemas.microsoft.com/office/drawing/2014/main" id="{C2006725-703B-4FA7-D726-4A220B62C88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3</a:t>
                  </a:r>
                </a:p>
              </p:txBody>
            </p:sp>
          </p:grpSp>
          <p:sp>
            <p:nvSpPr>
              <p:cNvPr id="5176" name="Line 263">
                <a:extLst>
                  <a:ext uri="{FF2B5EF4-FFF2-40B4-BE49-F238E27FC236}">
                    <a16:creationId xmlns:a16="http://schemas.microsoft.com/office/drawing/2014/main" id="{9364FF36-D4AC-1060-5E3A-053753C5298E}"/>
                  </a:ext>
                </a:extLst>
              </p:cNvPr>
              <p:cNvSpPr>
                <a:spLocks noChangeShapeType="1"/>
              </p:cNvSpPr>
              <p:nvPr/>
            </p:nvSpPr>
            <p:spPr bwMode="auto">
              <a:xfrm flipH="1">
                <a:off x="2154" y="1253"/>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3" name="Group 285">
              <a:extLst>
                <a:ext uri="{FF2B5EF4-FFF2-40B4-BE49-F238E27FC236}">
                  <a16:creationId xmlns:a16="http://schemas.microsoft.com/office/drawing/2014/main" id="{49C8B779-BC50-6DD1-DE02-5D6279154F6C}"/>
                </a:ext>
              </a:extLst>
            </p:cNvPr>
            <p:cNvGrpSpPr>
              <a:grpSpLocks/>
            </p:cNvGrpSpPr>
            <p:nvPr/>
          </p:nvGrpSpPr>
          <p:grpSpPr bwMode="auto">
            <a:xfrm>
              <a:off x="2154" y="1389"/>
              <a:ext cx="454" cy="231"/>
              <a:chOff x="2154" y="1389"/>
              <a:chExt cx="454" cy="231"/>
            </a:xfrm>
          </p:grpSpPr>
          <p:grpSp>
            <p:nvGrpSpPr>
              <p:cNvPr id="5171" name="Group 175">
                <a:extLst>
                  <a:ext uri="{FF2B5EF4-FFF2-40B4-BE49-F238E27FC236}">
                    <a16:creationId xmlns:a16="http://schemas.microsoft.com/office/drawing/2014/main" id="{F4223C62-1088-7E0E-7818-E061FD24F804}"/>
                  </a:ext>
                </a:extLst>
              </p:cNvPr>
              <p:cNvGrpSpPr>
                <a:grpSpLocks/>
              </p:cNvGrpSpPr>
              <p:nvPr/>
            </p:nvGrpSpPr>
            <p:grpSpPr bwMode="auto">
              <a:xfrm>
                <a:off x="2381" y="1389"/>
                <a:ext cx="227" cy="231"/>
                <a:chOff x="204" y="2704"/>
                <a:chExt cx="227" cy="231"/>
              </a:xfrm>
            </p:grpSpPr>
            <p:sp>
              <p:nvSpPr>
                <p:cNvPr id="5173" name="Oval 176">
                  <a:extLst>
                    <a:ext uri="{FF2B5EF4-FFF2-40B4-BE49-F238E27FC236}">
                      <a16:creationId xmlns:a16="http://schemas.microsoft.com/office/drawing/2014/main" id="{531DD75A-1ECE-6742-9051-40193EFA4BF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4" name="Text Box 177">
                  <a:extLst>
                    <a:ext uri="{FF2B5EF4-FFF2-40B4-BE49-F238E27FC236}">
                      <a16:creationId xmlns:a16="http://schemas.microsoft.com/office/drawing/2014/main" id="{ADA37496-92D6-488E-6C72-332D46DD8DF1}"/>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4</a:t>
                  </a:r>
                </a:p>
              </p:txBody>
            </p:sp>
          </p:grpSp>
          <p:sp>
            <p:nvSpPr>
              <p:cNvPr id="5172" name="Line 264">
                <a:extLst>
                  <a:ext uri="{FF2B5EF4-FFF2-40B4-BE49-F238E27FC236}">
                    <a16:creationId xmlns:a16="http://schemas.microsoft.com/office/drawing/2014/main" id="{2692C5A4-CF68-3CCB-93B3-35214CC9B6E9}"/>
                  </a:ext>
                </a:extLst>
              </p:cNvPr>
              <p:cNvSpPr>
                <a:spLocks noChangeShapeType="1"/>
              </p:cNvSpPr>
              <p:nvPr/>
            </p:nvSpPr>
            <p:spPr bwMode="auto">
              <a:xfrm flipH="1" flipV="1">
                <a:off x="2154" y="1480"/>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20" name="Group 286">
              <a:extLst>
                <a:ext uri="{FF2B5EF4-FFF2-40B4-BE49-F238E27FC236}">
                  <a16:creationId xmlns:a16="http://schemas.microsoft.com/office/drawing/2014/main" id="{6FB0CA86-83D5-DD65-2ADB-7341623B3556}"/>
                </a:ext>
              </a:extLst>
            </p:cNvPr>
            <p:cNvGrpSpPr>
              <a:grpSpLocks/>
            </p:cNvGrpSpPr>
            <p:nvPr/>
          </p:nvGrpSpPr>
          <p:grpSpPr bwMode="auto">
            <a:xfrm>
              <a:off x="2018" y="2164"/>
              <a:ext cx="409" cy="231"/>
              <a:chOff x="2018" y="2164"/>
              <a:chExt cx="409" cy="231"/>
            </a:xfrm>
          </p:grpSpPr>
          <p:grpSp>
            <p:nvGrpSpPr>
              <p:cNvPr id="5167" name="Group 178">
                <a:extLst>
                  <a:ext uri="{FF2B5EF4-FFF2-40B4-BE49-F238E27FC236}">
                    <a16:creationId xmlns:a16="http://schemas.microsoft.com/office/drawing/2014/main" id="{87A04DCA-D319-1016-A0AA-BDA35D531AFA}"/>
                  </a:ext>
                </a:extLst>
              </p:cNvPr>
              <p:cNvGrpSpPr>
                <a:grpSpLocks/>
              </p:cNvGrpSpPr>
              <p:nvPr/>
            </p:nvGrpSpPr>
            <p:grpSpPr bwMode="auto">
              <a:xfrm>
                <a:off x="2200" y="2164"/>
                <a:ext cx="227" cy="231"/>
                <a:chOff x="204" y="2704"/>
                <a:chExt cx="227" cy="231"/>
              </a:xfrm>
            </p:grpSpPr>
            <p:sp>
              <p:nvSpPr>
                <p:cNvPr id="5169" name="Oval 179">
                  <a:extLst>
                    <a:ext uri="{FF2B5EF4-FFF2-40B4-BE49-F238E27FC236}">
                      <a16:creationId xmlns:a16="http://schemas.microsoft.com/office/drawing/2014/main" id="{F7D55083-35AD-E640-6E27-7B57FA836BD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0" name="Text Box 180">
                  <a:extLst>
                    <a:ext uri="{FF2B5EF4-FFF2-40B4-BE49-F238E27FC236}">
                      <a16:creationId xmlns:a16="http://schemas.microsoft.com/office/drawing/2014/main" id="{65E910C8-8412-0EEF-0DEB-F1291BFE210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5</a:t>
                  </a:r>
                </a:p>
              </p:txBody>
            </p:sp>
          </p:grpSp>
          <p:sp>
            <p:nvSpPr>
              <p:cNvPr id="5168" name="Line 265">
                <a:extLst>
                  <a:ext uri="{FF2B5EF4-FFF2-40B4-BE49-F238E27FC236}">
                    <a16:creationId xmlns:a16="http://schemas.microsoft.com/office/drawing/2014/main" id="{100D131D-23FC-0EBB-D86F-B18911493B94}"/>
                  </a:ext>
                </a:extLst>
              </p:cNvPr>
              <p:cNvSpPr>
                <a:spLocks noChangeShapeType="1"/>
              </p:cNvSpPr>
              <p:nvPr/>
            </p:nvSpPr>
            <p:spPr bwMode="auto">
              <a:xfrm flipH="1">
                <a:off x="2018" y="2296"/>
                <a:ext cx="18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21" name="Group 287">
              <a:extLst>
                <a:ext uri="{FF2B5EF4-FFF2-40B4-BE49-F238E27FC236}">
                  <a16:creationId xmlns:a16="http://schemas.microsoft.com/office/drawing/2014/main" id="{F6C9A925-DC4F-0796-3E36-F38CF30B3DE6}"/>
                </a:ext>
              </a:extLst>
            </p:cNvPr>
            <p:cNvGrpSpPr>
              <a:grpSpLocks/>
            </p:cNvGrpSpPr>
            <p:nvPr/>
          </p:nvGrpSpPr>
          <p:grpSpPr bwMode="auto">
            <a:xfrm>
              <a:off x="703" y="2205"/>
              <a:ext cx="771" cy="235"/>
              <a:chOff x="703" y="2205"/>
              <a:chExt cx="771" cy="235"/>
            </a:xfrm>
          </p:grpSpPr>
          <p:grpSp>
            <p:nvGrpSpPr>
              <p:cNvPr id="5139" name="Group 169">
                <a:extLst>
                  <a:ext uri="{FF2B5EF4-FFF2-40B4-BE49-F238E27FC236}">
                    <a16:creationId xmlns:a16="http://schemas.microsoft.com/office/drawing/2014/main" id="{DB35A288-2BB3-DB9A-25B6-976C2F8E4E76}"/>
                  </a:ext>
                </a:extLst>
              </p:cNvPr>
              <p:cNvGrpSpPr>
                <a:grpSpLocks/>
              </p:cNvGrpSpPr>
              <p:nvPr/>
            </p:nvGrpSpPr>
            <p:grpSpPr bwMode="auto">
              <a:xfrm>
                <a:off x="703" y="2209"/>
                <a:ext cx="227" cy="231"/>
                <a:chOff x="204" y="2704"/>
                <a:chExt cx="227" cy="231"/>
              </a:xfrm>
            </p:grpSpPr>
            <p:sp>
              <p:nvSpPr>
                <p:cNvPr id="5153" name="Oval 170">
                  <a:extLst>
                    <a:ext uri="{FF2B5EF4-FFF2-40B4-BE49-F238E27FC236}">
                      <a16:creationId xmlns:a16="http://schemas.microsoft.com/office/drawing/2014/main" id="{228D113B-E664-50F7-36C1-DA91DDC990B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5" name="Text Box 171">
                  <a:extLst>
                    <a:ext uri="{FF2B5EF4-FFF2-40B4-BE49-F238E27FC236}">
                      <a16:creationId xmlns:a16="http://schemas.microsoft.com/office/drawing/2014/main" id="{DA291B0F-DCD3-9FEE-1F2E-3F619DD45C7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1</a:t>
                  </a:r>
                </a:p>
              </p:txBody>
            </p:sp>
          </p:grpSp>
          <p:sp>
            <p:nvSpPr>
              <p:cNvPr id="5148" name="Line 266">
                <a:extLst>
                  <a:ext uri="{FF2B5EF4-FFF2-40B4-BE49-F238E27FC236}">
                    <a16:creationId xmlns:a16="http://schemas.microsoft.com/office/drawing/2014/main" id="{2EA89A2C-4B26-9CC0-DB65-07D941F810C9}"/>
                  </a:ext>
                </a:extLst>
              </p:cNvPr>
              <p:cNvSpPr>
                <a:spLocks noChangeShapeType="1"/>
              </p:cNvSpPr>
              <p:nvPr/>
            </p:nvSpPr>
            <p:spPr bwMode="auto">
              <a:xfrm flipV="1">
                <a:off x="930" y="2205"/>
                <a:ext cx="544"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24" name="Group 283">
              <a:extLst>
                <a:ext uri="{FF2B5EF4-FFF2-40B4-BE49-F238E27FC236}">
                  <a16:creationId xmlns:a16="http://schemas.microsoft.com/office/drawing/2014/main" id="{FBD8C12E-98BE-07F8-E3A9-35AB50BDF1DD}"/>
                </a:ext>
              </a:extLst>
            </p:cNvPr>
            <p:cNvGrpSpPr>
              <a:grpSpLocks/>
            </p:cNvGrpSpPr>
            <p:nvPr/>
          </p:nvGrpSpPr>
          <p:grpSpPr bwMode="auto">
            <a:xfrm>
              <a:off x="1519" y="939"/>
              <a:ext cx="635" cy="268"/>
              <a:chOff x="1519" y="939"/>
              <a:chExt cx="635" cy="268"/>
            </a:xfrm>
          </p:grpSpPr>
          <p:grpSp>
            <p:nvGrpSpPr>
              <p:cNvPr id="5135" name="Group 166">
                <a:extLst>
                  <a:ext uri="{FF2B5EF4-FFF2-40B4-BE49-F238E27FC236}">
                    <a16:creationId xmlns:a16="http://schemas.microsoft.com/office/drawing/2014/main" id="{68729947-427E-1509-C59A-486916AD60D6}"/>
                  </a:ext>
                </a:extLst>
              </p:cNvPr>
              <p:cNvGrpSpPr>
                <a:grpSpLocks/>
              </p:cNvGrpSpPr>
              <p:nvPr/>
            </p:nvGrpSpPr>
            <p:grpSpPr bwMode="auto">
              <a:xfrm>
                <a:off x="1927" y="939"/>
                <a:ext cx="227" cy="231"/>
                <a:chOff x="204" y="2704"/>
                <a:chExt cx="227" cy="231"/>
              </a:xfrm>
            </p:grpSpPr>
            <p:sp>
              <p:nvSpPr>
                <p:cNvPr id="5137" name="Oval 167">
                  <a:extLst>
                    <a:ext uri="{FF2B5EF4-FFF2-40B4-BE49-F238E27FC236}">
                      <a16:creationId xmlns:a16="http://schemas.microsoft.com/office/drawing/2014/main" id="{F52AB35A-63AE-E69F-705A-49D163BEE1C6}"/>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8" name="Text Box 168">
                  <a:extLst>
                    <a:ext uri="{FF2B5EF4-FFF2-40B4-BE49-F238E27FC236}">
                      <a16:creationId xmlns:a16="http://schemas.microsoft.com/office/drawing/2014/main" id="{13262138-E5A8-D64F-92A2-C9558B0AB000}"/>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2</a:t>
                  </a:r>
                </a:p>
              </p:txBody>
            </p:sp>
          </p:grpSp>
          <p:sp>
            <p:nvSpPr>
              <p:cNvPr id="5136" name="Line 267">
                <a:extLst>
                  <a:ext uri="{FF2B5EF4-FFF2-40B4-BE49-F238E27FC236}">
                    <a16:creationId xmlns:a16="http://schemas.microsoft.com/office/drawing/2014/main" id="{55C9D2D8-4DF8-C764-956D-C42EEDB82204}"/>
                  </a:ext>
                </a:extLst>
              </p:cNvPr>
              <p:cNvSpPr>
                <a:spLocks noChangeShapeType="1"/>
              </p:cNvSpPr>
              <p:nvPr/>
            </p:nvSpPr>
            <p:spPr bwMode="auto">
              <a:xfrm flipH="1">
                <a:off x="1519" y="1071"/>
                <a:ext cx="408"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nvGrpSpPr>
          <p:cNvPr id="5179" name="Group 289">
            <a:extLst>
              <a:ext uri="{FF2B5EF4-FFF2-40B4-BE49-F238E27FC236}">
                <a16:creationId xmlns:a16="http://schemas.microsoft.com/office/drawing/2014/main" id="{497DF05B-14E2-1979-4F99-F204E50E9CC1}"/>
              </a:ext>
            </a:extLst>
          </p:cNvPr>
          <p:cNvGrpSpPr>
            <a:grpSpLocks/>
          </p:cNvGrpSpPr>
          <p:nvPr/>
        </p:nvGrpSpPr>
        <p:grpSpPr bwMode="auto">
          <a:xfrm>
            <a:off x="1651122" y="708820"/>
            <a:ext cx="4752975" cy="2952750"/>
            <a:chOff x="1020" y="436"/>
            <a:chExt cx="2994" cy="1860"/>
          </a:xfrm>
        </p:grpSpPr>
        <p:sp>
          <p:nvSpPr>
            <p:cNvPr id="5180" name="Oval 290">
              <a:extLst>
                <a:ext uri="{FF2B5EF4-FFF2-40B4-BE49-F238E27FC236}">
                  <a16:creationId xmlns:a16="http://schemas.microsoft.com/office/drawing/2014/main" id="{33250377-799C-C794-02F5-F1164E0A10C3}"/>
                </a:ext>
              </a:extLst>
            </p:cNvPr>
            <p:cNvSpPr>
              <a:spLocks noChangeArrowheads="1"/>
            </p:cNvSpPr>
            <p:nvPr/>
          </p:nvSpPr>
          <p:spPr bwMode="auto">
            <a:xfrm>
              <a:off x="1020" y="1026"/>
              <a:ext cx="182" cy="227"/>
            </a:xfrm>
            <a:prstGeom prst="ellipse">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1" name="Line 291">
              <a:extLst>
                <a:ext uri="{FF2B5EF4-FFF2-40B4-BE49-F238E27FC236}">
                  <a16:creationId xmlns:a16="http://schemas.microsoft.com/office/drawing/2014/main" id="{70C06310-24FA-9888-053B-8C920CD0F8A5}"/>
                </a:ext>
              </a:extLst>
            </p:cNvPr>
            <p:cNvSpPr>
              <a:spLocks noChangeShapeType="1"/>
            </p:cNvSpPr>
            <p:nvPr/>
          </p:nvSpPr>
          <p:spPr bwMode="auto">
            <a:xfrm flipV="1">
              <a:off x="1111" y="436"/>
              <a:ext cx="2903" cy="5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82" name="Line 292">
              <a:extLst>
                <a:ext uri="{FF2B5EF4-FFF2-40B4-BE49-F238E27FC236}">
                  <a16:creationId xmlns:a16="http://schemas.microsoft.com/office/drawing/2014/main" id="{9F4FD254-18EE-CAA2-E8E1-CA0CAE198ADA}"/>
                </a:ext>
              </a:extLst>
            </p:cNvPr>
            <p:cNvSpPr>
              <a:spLocks noChangeShapeType="1"/>
            </p:cNvSpPr>
            <p:nvPr/>
          </p:nvSpPr>
          <p:spPr bwMode="auto">
            <a:xfrm>
              <a:off x="1111" y="1253"/>
              <a:ext cx="2676" cy="104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5185" name="Text Box 295">
            <a:extLst>
              <a:ext uri="{FF2B5EF4-FFF2-40B4-BE49-F238E27FC236}">
                <a16:creationId xmlns:a16="http://schemas.microsoft.com/office/drawing/2014/main" id="{A494E37C-73D1-42BD-14CA-F432425FFA86}"/>
              </a:ext>
            </a:extLst>
          </p:cNvPr>
          <p:cNvSpPr txBox="1">
            <a:spLocks noChangeArrowheads="1"/>
          </p:cNvSpPr>
          <p:nvPr/>
        </p:nvSpPr>
        <p:spPr bwMode="auto">
          <a:xfrm>
            <a:off x="900113" y="5300663"/>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Nierenbecken</a:t>
            </a:r>
          </a:p>
        </p:txBody>
      </p:sp>
      <p:sp>
        <p:nvSpPr>
          <p:cNvPr id="5186" name="Text Box 296">
            <a:extLst>
              <a:ext uri="{FF2B5EF4-FFF2-40B4-BE49-F238E27FC236}">
                <a16:creationId xmlns:a16="http://schemas.microsoft.com/office/drawing/2014/main" id="{B812A2A5-E97A-A788-BAFE-5A441288EFE1}"/>
              </a:ext>
            </a:extLst>
          </p:cNvPr>
          <p:cNvSpPr txBox="1">
            <a:spLocks noChangeArrowheads="1"/>
          </p:cNvSpPr>
          <p:nvPr/>
        </p:nvSpPr>
        <p:spPr bwMode="auto">
          <a:xfrm>
            <a:off x="900113" y="5805488"/>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Nierenvene</a:t>
            </a:r>
          </a:p>
        </p:txBody>
      </p:sp>
      <p:sp>
        <p:nvSpPr>
          <p:cNvPr id="5187" name="Text Box 297">
            <a:extLst>
              <a:ext uri="{FF2B5EF4-FFF2-40B4-BE49-F238E27FC236}">
                <a16:creationId xmlns:a16="http://schemas.microsoft.com/office/drawing/2014/main" id="{539C3A8B-B111-A637-63DA-CF2B4E965A34}"/>
              </a:ext>
            </a:extLst>
          </p:cNvPr>
          <p:cNvSpPr txBox="1">
            <a:spLocks noChangeArrowheads="1"/>
          </p:cNvSpPr>
          <p:nvPr/>
        </p:nvSpPr>
        <p:spPr bwMode="auto">
          <a:xfrm>
            <a:off x="907046" y="4795890"/>
            <a:ext cx="1655762" cy="2781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Nierenkapsel</a:t>
            </a:r>
          </a:p>
        </p:txBody>
      </p:sp>
      <p:sp>
        <p:nvSpPr>
          <p:cNvPr id="5188" name="Text Box 298">
            <a:extLst>
              <a:ext uri="{FF2B5EF4-FFF2-40B4-BE49-F238E27FC236}">
                <a16:creationId xmlns:a16="http://schemas.microsoft.com/office/drawing/2014/main" id="{AA4B691A-0BF2-4F6D-2C7E-10867580C99A}"/>
              </a:ext>
            </a:extLst>
          </p:cNvPr>
          <p:cNvSpPr txBox="1">
            <a:spLocks noChangeArrowheads="1"/>
          </p:cNvSpPr>
          <p:nvPr/>
        </p:nvSpPr>
        <p:spPr bwMode="auto">
          <a:xfrm>
            <a:off x="3563938" y="5300663"/>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Nierenarterie</a:t>
            </a:r>
          </a:p>
        </p:txBody>
      </p:sp>
      <p:sp>
        <p:nvSpPr>
          <p:cNvPr id="5189" name="Text Box 299">
            <a:extLst>
              <a:ext uri="{FF2B5EF4-FFF2-40B4-BE49-F238E27FC236}">
                <a16:creationId xmlns:a16="http://schemas.microsoft.com/office/drawing/2014/main" id="{520CA58E-10FB-B039-D043-5FE3AD427C20}"/>
              </a:ext>
            </a:extLst>
          </p:cNvPr>
          <p:cNvSpPr txBox="1">
            <a:spLocks noChangeArrowheads="1"/>
          </p:cNvSpPr>
          <p:nvPr/>
        </p:nvSpPr>
        <p:spPr bwMode="auto">
          <a:xfrm>
            <a:off x="3563938" y="5805488"/>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Harnleiter</a:t>
            </a:r>
          </a:p>
        </p:txBody>
      </p:sp>
      <p:sp>
        <p:nvSpPr>
          <p:cNvPr id="5190" name="Text Box 300">
            <a:extLst>
              <a:ext uri="{FF2B5EF4-FFF2-40B4-BE49-F238E27FC236}">
                <a16:creationId xmlns:a16="http://schemas.microsoft.com/office/drawing/2014/main" id="{10852033-07DB-F41F-4FAA-A08AA85AFDFA}"/>
              </a:ext>
            </a:extLst>
          </p:cNvPr>
          <p:cNvSpPr txBox="1">
            <a:spLocks noChangeArrowheads="1"/>
          </p:cNvSpPr>
          <p:nvPr/>
        </p:nvSpPr>
        <p:spPr bwMode="auto">
          <a:xfrm>
            <a:off x="6732588" y="3789363"/>
            <a:ext cx="1943100" cy="33655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Nierenkörperchen</a:t>
            </a:r>
          </a:p>
        </p:txBody>
      </p:sp>
      <p:sp>
        <p:nvSpPr>
          <p:cNvPr id="5191" name="Text Box 301">
            <a:extLst>
              <a:ext uri="{FF2B5EF4-FFF2-40B4-BE49-F238E27FC236}">
                <a16:creationId xmlns:a16="http://schemas.microsoft.com/office/drawing/2014/main" id="{632DF5D0-283F-B6BD-07C8-50448C271F32}"/>
              </a:ext>
            </a:extLst>
          </p:cNvPr>
          <p:cNvSpPr txBox="1">
            <a:spLocks noChangeArrowheads="1"/>
          </p:cNvSpPr>
          <p:nvPr/>
        </p:nvSpPr>
        <p:spPr bwMode="auto">
          <a:xfrm>
            <a:off x="6659563" y="5807967"/>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Sammelröhrchen</a:t>
            </a:r>
          </a:p>
        </p:txBody>
      </p:sp>
      <p:sp>
        <p:nvSpPr>
          <p:cNvPr id="5192" name="Text Box 302">
            <a:extLst>
              <a:ext uri="{FF2B5EF4-FFF2-40B4-BE49-F238E27FC236}">
                <a16:creationId xmlns:a16="http://schemas.microsoft.com/office/drawing/2014/main" id="{3E31D7B9-9DC4-2063-86B8-5F005A87C51C}"/>
              </a:ext>
            </a:extLst>
          </p:cNvPr>
          <p:cNvSpPr txBox="1">
            <a:spLocks noChangeArrowheads="1"/>
          </p:cNvSpPr>
          <p:nvPr/>
        </p:nvSpPr>
        <p:spPr bwMode="auto">
          <a:xfrm>
            <a:off x="6715978" y="4273549"/>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Arterie</a:t>
            </a:r>
          </a:p>
        </p:txBody>
      </p:sp>
      <p:sp>
        <p:nvSpPr>
          <p:cNvPr id="5193" name="Text Box 303">
            <a:extLst>
              <a:ext uri="{FF2B5EF4-FFF2-40B4-BE49-F238E27FC236}">
                <a16:creationId xmlns:a16="http://schemas.microsoft.com/office/drawing/2014/main" id="{7DAF183C-2614-0A4C-6D92-CFB2072FBEDD}"/>
              </a:ext>
            </a:extLst>
          </p:cNvPr>
          <p:cNvSpPr txBox="1">
            <a:spLocks noChangeArrowheads="1"/>
          </p:cNvSpPr>
          <p:nvPr/>
        </p:nvSpPr>
        <p:spPr bwMode="auto">
          <a:xfrm>
            <a:off x="6696869" y="4812721"/>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Vene</a:t>
            </a:r>
          </a:p>
        </p:txBody>
      </p:sp>
      <p:sp>
        <p:nvSpPr>
          <p:cNvPr id="5194" name="Text Box 304">
            <a:extLst>
              <a:ext uri="{FF2B5EF4-FFF2-40B4-BE49-F238E27FC236}">
                <a16:creationId xmlns:a16="http://schemas.microsoft.com/office/drawing/2014/main" id="{EA907930-59CF-09BF-6A5E-D2E23CDB6D95}"/>
              </a:ext>
            </a:extLst>
          </p:cNvPr>
          <p:cNvSpPr txBox="1">
            <a:spLocks noChangeArrowheads="1"/>
          </p:cNvSpPr>
          <p:nvPr/>
        </p:nvSpPr>
        <p:spPr bwMode="auto">
          <a:xfrm>
            <a:off x="6684533" y="5293519"/>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Nierenkanälchen</a:t>
            </a:r>
          </a:p>
        </p:txBody>
      </p:sp>
      <p:grpSp>
        <p:nvGrpSpPr>
          <p:cNvPr id="5195" name="Group 305">
            <a:extLst>
              <a:ext uri="{FF2B5EF4-FFF2-40B4-BE49-F238E27FC236}">
                <a16:creationId xmlns:a16="http://schemas.microsoft.com/office/drawing/2014/main" id="{A8C2F0BE-DFE5-66B9-519C-9A75A791067E}"/>
              </a:ext>
            </a:extLst>
          </p:cNvPr>
          <p:cNvGrpSpPr>
            <a:grpSpLocks/>
          </p:cNvGrpSpPr>
          <p:nvPr/>
        </p:nvGrpSpPr>
        <p:grpSpPr bwMode="auto">
          <a:xfrm>
            <a:off x="6153154" y="4795838"/>
            <a:ext cx="2525715" cy="361950"/>
            <a:chOff x="3603" y="3021"/>
            <a:chExt cx="1591" cy="228"/>
          </a:xfrm>
        </p:grpSpPr>
        <p:sp>
          <p:nvSpPr>
            <p:cNvPr id="5196" name="Rectangle 306">
              <a:extLst>
                <a:ext uri="{FF2B5EF4-FFF2-40B4-BE49-F238E27FC236}">
                  <a16:creationId xmlns:a16="http://schemas.microsoft.com/office/drawing/2014/main" id="{28C072FE-FE50-87B2-2EEE-D356C3CB8345}"/>
                </a:ext>
              </a:extLst>
            </p:cNvPr>
            <p:cNvSpPr>
              <a:spLocks noChangeArrowheads="1"/>
            </p:cNvSpPr>
            <p:nvPr/>
          </p:nvSpPr>
          <p:spPr bwMode="auto">
            <a:xfrm>
              <a:off x="3923"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97" name="Group 307">
              <a:extLst>
                <a:ext uri="{FF2B5EF4-FFF2-40B4-BE49-F238E27FC236}">
                  <a16:creationId xmlns:a16="http://schemas.microsoft.com/office/drawing/2014/main" id="{2BA8AD82-2684-6753-82B4-985FF8C3C8FD}"/>
                </a:ext>
              </a:extLst>
            </p:cNvPr>
            <p:cNvGrpSpPr>
              <a:grpSpLocks/>
            </p:cNvGrpSpPr>
            <p:nvPr/>
          </p:nvGrpSpPr>
          <p:grpSpPr bwMode="auto">
            <a:xfrm>
              <a:off x="3603" y="3021"/>
              <a:ext cx="275" cy="226"/>
              <a:chOff x="3603" y="3021"/>
              <a:chExt cx="275" cy="226"/>
            </a:xfrm>
          </p:grpSpPr>
          <p:sp>
            <p:nvSpPr>
              <p:cNvPr id="5198" name="Text Box 308">
                <a:extLst>
                  <a:ext uri="{FF2B5EF4-FFF2-40B4-BE49-F238E27FC236}">
                    <a16:creationId xmlns:a16="http://schemas.microsoft.com/office/drawing/2014/main" id="{CAA60C6E-4AE8-E544-5B52-3EF0D9A31192}"/>
                  </a:ext>
                </a:extLst>
              </p:cNvPr>
              <p:cNvSpPr txBox="1">
                <a:spLocks noChangeArrowheads="1"/>
              </p:cNvSpPr>
              <p:nvPr/>
            </p:nvSpPr>
            <p:spPr bwMode="auto">
              <a:xfrm>
                <a:off x="3603" y="3022"/>
                <a:ext cx="27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8</a:t>
                </a:r>
              </a:p>
            </p:txBody>
          </p:sp>
          <p:sp>
            <p:nvSpPr>
              <p:cNvPr id="5199" name="Oval 309">
                <a:extLst>
                  <a:ext uri="{FF2B5EF4-FFF2-40B4-BE49-F238E27FC236}">
                    <a16:creationId xmlns:a16="http://schemas.microsoft.com/office/drawing/2014/main" id="{27E6054C-C642-A5FD-D2F0-B6679F4518F3}"/>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5200" name="Group 310">
            <a:extLst>
              <a:ext uri="{FF2B5EF4-FFF2-40B4-BE49-F238E27FC236}">
                <a16:creationId xmlns:a16="http://schemas.microsoft.com/office/drawing/2014/main" id="{0212B2CD-8735-A6C5-B44E-128C74D3D353}"/>
              </a:ext>
            </a:extLst>
          </p:cNvPr>
          <p:cNvGrpSpPr>
            <a:grpSpLocks/>
          </p:cNvGrpSpPr>
          <p:nvPr/>
        </p:nvGrpSpPr>
        <p:grpSpPr bwMode="auto">
          <a:xfrm>
            <a:off x="6153154" y="5299075"/>
            <a:ext cx="2522540" cy="361950"/>
            <a:chOff x="3605" y="3021"/>
            <a:chExt cx="1589" cy="228"/>
          </a:xfrm>
        </p:grpSpPr>
        <p:sp>
          <p:nvSpPr>
            <p:cNvPr id="5201" name="Rectangle 311">
              <a:extLst>
                <a:ext uri="{FF2B5EF4-FFF2-40B4-BE49-F238E27FC236}">
                  <a16:creationId xmlns:a16="http://schemas.microsoft.com/office/drawing/2014/main" id="{F5F6237F-72B7-BB81-5D9A-9557724751BF}"/>
                </a:ext>
              </a:extLst>
            </p:cNvPr>
            <p:cNvSpPr>
              <a:spLocks noChangeArrowheads="1"/>
            </p:cNvSpPr>
            <p:nvPr/>
          </p:nvSpPr>
          <p:spPr bwMode="auto">
            <a:xfrm>
              <a:off x="3923"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2" name="Group 312">
              <a:extLst>
                <a:ext uri="{FF2B5EF4-FFF2-40B4-BE49-F238E27FC236}">
                  <a16:creationId xmlns:a16="http://schemas.microsoft.com/office/drawing/2014/main" id="{6379875B-03A2-ABBF-1653-EF976B288FBC}"/>
                </a:ext>
              </a:extLst>
            </p:cNvPr>
            <p:cNvGrpSpPr>
              <a:grpSpLocks/>
            </p:cNvGrpSpPr>
            <p:nvPr/>
          </p:nvGrpSpPr>
          <p:grpSpPr bwMode="auto">
            <a:xfrm>
              <a:off x="3605" y="3021"/>
              <a:ext cx="273" cy="226"/>
              <a:chOff x="3605" y="3021"/>
              <a:chExt cx="273" cy="226"/>
            </a:xfrm>
          </p:grpSpPr>
          <p:sp>
            <p:nvSpPr>
              <p:cNvPr id="5203" name="Text Box 313">
                <a:extLst>
                  <a:ext uri="{FF2B5EF4-FFF2-40B4-BE49-F238E27FC236}">
                    <a16:creationId xmlns:a16="http://schemas.microsoft.com/office/drawing/2014/main" id="{18486623-3AEB-9E15-D73D-EBEE9F9310E3}"/>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9</a:t>
                </a:r>
              </a:p>
            </p:txBody>
          </p:sp>
          <p:sp>
            <p:nvSpPr>
              <p:cNvPr id="5204" name="Oval 314">
                <a:extLst>
                  <a:ext uri="{FF2B5EF4-FFF2-40B4-BE49-F238E27FC236}">
                    <a16:creationId xmlns:a16="http://schemas.microsoft.com/office/drawing/2014/main" id="{3F3A3339-AAA8-BB28-E415-F0E4CCB4B4C0}"/>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5205" name="Group 315">
            <a:extLst>
              <a:ext uri="{FF2B5EF4-FFF2-40B4-BE49-F238E27FC236}">
                <a16:creationId xmlns:a16="http://schemas.microsoft.com/office/drawing/2014/main" id="{2A2381E2-2774-3D88-1B93-D95F29E83DC7}"/>
              </a:ext>
            </a:extLst>
          </p:cNvPr>
          <p:cNvGrpSpPr>
            <a:grpSpLocks/>
          </p:cNvGrpSpPr>
          <p:nvPr/>
        </p:nvGrpSpPr>
        <p:grpSpPr bwMode="auto">
          <a:xfrm>
            <a:off x="6156329" y="5803900"/>
            <a:ext cx="2522540" cy="361950"/>
            <a:chOff x="3605" y="3021"/>
            <a:chExt cx="1589" cy="228"/>
          </a:xfrm>
        </p:grpSpPr>
        <p:sp>
          <p:nvSpPr>
            <p:cNvPr id="5206" name="Rectangle 316">
              <a:extLst>
                <a:ext uri="{FF2B5EF4-FFF2-40B4-BE49-F238E27FC236}">
                  <a16:creationId xmlns:a16="http://schemas.microsoft.com/office/drawing/2014/main" id="{A069CB5D-5F52-7CD5-DB5D-116B0CB07DF1}"/>
                </a:ext>
              </a:extLst>
            </p:cNvPr>
            <p:cNvSpPr>
              <a:spLocks noChangeArrowheads="1"/>
            </p:cNvSpPr>
            <p:nvPr/>
          </p:nvSpPr>
          <p:spPr bwMode="auto">
            <a:xfrm>
              <a:off x="3923"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7" name="Group 317">
              <a:extLst>
                <a:ext uri="{FF2B5EF4-FFF2-40B4-BE49-F238E27FC236}">
                  <a16:creationId xmlns:a16="http://schemas.microsoft.com/office/drawing/2014/main" id="{AEC1980B-25BA-4280-424F-E95F2193FE37}"/>
                </a:ext>
              </a:extLst>
            </p:cNvPr>
            <p:cNvGrpSpPr>
              <a:grpSpLocks/>
            </p:cNvGrpSpPr>
            <p:nvPr/>
          </p:nvGrpSpPr>
          <p:grpSpPr bwMode="auto">
            <a:xfrm>
              <a:off x="3605" y="3021"/>
              <a:ext cx="273" cy="226"/>
              <a:chOff x="3605" y="3021"/>
              <a:chExt cx="273" cy="226"/>
            </a:xfrm>
          </p:grpSpPr>
          <p:sp>
            <p:nvSpPr>
              <p:cNvPr id="5208" name="Text Box 318">
                <a:extLst>
                  <a:ext uri="{FF2B5EF4-FFF2-40B4-BE49-F238E27FC236}">
                    <a16:creationId xmlns:a16="http://schemas.microsoft.com/office/drawing/2014/main" id="{10E38975-8179-4021-4776-9FCA1CF83167}"/>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10</a:t>
                </a:r>
              </a:p>
            </p:txBody>
          </p:sp>
          <p:sp>
            <p:nvSpPr>
              <p:cNvPr id="5209" name="Oval 319">
                <a:extLst>
                  <a:ext uri="{FF2B5EF4-FFF2-40B4-BE49-F238E27FC236}">
                    <a16:creationId xmlns:a16="http://schemas.microsoft.com/office/drawing/2014/main" id="{BE2AB690-DDD2-F6A0-9EBC-3E7FF0131C49}"/>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5210" name="Group 333">
            <a:extLst>
              <a:ext uri="{FF2B5EF4-FFF2-40B4-BE49-F238E27FC236}">
                <a16:creationId xmlns:a16="http://schemas.microsoft.com/office/drawing/2014/main" id="{CCCFAC33-00FB-CC29-1FA4-3F85EB81DD34}"/>
              </a:ext>
            </a:extLst>
          </p:cNvPr>
          <p:cNvGrpSpPr>
            <a:grpSpLocks/>
          </p:cNvGrpSpPr>
          <p:nvPr/>
        </p:nvGrpSpPr>
        <p:grpSpPr bwMode="auto">
          <a:xfrm>
            <a:off x="5922963" y="765175"/>
            <a:ext cx="3043238" cy="2813050"/>
            <a:chOff x="3731" y="482"/>
            <a:chExt cx="1917" cy="1772"/>
          </a:xfrm>
        </p:grpSpPr>
        <p:pic>
          <p:nvPicPr>
            <p:cNvPr id="5211" name="Picture 153" descr="niere2">
              <a:extLst>
                <a:ext uri="{FF2B5EF4-FFF2-40B4-BE49-F238E27FC236}">
                  <a16:creationId xmlns:a16="http://schemas.microsoft.com/office/drawing/2014/main" id="{2A9CA8A5-C489-E636-EBB3-F3B05ADB64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039" y="482"/>
              <a:ext cx="1290" cy="1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212" name="Group 216">
              <a:extLst>
                <a:ext uri="{FF2B5EF4-FFF2-40B4-BE49-F238E27FC236}">
                  <a16:creationId xmlns:a16="http://schemas.microsoft.com/office/drawing/2014/main" id="{C542C078-F7ED-2B63-1DF6-F82E24120F89}"/>
                </a:ext>
              </a:extLst>
            </p:cNvPr>
            <p:cNvGrpSpPr>
              <a:grpSpLocks/>
            </p:cNvGrpSpPr>
            <p:nvPr/>
          </p:nvGrpSpPr>
          <p:grpSpPr bwMode="auto">
            <a:xfrm>
              <a:off x="3742" y="755"/>
              <a:ext cx="227" cy="231"/>
              <a:chOff x="204" y="2704"/>
              <a:chExt cx="227" cy="231"/>
            </a:xfrm>
          </p:grpSpPr>
          <p:sp>
            <p:nvSpPr>
              <p:cNvPr id="5230" name="Oval 217">
                <a:extLst>
                  <a:ext uri="{FF2B5EF4-FFF2-40B4-BE49-F238E27FC236}">
                    <a16:creationId xmlns:a16="http://schemas.microsoft.com/office/drawing/2014/main" id="{83849D71-14BD-73CD-1FB8-2CAEC5DFBCE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31" name="Text Box 218">
                <a:extLst>
                  <a:ext uri="{FF2B5EF4-FFF2-40B4-BE49-F238E27FC236}">
                    <a16:creationId xmlns:a16="http://schemas.microsoft.com/office/drawing/2014/main" id="{8CD82CC7-68BD-DEEE-119B-3695790543AC}"/>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6</a:t>
                </a:r>
              </a:p>
            </p:txBody>
          </p:sp>
        </p:grpSp>
        <p:grpSp>
          <p:nvGrpSpPr>
            <p:cNvPr id="5213" name="Group 219">
              <a:extLst>
                <a:ext uri="{FF2B5EF4-FFF2-40B4-BE49-F238E27FC236}">
                  <a16:creationId xmlns:a16="http://schemas.microsoft.com/office/drawing/2014/main" id="{A6D93DF0-7544-CF05-326C-CBD14D909F6F}"/>
                </a:ext>
              </a:extLst>
            </p:cNvPr>
            <p:cNvGrpSpPr>
              <a:grpSpLocks/>
            </p:cNvGrpSpPr>
            <p:nvPr/>
          </p:nvGrpSpPr>
          <p:grpSpPr bwMode="auto">
            <a:xfrm>
              <a:off x="3742" y="1163"/>
              <a:ext cx="227" cy="231"/>
              <a:chOff x="204" y="2704"/>
              <a:chExt cx="227" cy="231"/>
            </a:xfrm>
          </p:grpSpPr>
          <p:sp>
            <p:nvSpPr>
              <p:cNvPr id="5228" name="Oval 220">
                <a:extLst>
                  <a:ext uri="{FF2B5EF4-FFF2-40B4-BE49-F238E27FC236}">
                    <a16:creationId xmlns:a16="http://schemas.microsoft.com/office/drawing/2014/main" id="{6E556521-79D9-0D42-5868-27B5566981E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29" name="Text Box 221">
                <a:extLst>
                  <a:ext uri="{FF2B5EF4-FFF2-40B4-BE49-F238E27FC236}">
                    <a16:creationId xmlns:a16="http://schemas.microsoft.com/office/drawing/2014/main" id="{0C137FAF-912E-6E01-E179-FBEA4BE4B17D}"/>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7</a:t>
                </a:r>
              </a:p>
            </p:txBody>
          </p:sp>
        </p:grpSp>
        <p:sp>
          <p:nvSpPr>
            <p:cNvPr id="5214" name="Line 273">
              <a:extLst>
                <a:ext uri="{FF2B5EF4-FFF2-40B4-BE49-F238E27FC236}">
                  <a16:creationId xmlns:a16="http://schemas.microsoft.com/office/drawing/2014/main" id="{FEF495F8-32B7-4277-2274-42FFEB827BEC}"/>
                </a:ext>
              </a:extLst>
            </p:cNvPr>
            <p:cNvSpPr>
              <a:spLocks noChangeShapeType="1"/>
            </p:cNvSpPr>
            <p:nvPr/>
          </p:nvSpPr>
          <p:spPr bwMode="auto">
            <a:xfrm flipV="1">
              <a:off x="3969" y="845"/>
              <a:ext cx="589"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215" name="Line 274">
              <a:extLst>
                <a:ext uri="{FF2B5EF4-FFF2-40B4-BE49-F238E27FC236}">
                  <a16:creationId xmlns:a16="http://schemas.microsoft.com/office/drawing/2014/main" id="{8C2B9EAF-4A77-E04E-2487-67073A49267E}"/>
                </a:ext>
              </a:extLst>
            </p:cNvPr>
            <p:cNvSpPr>
              <a:spLocks noChangeShapeType="1"/>
            </p:cNvSpPr>
            <p:nvPr/>
          </p:nvSpPr>
          <p:spPr bwMode="auto">
            <a:xfrm>
              <a:off x="3968" y="1253"/>
              <a:ext cx="208"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216" name="Line 275">
              <a:extLst>
                <a:ext uri="{FF2B5EF4-FFF2-40B4-BE49-F238E27FC236}">
                  <a16:creationId xmlns:a16="http://schemas.microsoft.com/office/drawing/2014/main" id="{45E5CC73-C444-97E3-26F5-3ACDD982A82A}"/>
                </a:ext>
              </a:extLst>
            </p:cNvPr>
            <p:cNvSpPr>
              <a:spLocks noChangeShapeType="1"/>
            </p:cNvSpPr>
            <p:nvPr/>
          </p:nvSpPr>
          <p:spPr bwMode="auto">
            <a:xfrm flipH="1" flipV="1">
              <a:off x="3958" y="1842"/>
              <a:ext cx="419" cy="7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217" name="Line 276">
              <a:extLst>
                <a:ext uri="{FF2B5EF4-FFF2-40B4-BE49-F238E27FC236}">
                  <a16:creationId xmlns:a16="http://schemas.microsoft.com/office/drawing/2014/main" id="{203EEB8D-6783-74D5-C7A3-E5C5BCAAFAE5}"/>
                </a:ext>
              </a:extLst>
            </p:cNvPr>
            <p:cNvSpPr>
              <a:spLocks noChangeShapeType="1"/>
            </p:cNvSpPr>
            <p:nvPr/>
          </p:nvSpPr>
          <p:spPr bwMode="auto">
            <a:xfrm flipH="1">
              <a:off x="5167" y="1253"/>
              <a:ext cx="208"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218" name="Group 322">
              <a:extLst>
                <a:ext uri="{FF2B5EF4-FFF2-40B4-BE49-F238E27FC236}">
                  <a16:creationId xmlns:a16="http://schemas.microsoft.com/office/drawing/2014/main" id="{251392D5-DE55-D07D-9BCD-C8302616F553}"/>
                </a:ext>
              </a:extLst>
            </p:cNvPr>
            <p:cNvGrpSpPr>
              <a:grpSpLocks/>
            </p:cNvGrpSpPr>
            <p:nvPr/>
          </p:nvGrpSpPr>
          <p:grpSpPr bwMode="auto">
            <a:xfrm>
              <a:off x="3731" y="1705"/>
              <a:ext cx="273" cy="226"/>
              <a:chOff x="1961" y="4017"/>
              <a:chExt cx="273" cy="226"/>
            </a:xfrm>
          </p:grpSpPr>
          <p:sp>
            <p:nvSpPr>
              <p:cNvPr id="5226" name="Text Box 323">
                <a:extLst>
                  <a:ext uri="{FF2B5EF4-FFF2-40B4-BE49-F238E27FC236}">
                    <a16:creationId xmlns:a16="http://schemas.microsoft.com/office/drawing/2014/main" id="{9B606E05-4946-2BEB-0227-5BBEA977B768}"/>
                  </a:ext>
                </a:extLst>
              </p:cNvPr>
              <p:cNvSpPr txBox="1">
                <a:spLocks noChangeArrowheads="1"/>
              </p:cNvSpPr>
              <p:nvPr/>
            </p:nvSpPr>
            <p:spPr bwMode="auto">
              <a:xfrm>
                <a:off x="1961" y="4018"/>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8</a:t>
                </a:r>
              </a:p>
            </p:txBody>
          </p:sp>
          <p:sp>
            <p:nvSpPr>
              <p:cNvPr id="5227" name="Oval 324">
                <a:extLst>
                  <a:ext uri="{FF2B5EF4-FFF2-40B4-BE49-F238E27FC236}">
                    <a16:creationId xmlns:a16="http://schemas.microsoft.com/office/drawing/2014/main" id="{8AAFBE2C-754F-8C7F-8528-FCDFB63DDE42}"/>
                  </a:ext>
                </a:extLst>
              </p:cNvPr>
              <p:cNvSpPr>
                <a:spLocks noChangeArrowheads="1"/>
              </p:cNvSpPr>
              <p:nvPr/>
            </p:nvSpPr>
            <p:spPr bwMode="auto">
              <a:xfrm>
                <a:off x="1961" y="401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5219" name="Group 325">
              <a:extLst>
                <a:ext uri="{FF2B5EF4-FFF2-40B4-BE49-F238E27FC236}">
                  <a16:creationId xmlns:a16="http://schemas.microsoft.com/office/drawing/2014/main" id="{393A1CF4-AB2A-C41A-80C5-575C4F4EACB6}"/>
                </a:ext>
              </a:extLst>
            </p:cNvPr>
            <p:cNvGrpSpPr>
              <a:grpSpLocks/>
            </p:cNvGrpSpPr>
            <p:nvPr/>
          </p:nvGrpSpPr>
          <p:grpSpPr bwMode="auto">
            <a:xfrm>
              <a:off x="5375" y="1118"/>
              <a:ext cx="273" cy="226"/>
              <a:chOff x="3605" y="3021"/>
              <a:chExt cx="273" cy="226"/>
            </a:xfrm>
          </p:grpSpPr>
          <p:sp>
            <p:nvSpPr>
              <p:cNvPr id="5224" name="Text Box 326">
                <a:extLst>
                  <a:ext uri="{FF2B5EF4-FFF2-40B4-BE49-F238E27FC236}">
                    <a16:creationId xmlns:a16="http://schemas.microsoft.com/office/drawing/2014/main" id="{6DAD9621-F6D9-18B5-B5C6-1DD5476B0CB4}"/>
                  </a:ext>
                </a:extLst>
              </p:cNvPr>
              <p:cNvSpPr txBox="1">
                <a:spLocks noChangeArrowheads="1"/>
              </p:cNvSpPr>
              <p:nvPr/>
            </p:nvSpPr>
            <p:spPr bwMode="auto">
              <a:xfrm>
                <a:off x="3605" y="3022"/>
                <a:ext cx="273"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10</a:t>
                </a:r>
              </a:p>
            </p:txBody>
          </p:sp>
          <p:sp>
            <p:nvSpPr>
              <p:cNvPr id="5225" name="Oval 327">
                <a:extLst>
                  <a:ext uri="{FF2B5EF4-FFF2-40B4-BE49-F238E27FC236}">
                    <a16:creationId xmlns:a16="http://schemas.microsoft.com/office/drawing/2014/main" id="{494DE52F-708C-8373-5E0E-ED192A262AA6}"/>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5220" name="Group 328">
              <a:extLst>
                <a:ext uri="{FF2B5EF4-FFF2-40B4-BE49-F238E27FC236}">
                  <a16:creationId xmlns:a16="http://schemas.microsoft.com/office/drawing/2014/main" id="{DFB481A0-395F-5912-9049-80067CF05DC2}"/>
                </a:ext>
              </a:extLst>
            </p:cNvPr>
            <p:cNvGrpSpPr>
              <a:grpSpLocks/>
            </p:cNvGrpSpPr>
            <p:nvPr/>
          </p:nvGrpSpPr>
          <p:grpSpPr bwMode="auto">
            <a:xfrm>
              <a:off x="4443" y="2007"/>
              <a:ext cx="241" cy="226"/>
              <a:chOff x="3399" y="3004"/>
              <a:chExt cx="241" cy="226"/>
            </a:xfrm>
          </p:grpSpPr>
          <p:sp>
            <p:nvSpPr>
              <p:cNvPr id="5222" name="Text Box 329">
                <a:extLst>
                  <a:ext uri="{FF2B5EF4-FFF2-40B4-BE49-F238E27FC236}">
                    <a16:creationId xmlns:a16="http://schemas.microsoft.com/office/drawing/2014/main" id="{F6C7600A-24F5-398D-29F4-2B068EA14D02}"/>
                  </a:ext>
                </a:extLst>
              </p:cNvPr>
              <p:cNvSpPr txBox="1">
                <a:spLocks noChangeArrowheads="1"/>
              </p:cNvSpPr>
              <p:nvPr/>
            </p:nvSpPr>
            <p:spPr bwMode="auto">
              <a:xfrm>
                <a:off x="3413" y="3010"/>
                <a:ext cx="22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9</a:t>
                </a:r>
              </a:p>
            </p:txBody>
          </p:sp>
          <p:sp>
            <p:nvSpPr>
              <p:cNvPr id="5223" name="Oval 330">
                <a:extLst>
                  <a:ext uri="{FF2B5EF4-FFF2-40B4-BE49-F238E27FC236}">
                    <a16:creationId xmlns:a16="http://schemas.microsoft.com/office/drawing/2014/main" id="{EDC458D6-AFC9-8328-D4F0-7D7F4B4D5ACC}"/>
                  </a:ext>
                </a:extLst>
              </p:cNvPr>
              <p:cNvSpPr>
                <a:spLocks noChangeArrowheads="1"/>
              </p:cNvSpPr>
              <p:nvPr/>
            </p:nvSpPr>
            <p:spPr bwMode="auto">
              <a:xfrm>
                <a:off x="3399" y="30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5221" name="Line 332">
              <a:extLst>
                <a:ext uri="{FF2B5EF4-FFF2-40B4-BE49-F238E27FC236}">
                  <a16:creationId xmlns:a16="http://schemas.microsoft.com/office/drawing/2014/main" id="{48EC22CB-AC1F-D66F-D8D1-0C9200E41E83}"/>
                </a:ext>
              </a:extLst>
            </p:cNvPr>
            <p:cNvSpPr>
              <a:spLocks noChangeShapeType="1"/>
            </p:cNvSpPr>
            <p:nvPr/>
          </p:nvSpPr>
          <p:spPr bwMode="auto">
            <a:xfrm flipH="1">
              <a:off x="4670" y="1984"/>
              <a:ext cx="101" cy="8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8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7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21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19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20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20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19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19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19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19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1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85" grpId="0"/>
      <p:bldP spid="5186" grpId="0"/>
      <p:bldP spid="5187" grpId="0"/>
      <p:bldP spid="5188" grpId="0"/>
      <p:bldP spid="5189" grpId="0"/>
      <p:bldP spid="5190" grpId="0"/>
      <p:bldP spid="5191" grpId="0"/>
      <p:bldP spid="5192" grpId="0"/>
      <p:bldP spid="5193" grpId="0"/>
      <p:bldP spid="5194"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07209663-66CB-8379-8C69-E99E4E4E1A8B}"/>
            </a:ext>
          </a:extLst>
        </p:cNvPr>
        <p:cNvGrpSpPr/>
        <p:nvPr/>
      </p:nvGrpSpPr>
      <p:grpSpPr>
        <a:xfrm>
          <a:off x="0" y="0"/>
          <a:ext cx="0" cy="0"/>
          <a:chOff x="0" y="0"/>
          <a:chExt cx="0" cy="0"/>
        </a:xfrm>
      </p:grpSpPr>
      <p:sp>
        <p:nvSpPr>
          <p:cNvPr id="12" name="Rectangle 2">
            <a:extLst>
              <a:ext uri="{FF2B5EF4-FFF2-40B4-BE49-F238E27FC236}">
                <a16:creationId xmlns:a16="http://schemas.microsoft.com/office/drawing/2014/main" id="{DF89536D-110D-01C8-1597-6719CBB41CAB}"/>
              </a:ext>
            </a:extLst>
          </p:cNvPr>
          <p:cNvSpPr>
            <a:spLocks noGrp="1" noChangeArrowheads="1"/>
          </p:cNvSpPr>
          <p:nvPr>
            <p:ph type="title"/>
          </p:nvPr>
        </p:nvSpPr>
        <p:spPr>
          <a:xfrm>
            <a:off x="457200" y="44450"/>
            <a:ext cx="6275388" cy="527050"/>
          </a:xfrm>
        </p:spPr>
        <p:txBody>
          <a:bodyPr/>
          <a:lstStyle/>
          <a:p>
            <a:r>
              <a:rPr lang="de-DE" altLang="de-DE" dirty="0"/>
              <a:t>Die Niere</a:t>
            </a:r>
          </a:p>
        </p:txBody>
      </p:sp>
      <p:grpSp>
        <p:nvGrpSpPr>
          <p:cNvPr id="23" name="Group 191">
            <a:extLst>
              <a:ext uri="{FF2B5EF4-FFF2-40B4-BE49-F238E27FC236}">
                <a16:creationId xmlns:a16="http://schemas.microsoft.com/office/drawing/2014/main" id="{2516AE41-4463-3132-42F1-4EDEF3813B66}"/>
              </a:ext>
            </a:extLst>
          </p:cNvPr>
          <p:cNvGrpSpPr>
            <a:grpSpLocks/>
          </p:cNvGrpSpPr>
          <p:nvPr/>
        </p:nvGrpSpPr>
        <p:grpSpPr bwMode="auto">
          <a:xfrm>
            <a:off x="272472" y="5267035"/>
            <a:ext cx="2520950" cy="388937"/>
            <a:chOff x="204" y="3004"/>
            <a:chExt cx="1588" cy="245"/>
          </a:xfrm>
        </p:grpSpPr>
        <p:sp>
          <p:nvSpPr>
            <p:cNvPr id="24" name="Rectangle 192">
              <a:extLst>
                <a:ext uri="{FF2B5EF4-FFF2-40B4-BE49-F238E27FC236}">
                  <a16:creationId xmlns:a16="http://schemas.microsoft.com/office/drawing/2014/main" id="{6B567DE9-CD4C-75AB-87DA-302A9556083E}"/>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25" name="Group 193">
              <a:extLst>
                <a:ext uri="{FF2B5EF4-FFF2-40B4-BE49-F238E27FC236}">
                  <a16:creationId xmlns:a16="http://schemas.microsoft.com/office/drawing/2014/main" id="{3FD130C5-6967-AF47-C0A7-D35DF4F1BBC9}"/>
                </a:ext>
              </a:extLst>
            </p:cNvPr>
            <p:cNvGrpSpPr>
              <a:grpSpLocks/>
            </p:cNvGrpSpPr>
            <p:nvPr/>
          </p:nvGrpSpPr>
          <p:grpSpPr bwMode="auto">
            <a:xfrm>
              <a:off x="204" y="3004"/>
              <a:ext cx="227" cy="244"/>
              <a:chOff x="204" y="3004"/>
              <a:chExt cx="227" cy="244"/>
            </a:xfrm>
          </p:grpSpPr>
          <p:sp>
            <p:nvSpPr>
              <p:cNvPr id="26" name="Oval 194">
                <a:extLst>
                  <a:ext uri="{FF2B5EF4-FFF2-40B4-BE49-F238E27FC236}">
                    <a16:creationId xmlns:a16="http://schemas.microsoft.com/office/drawing/2014/main" id="{B57F6AEC-129F-78A9-B86C-2275837F3C42}"/>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27" name="Text Box 195">
                <a:extLst>
                  <a:ext uri="{FF2B5EF4-FFF2-40B4-BE49-F238E27FC236}">
                    <a16:creationId xmlns:a16="http://schemas.microsoft.com/office/drawing/2014/main" id="{5F1753A6-2D4E-A3A2-1493-8BFB403B5010}"/>
                  </a:ext>
                </a:extLst>
              </p:cNvPr>
              <p:cNvSpPr txBox="1">
                <a:spLocks noChangeArrowheads="1"/>
              </p:cNvSpPr>
              <p:nvPr/>
            </p:nvSpPr>
            <p:spPr bwMode="auto">
              <a:xfrm>
                <a:off x="205" y="3004"/>
                <a:ext cx="182" cy="23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2</a:t>
                </a:r>
              </a:p>
            </p:txBody>
          </p:sp>
        </p:grpSp>
      </p:grpSp>
      <p:grpSp>
        <p:nvGrpSpPr>
          <p:cNvPr id="28" name="Group 196">
            <a:extLst>
              <a:ext uri="{FF2B5EF4-FFF2-40B4-BE49-F238E27FC236}">
                <a16:creationId xmlns:a16="http://schemas.microsoft.com/office/drawing/2014/main" id="{C62E6111-6014-7F03-AB47-2B0AA328532B}"/>
              </a:ext>
            </a:extLst>
          </p:cNvPr>
          <p:cNvGrpSpPr>
            <a:grpSpLocks/>
          </p:cNvGrpSpPr>
          <p:nvPr/>
        </p:nvGrpSpPr>
        <p:grpSpPr bwMode="auto">
          <a:xfrm>
            <a:off x="284164" y="5806080"/>
            <a:ext cx="2520950" cy="366712"/>
            <a:chOff x="204" y="3022"/>
            <a:chExt cx="1588" cy="231"/>
          </a:xfrm>
        </p:grpSpPr>
        <p:sp>
          <p:nvSpPr>
            <p:cNvPr id="29" name="Rectangle 197">
              <a:extLst>
                <a:ext uri="{FF2B5EF4-FFF2-40B4-BE49-F238E27FC236}">
                  <a16:creationId xmlns:a16="http://schemas.microsoft.com/office/drawing/2014/main" id="{4FBE024B-F4DD-D7F9-5896-C1D2D1BDE9FA}"/>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30" name="Group 198">
              <a:extLst>
                <a:ext uri="{FF2B5EF4-FFF2-40B4-BE49-F238E27FC236}">
                  <a16:creationId xmlns:a16="http://schemas.microsoft.com/office/drawing/2014/main" id="{520FF9E2-4D11-D794-331F-9CBF251605E3}"/>
                </a:ext>
              </a:extLst>
            </p:cNvPr>
            <p:cNvGrpSpPr>
              <a:grpSpLocks/>
            </p:cNvGrpSpPr>
            <p:nvPr/>
          </p:nvGrpSpPr>
          <p:grpSpPr bwMode="auto">
            <a:xfrm>
              <a:off x="204" y="3022"/>
              <a:ext cx="227" cy="231"/>
              <a:chOff x="204" y="3022"/>
              <a:chExt cx="227" cy="231"/>
            </a:xfrm>
          </p:grpSpPr>
          <p:sp>
            <p:nvSpPr>
              <p:cNvPr id="31" name="Oval 199">
                <a:extLst>
                  <a:ext uri="{FF2B5EF4-FFF2-40B4-BE49-F238E27FC236}">
                    <a16:creationId xmlns:a16="http://schemas.microsoft.com/office/drawing/2014/main" id="{14E9E821-9004-7FAD-E879-55DFFB508CBB}"/>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32" name="Text Box 200">
                <a:extLst>
                  <a:ext uri="{FF2B5EF4-FFF2-40B4-BE49-F238E27FC236}">
                    <a16:creationId xmlns:a16="http://schemas.microsoft.com/office/drawing/2014/main" id="{A462D41B-42D8-DF3E-1512-365EDFC160B9}"/>
                  </a:ext>
                </a:extLst>
              </p:cNvPr>
              <p:cNvSpPr txBox="1">
                <a:spLocks noChangeArrowheads="1"/>
              </p:cNvSpPr>
              <p:nvPr/>
            </p:nvSpPr>
            <p:spPr bwMode="auto">
              <a:xfrm>
                <a:off x="204" y="3022"/>
                <a:ext cx="182" cy="23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3</a:t>
                </a:r>
              </a:p>
            </p:txBody>
          </p:sp>
        </p:grpSp>
      </p:grpSp>
      <p:grpSp>
        <p:nvGrpSpPr>
          <p:cNvPr id="33" name="Group 201">
            <a:extLst>
              <a:ext uri="{FF2B5EF4-FFF2-40B4-BE49-F238E27FC236}">
                <a16:creationId xmlns:a16="http://schemas.microsoft.com/office/drawing/2014/main" id="{67B481BB-4D6F-974F-773B-EF4923964817}"/>
              </a:ext>
            </a:extLst>
          </p:cNvPr>
          <p:cNvGrpSpPr>
            <a:grpSpLocks/>
          </p:cNvGrpSpPr>
          <p:nvPr/>
        </p:nvGrpSpPr>
        <p:grpSpPr bwMode="auto">
          <a:xfrm>
            <a:off x="263102" y="4784625"/>
            <a:ext cx="2520950" cy="366712"/>
            <a:chOff x="204" y="3022"/>
            <a:chExt cx="1588" cy="231"/>
          </a:xfrm>
        </p:grpSpPr>
        <p:sp>
          <p:nvSpPr>
            <p:cNvPr id="34" name="Rectangle 202">
              <a:extLst>
                <a:ext uri="{FF2B5EF4-FFF2-40B4-BE49-F238E27FC236}">
                  <a16:creationId xmlns:a16="http://schemas.microsoft.com/office/drawing/2014/main" id="{1207FE9F-7CD0-816E-9F20-8EE8313B1C4C}"/>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35" name="Group 203">
              <a:extLst>
                <a:ext uri="{FF2B5EF4-FFF2-40B4-BE49-F238E27FC236}">
                  <a16:creationId xmlns:a16="http://schemas.microsoft.com/office/drawing/2014/main" id="{709F73F4-84C8-3226-9DE0-6EEDCC1DF00D}"/>
                </a:ext>
              </a:extLst>
            </p:cNvPr>
            <p:cNvGrpSpPr>
              <a:grpSpLocks/>
            </p:cNvGrpSpPr>
            <p:nvPr/>
          </p:nvGrpSpPr>
          <p:grpSpPr bwMode="auto">
            <a:xfrm>
              <a:off x="204" y="3022"/>
              <a:ext cx="227" cy="231"/>
              <a:chOff x="204" y="3022"/>
              <a:chExt cx="227" cy="231"/>
            </a:xfrm>
          </p:grpSpPr>
          <p:sp>
            <p:nvSpPr>
              <p:cNvPr id="36" name="Oval 204">
                <a:extLst>
                  <a:ext uri="{FF2B5EF4-FFF2-40B4-BE49-F238E27FC236}">
                    <a16:creationId xmlns:a16="http://schemas.microsoft.com/office/drawing/2014/main" id="{0C432EAD-6F56-C858-B7C9-B556DF328DD9}"/>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37" name="Text Box 205">
                <a:extLst>
                  <a:ext uri="{FF2B5EF4-FFF2-40B4-BE49-F238E27FC236}">
                    <a16:creationId xmlns:a16="http://schemas.microsoft.com/office/drawing/2014/main" id="{3B76EF63-D569-11BC-8E53-FDD463D8EE24}"/>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1</a:t>
                </a:r>
              </a:p>
            </p:txBody>
          </p:sp>
        </p:grpSp>
      </p:grpSp>
      <p:grpSp>
        <p:nvGrpSpPr>
          <p:cNvPr id="38" name="Group 206">
            <a:extLst>
              <a:ext uri="{FF2B5EF4-FFF2-40B4-BE49-F238E27FC236}">
                <a16:creationId xmlns:a16="http://schemas.microsoft.com/office/drawing/2014/main" id="{8AE8D1D2-8D2A-319E-9ED7-3957C8F199B2}"/>
              </a:ext>
            </a:extLst>
          </p:cNvPr>
          <p:cNvGrpSpPr>
            <a:grpSpLocks/>
          </p:cNvGrpSpPr>
          <p:nvPr/>
        </p:nvGrpSpPr>
        <p:grpSpPr bwMode="auto">
          <a:xfrm>
            <a:off x="2914650" y="5799138"/>
            <a:ext cx="2520950" cy="366712"/>
            <a:chOff x="204" y="3022"/>
            <a:chExt cx="1588" cy="231"/>
          </a:xfrm>
        </p:grpSpPr>
        <p:sp>
          <p:nvSpPr>
            <p:cNvPr id="39" name="Rectangle 207">
              <a:extLst>
                <a:ext uri="{FF2B5EF4-FFF2-40B4-BE49-F238E27FC236}">
                  <a16:creationId xmlns:a16="http://schemas.microsoft.com/office/drawing/2014/main" id="{ABCE3115-EC8A-8B25-3088-25AFD7A26383}"/>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40" name="Group 208">
              <a:extLst>
                <a:ext uri="{FF2B5EF4-FFF2-40B4-BE49-F238E27FC236}">
                  <a16:creationId xmlns:a16="http://schemas.microsoft.com/office/drawing/2014/main" id="{B7297F3E-C658-0174-983A-EEB90A85FC45}"/>
                </a:ext>
              </a:extLst>
            </p:cNvPr>
            <p:cNvGrpSpPr>
              <a:grpSpLocks/>
            </p:cNvGrpSpPr>
            <p:nvPr/>
          </p:nvGrpSpPr>
          <p:grpSpPr bwMode="auto">
            <a:xfrm>
              <a:off x="204" y="3022"/>
              <a:ext cx="227" cy="231"/>
              <a:chOff x="204" y="3022"/>
              <a:chExt cx="227" cy="231"/>
            </a:xfrm>
          </p:grpSpPr>
          <p:sp>
            <p:nvSpPr>
              <p:cNvPr id="41" name="Oval 209">
                <a:extLst>
                  <a:ext uri="{FF2B5EF4-FFF2-40B4-BE49-F238E27FC236}">
                    <a16:creationId xmlns:a16="http://schemas.microsoft.com/office/drawing/2014/main" id="{A8AB96CF-6F12-5BF1-F10F-D6686F491E4A}"/>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42" name="Text Box 210">
                <a:extLst>
                  <a:ext uri="{FF2B5EF4-FFF2-40B4-BE49-F238E27FC236}">
                    <a16:creationId xmlns:a16="http://schemas.microsoft.com/office/drawing/2014/main" id="{ACF26F67-2BCE-11E9-2BC9-40E32D2B157F}"/>
                  </a:ext>
                </a:extLst>
              </p:cNvPr>
              <p:cNvSpPr txBox="1">
                <a:spLocks noChangeArrowheads="1"/>
              </p:cNvSpPr>
              <p:nvPr/>
            </p:nvSpPr>
            <p:spPr bwMode="auto">
              <a:xfrm>
                <a:off x="204" y="3022"/>
                <a:ext cx="182" cy="23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5</a:t>
                </a:r>
              </a:p>
            </p:txBody>
          </p:sp>
        </p:grpSp>
      </p:grpSp>
      <p:grpSp>
        <p:nvGrpSpPr>
          <p:cNvPr id="43" name="Group 211">
            <a:extLst>
              <a:ext uri="{FF2B5EF4-FFF2-40B4-BE49-F238E27FC236}">
                <a16:creationId xmlns:a16="http://schemas.microsoft.com/office/drawing/2014/main" id="{FE7F9EC7-EDD2-B079-0810-99ED2FA4ED1A}"/>
              </a:ext>
            </a:extLst>
          </p:cNvPr>
          <p:cNvGrpSpPr>
            <a:grpSpLocks/>
          </p:cNvGrpSpPr>
          <p:nvPr/>
        </p:nvGrpSpPr>
        <p:grpSpPr bwMode="auto">
          <a:xfrm>
            <a:off x="2914650" y="5289550"/>
            <a:ext cx="2520950" cy="366713"/>
            <a:chOff x="204" y="3022"/>
            <a:chExt cx="1588" cy="231"/>
          </a:xfrm>
        </p:grpSpPr>
        <p:sp>
          <p:nvSpPr>
            <p:cNvPr id="44" name="Rectangle 212">
              <a:extLst>
                <a:ext uri="{FF2B5EF4-FFF2-40B4-BE49-F238E27FC236}">
                  <a16:creationId xmlns:a16="http://schemas.microsoft.com/office/drawing/2014/main" id="{1BFE75A6-7A5B-393A-69FD-E09C9853CBE6}"/>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45" name="Group 213">
              <a:extLst>
                <a:ext uri="{FF2B5EF4-FFF2-40B4-BE49-F238E27FC236}">
                  <a16:creationId xmlns:a16="http://schemas.microsoft.com/office/drawing/2014/main" id="{763F1D5E-D342-9F43-BBAD-E2CFA787ED5B}"/>
                </a:ext>
              </a:extLst>
            </p:cNvPr>
            <p:cNvGrpSpPr>
              <a:grpSpLocks/>
            </p:cNvGrpSpPr>
            <p:nvPr/>
          </p:nvGrpSpPr>
          <p:grpSpPr bwMode="auto">
            <a:xfrm>
              <a:off x="204" y="3022"/>
              <a:ext cx="227" cy="231"/>
              <a:chOff x="204" y="3022"/>
              <a:chExt cx="227" cy="231"/>
            </a:xfrm>
          </p:grpSpPr>
          <p:sp>
            <p:nvSpPr>
              <p:cNvPr id="46" name="Oval 214">
                <a:extLst>
                  <a:ext uri="{FF2B5EF4-FFF2-40B4-BE49-F238E27FC236}">
                    <a16:creationId xmlns:a16="http://schemas.microsoft.com/office/drawing/2014/main" id="{908E317C-9389-08F8-FC24-233C745F350B}"/>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47" name="Text Box 215">
                <a:extLst>
                  <a:ext uri="{FF2B5EF4-FFF2-40B4-BE49-F238E27FC236}">
                    <a16:creationId xmlns:a16="http://schemas.microsoft.com/office/drawing/2014/main" id="{2C80C2F9-8C81-B569-A95B-AD38C53935D3}"/>
                  </a:ext>
                </a:extLst>
              </p:cNvPr>
              <p:cNvSpPr txBox="1">
                <a:spLocks noChangeArrowheads="1"/>
              </p:cNvSpPr>
              <p:nvPr/>
            </p:nvSpPr>
            <p:spPr bwMode="auto">
              <a:xfrm>
                <a:off x="204" y="3022"/>
                <a:ext cx="182" cy="23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4</a:t>
                </a:r>
              </a:p>
            </p:txBody>
          </p:sp>
        </p:grpSp>
      </p:grpSp>
      <p:grpSp>
        <p:nvGrpSpPr>
          <p:cNvPr id="48" name="Group 232">
            <a:extLst>
              <a:ext uri="{FF2B5EF4-FFF2-40B4-BE49-F238E27FC236}">
                <a16:creationId xmlns:a16="http://schemas.microsoft.com/office/drawing/2014/main" id="{01FE0A71-C701-65DA-3E61-13EE369D7493}"/>
              </a:ext>
            </a:extLst>
          </p:cNvPr>
          <p:cNvGrpSpPr>
            <a:grpSpLocks/>
          </p:cNvGrpSpPr>
          <p:nvPr/>
        </p:nvGrpSpPr>
        <p:grpSpPr bwMode="auto">
          <a:xfrm>
            <a:off x="6156325" y="4283075"/>
            <a:ext cx="2520950" cy="366713"/>
            <a:chOff x="204" y="3022"/>
            <a:chExt cx="1588" cy="231"/>
          </a:xfrm>
        </p:grpSpPr>
        <p:sp>
          <p:nvSpPr>
            <p:cNvPr id="49" name="Rectangle 233">
              <a:extLst>
                <a:ext uri="{FF2B5EF4-FFF2-40B4-BE49-F238E27FC236}">
                  <a16:creationId xmlns:a16="http://schemas.microsoft.com/office/drawing/2014/main" id="{7A78DCAF-042F-CB6F-3226-EBF73272A20B}"/>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0" name="Group 234">
              <a:extLst>
                <a:ext uri="{FF2B5EF4-FFF2-40B4-BE49-F238E27FC236}">
                  <a16:creationId xmlns:a16="http://schemas.microsoft.com/office/drawing/2014/main" id="{F9C951E9-4645-9019-1FEA-DB97CEEF606E}"/>
                </a:ext>
              </a:extLst>
            </p:cNvPr>
            <p:cNvGrpSpPr>
              <a:grpSpLocks/>
            </p:cNvGrpSpPr>
            <p:nvPr/>
          </p:nvGrpSpPr>
          <p:grpSpPr bwMode="auto">
            <a:xfrm>
              <a:off x="204" y="3022"/>
              <a:ext cx="227" cy="231"/>
              <a:chOff x="204" y="3022"/>
              <a:chExt cx="227" cy="231"/>
            </a:xfrm>
          </p:grpSpPr>
          <p:sp>
            <p:nvSpPr>
              <p:cNvPr id="51" name="Oval 235">
                <a:extLst>
                  <a:ext uri="{FF2B5EF4-FFF2-40B4-BE49-F238E27FC236}">
                    <a16:creationId xmlns:a16="http://schemas.microsoft.com/office/drawing/2014/main" id="{6A2B369E-B60A-1A86-D867-F0C9BC283C68}"/>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 name="Text Box 236">
                <a:extLst>
                  <a:ext uri="{FF2B5EF4-FFF2-40B4-BE49-F238E27FC236}">
                    <a16:creationId xmlns:a16="http://schemas.microsoft.com/office/drawing/2014/main" id="{8F7CDAA7-41C0-A24D-8800-F8DB3CD66153}"/>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7</a:t>
                </a:r>
              </a:p>
            </p:txBody>
          </p:sp>
        </p:grpSp>
      </p:grpSp>
      <p:grpSp>
        <p:nvGrpSpPr>
          <p:cNvPr id="53" name="Group 237">
            <a:extLst>
              <a:ext uri="{FF2B5EF4-FFF2-40B4-BE49-F238E27FC236}">
                <a16:creationId xmlns:a16="http://schemas.microsoft.com/office/drawing/2014/main" id="{822D648F-7A38-63C4-6986-387516C48072}"/>
              </a:ext>
            </a:extLst>
          </p:cNvPr>
          <p:cNvGrpSpPr>
            <a:grpSpLocks/>
          </p:cNvGrpSpPr>
          <p:nvPr/>
        </p:nvGrpSpPr>
        <p:grpSpPr bwMode="auto">
          <a:xfrm>
            <a:off x="6156325" y="3778250"/>
            <a:ext cx="2520950" cy="366713"/>
            <a:chOff x="204" y="3022"/>
            <a:chExt cx="1588" cy="231"/>
          </a:xfrm>
        </p:grpSpPr>
        <p:sp>
          <p:nvSpPr>
            <p:cNvPr id="54" name="Rectangle 238">
              <a:extLst>
                <a:ext uri="{FF2B5EF4-FFF2-40B4-BE49-F238E27FC236}">
                  <a16:creationId xmlns:a16="http://schemas.microsoft.com/office/drawing/2014/main" id="{0923D9C6-72E3-C30B-FB8E-E4F5DC3EF881}"/>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6" name="Group 239">
              <a:extLst>
                <a:ext uri="{FF2B5EF4-FFF2-40B4-BE49-F238E27FC236}">
                  <a16:creationId xmlns:a16="http://schemas.microsoft.com/office/drawing/2014/main" id="{1C3D2940-3294-4E32-B2DB-86E996057DF6}"/>
                </a:ext>
              </a:extLst>
            </p:cNvPr>
            <p:cNvGrpSpPr>
              <a:grpSpLocks/>
            </p:cNvGrpSpPr>
            <p:nvPr/>
          </p:nvGrpSpPr>
          <p:grpSpPr bwMode="auto">
            <a:xfrm>
              <a:off x="204" y="3022"/>
              <a:ext cx="227" cy="231"/>
              <a:chOff x="204" y="3022"/>
              <a:chExt cx="227" cy="231"/>
            </a:xfrm>
          </p:grpSpPr>
          <p:sp>
            <p:nvSpPr>
              <p:cNvPr id="57" name="Oval 240">
                <a:extLst>
                  <a:ext uri="{FF2B5EF4-FFF2-40B4-BE49-F238E27FC236}">
                    <a16:creationId xmlns:a16="http://schemas.microsoft.com/office/drawing/2014/main" id="{40C245AA-1088-27B7-950C-9A5A8167EE60}"/>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8" name="Text Box 241">
                <a:extLst>
                  <a:ext uri="{FF2B5EF4-FFF2-40B4-BE49-F238E27FC236}">
                    <a16:creationId xmlns:a16="http://schemas.microsoft.com/office/drawing/2014/main" id="{D3C11BA3-39B7-907C-28EA-2DFF601A4A2D}"/>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6</a:t>
                </a:r>
              </a:p>
            </p:txBody>
          </p:sp>
        </p:grpSp>
      </p:grpSp>
      <p:grpSp>
        <p:nvGrpSpPr>
          <p:cNvPr id="59" name="Group 288">
            <a:extLst>
              <a:ext uri="{FF2B5EF4-FFF2-40B4-BE49-F238E27FC236}">
                <a16:creationId xmlns:a16="http://schemas.microsoft.com/office/drawing/2014/main" id="{9A520EC4-E253-6A85-0481-ABC94C95782A}"/>
              </a:ext>
            </a:extLst>
          </p:cNvPr>
          <p:cNvGrpSpPr>
            <a:grpSpLocks/>
          </p:cNvGrpSpPr>
          <p:nvPr/>
        </p:nvGrpSpPr>
        <p:grpSpPr bwMode="auto">
          <a:xfrm>
            <a:off x="1116013" y="1058863"/>
            <a:ext cx="3024187" cy="2881313"/>
            <a:chOff x="703" y="667"/>
            <a:chExt cx="1905" cy="1815"/>
          </a:xfrm>
        </p:grpSpPr>
        <p:pic>
          <p:nvPicPr>
            <p:cNvPr id="60" name="Picture 152" descr="niere1">
              <a:extLst>
                <a:ext uri="{FF2B5EF4-FFF2-40B4-BE49-F238E27FC236}">
                  <a16:creationId xmlns:a16="http://schemas.microsoft.com/office/drawing/2014/main" id="{6B5E3C89-1987-E37D-5D93-16FBB7D536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8" y="667"/>
              <a:ext cx="1542" cy="1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 name="Group 284">
              <a:extLst>
                <a:ext uri="{FF2B5EF4-FFF2-40B4-BE49-F238E27FC236}">
                  <a16:creationId xmlns:a16="http://schemas.microsoft.com/office/drawing/2014/main" id="{D45406A9-9646-242D-DABF-DDB4FB5D786C}"/>
                </a:ext>
              </a:extLst>
            </p:cNvPr>
            <p:cNvGrpSpPr>
              <a:grpSpLocks/>
            </p:cNvGrpSpPr>
            <p:nvPr/>
          </p:nvGrpSpPr>
          <p:grpSpPr bwMode="auto">
            <a:xfrm>
              <a:off x="2154" y="1113"/>
              <a:ext cx="454" cy="231"/>
              <a:chOff x="2154" y="1113"/>
              <a:chExt cx="454" cy="231"/>
            </a:xfrm>
          </p:grpSpPr>
          <p:grpSp>
            <p:nvGrpSpPr>
              <p:cNvPr id="5175" name="Group 172">
                <a:extLst>
                  <a:ext uri="{FF2B5EF4-FFF2-40B4-BE49-F238E27FC236}">
                    <a16:creationId xmlns:a16="http://schemas.microsoft.com/office/drawing/2014/main" id="{1CC96460-4B30-86A4-46E6-C748DB65C29D}"/>
                  </a:ext>
                </a:extLst>
              </p:cNvPr>
              <p:cNvGrpSpPr>
                <a:grpSpLocks/>
              </p:cNvGrpSpPr>
              <p:nvPr/>
            </p:nvGrpSpPr>
            <p:grpSpPr bwMode="auto">
              <a:xfrm>
                <a:off x="2381" y="1113"/>
                <a:ext cx="227" cy="231"/>
                <a:chOff x="204" y="2704"/>
                <a:chExt cx="227" cy="231"/>
              </a:xfrm>
            </p:grpSpPr>
            <p:sp>
              <p:nvSpPr>
                <p:cNvPr id="5177" name="Oval 173">
                  <a:extLst>
                    <a:ext uri="{FF2B5EF4-FFF2-40B4-BE49-F238E27FC236}">
                      <a16:creationId xmlns:a16="http://schemas.microsoft.com/office/drawing/2014/main" id="{A7D53697-87D5-1F61-4C3C-74B0DA5636BE}"/>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8" name="Text Box 174">
                  <a:extLst>
                    <a:ext uri="{FF2B5EF4-FFF2-40B4-BE49-F238E27FC236}">
                      <a16:creationId xmlns:a16="http://schemas.microsoft.com/office/drawing/2014/main" id="{A903B0A8-297A-7691-BF0D-EE7E85A7E772}"/>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3</a:t>
                  </a:r>
                </a:p>
              </p:txBody>
            </p:sp>
          </p:grpSp>
          <p:sp>
            <p:nvSpPr>
              <p:cNvPr id="5176" name="Line 263">
                <a:extLst>
                  <a:ext uri="{FF2B5EF4-FFF2-40B4-BE49-F238E27FC236}">
                    <a16:creationId xmlns:a16="http://schemas.microsoft.com/office/drawing/2014/main" id="{69FB34C1-BDB6-4155-0BB1-113B50FB002E}"/>
                  </a:ext>
                </a:extLst>
              </p:cNvPr>
              <p:cNvSpPr>
                <a:spLocks noChangeShapeType="1"/>
              </p:cNvSpPr>
              <p:nvPr/>
            </p:nvSpPr>
            <p:spPr bwMode="auto">
              <a:xfrm flipH="1">
                <a:off x="2154" y="1253"/>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3" name="Group 285">
              <a:extLst>
                <a:ext uri="{FF2B5EF4-FFF2-40B4-BE49-F238E27FC236}">
                  <a16:creationId xmlns:a16="http://schemas.microsoft.com/office/drawing/2014/main" id="{A523F00E-8C3C-8320-92B8-2C48DFE6FB7E}"/>
                </a:ext>
              </a:extLst>
            </p:cNvPr>
            <p:cNvGrpSpPr>
              <a:grpSpLocks/>
            </p:cNvGrpSpPr>
            <p:nvPr/>
          </p:nvGrpSpPr>
          <p:grpSpPr bwMode="auto">
            <a:xfrm>
              <a:off x="2154" y="1389"/>
              <a:ext cx="454" cy="231"/>
              <a:chOff x="2154" y="1389"/>
              <a:chExt cx="454" cy="231"/>
            </a:xfrm>
          </p:grpSpPr>
          <p:grpSp>
            <p:nvGrpSpPr>
              <p:cNvPr id="5171" name="Group 175">
                <a:extLst>
                  <a:ext uri="{FF2B5EF4-FFF2-40B4-BE49-F238E27FC236}">
                    <a16:creationId xmlns:a16="http://schemas.microsoft.com/office/drawing/2014/main" id="{EA54C903-9C9B-EC8A-D7FC-60A7C15DEA69}"/>
                  </a:ext>
                </a:extLst>
              </p:cNvPr>
              <p:cNvGrpSpPr>
                <a:grpSpLocks/>
              </p:cNvGrpSpPr>
              <p:nvPr/>
            </p:nvGrpSpPr>
            <p:grpSpPr bwMode="auto">
              <a:xfrm>
                <a:off x="2381" y="1389"/>
                <a:ext cx="227" cy="231"/>
                <a:chOff x="204" y="2704"/>
                <a:chExt cx="227" cy="231"/>
              </a:xfrm>
            </p:grpSpPr>
            <p:sp>
              <p:nvSpPr>
                <p:cNvPr id="5173" name="Oval 176">
                  <a:extLst>
                    <a:ext uri="{FF2B5EF4-FFF2-40B4-BE49-F238E27FC236}">
                      <a16:creationId xmlns:a16="http://schemas.microsoft.com/office/drawing/2014/main" id="{84CE20EC-2E81-2FE0-4DD4-DC5DCAFBEB6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4" name="Text Box 177">
                  <a:extLst>
                    <a:ext uri="{FF2B5EF4-FFF2-40B4-BE49-F238E27FC236}">
                      <a16:creationId xmlns:a16="http://schemas.microsoft.com/office/drawing/2014/main" id="{A4D13C94-AAF8-1A88-D70E-1D2A180EFE5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4</a:t>
                  </a:r>
                </a:p>
              </p:txBody>
            </p:sp>
          </p:grpSp>
          <p:sp>
            <p:nvSpPr>
              <p:cNvPr id="5172" name="Line 264">
                <a:extLst>
                  <a:ext uri="{FF2B5EF4-FFF2-40B4-BE49-F238E27FC236}">
                    <a16:creationId xmlns:a16="http://schemas.microsoft.com/office/drawing/2014/main" id="{703260D6-6420-8C46-FCBF-B9DFE55559D5}"/>
                  </a:ext>
                </a:extLst>
              </p:cNvPr>
              <p:cNvSpPr>
                <a:spLocks noChangeShapeType="1"/>
              </p:cNvSpPr>
              <p:nvPr/>
            </p:nvSpPr>
            <p:spPr bwMode="auto">
              <a:xfrm flipH="1" flipV="1">
                <a:off x="2154" y="1480"/>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20" name="Group 286">
              <a:extLst>
                <a:ext uri="{FF2B5EF4-FFF2-40B4-BE49-F238E27FC236}">
                  <a16:creationId xmlns:a16="http://schemas.microsoft.com/office/drawing/2014/main" id="{380C5A50-5594-83F7-040C-38530012E746}"/>
                </a:ext>
              </a:extLst>
            </p:cNvPr>
            <p:cNvGrpSpPr>
              <a:grpSpLocks/>
            </p:cNvGrpSpPr>
            <p:nvPr/>
          </p:nvGrpSpPr>
          <p:grpSpPr bwMode="auto">
            <a:xfrm>
              <a:off x="2018" y="2164"/>
              <a:ext cx="409" cy="231"/>
              <a:chOff x="2018" y="2164"/>
              <a:chExt cx="409" cy="231"/>
            </a:xfrm>
          </p:grpSpPr>
          <p:grpSp>
            <p:nvGrpSpPr>
              <p:cNvPr id="5167" name="Group 178">
                <a:extLst>
                  <a:ext uri="{FF2B5EF4-FFF2-40B4-BE49-F238E27FC236}">
                    <a16:creationId xmlns:a16="http://schemas.microsoft.com/office/drawing/2014/main" id="{44469F2F-1BF9-AD52-8B64-0683AC41B862}"/>
                  </a:ext>
                </a:extLst>
              </p:cNvPr>
              <p:cNvGrpSpPr>
                <a:grpSpLocks/>
              </p:cNvGrpSpPr>
              <p:nvPr/>
            </p:nvGrpSpPr>
            <p:grpSpPr bwMode="auto">
              <a:xfrm>
                <a:off x="2200" y="2164"/>
                <a:ext cx="227" cy="231"/>
                <a:chOff x="204" y="2704"/>
                <a:chExt cx="227" cy="231"/>
              </a:xfrm>
            </p:grpSpPr>
            <p:sp>
              <p:nvSpPr>
                <p:cNvPr id="5169" name="Oval 179">
                  <a:extLst>
                    <a:ext uri="{FF2B5EF4-FFF2-40B4-BE49-F238E27FC236}">
                      <a16:creationId xmlns:a16="http://schemas.microsoft.com/office/drawing/2014/main" id="{73E1686B-C431-9C51-6DD0-AA23B582B704}"/>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0" name="Text Box 180">
                  <a:extLst>
                    <a:ext uri="{FF2B5EF4-FFF2-40B4-BE49-F238E27FC236}">
                      <a16:creationId xmlns:a16="http://schemas.microsoft.com/office/drawing/2014/main" id="{F6074816-4569-F735-35B6-B381AC46322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5</a:t>
                  </a:r>
                </a:p>
              </p:txBody>
            </p:sp>
          </p:grpSp>
          <p:sp>
            <p:nvSpPr>
              <p:cNvPr id="5168" name="Line 265">
                <a:extLst>
                  <a:ext uri="{FF2B5EF4-FFF2-40B4-BE49-F238E27FC236}">
                    <a16:creationId xmlns:a16="http://schemas.microsoft.com/office/drawing/2014/main" id="{8DF4C4B5-5DA6-3320-5A13-7B73AE752153}"/>
                  </a:ext>
                </a:extLst>
              </p:cNvPr>
              <p:cNvSpPr>
                <a:spLocks noChangeShapeType="1"/>
              </p:cNvSpPr>
              <p:nvPr/>
            </p:nvSpPr>
            <p:spPr bwMode="auto">
              <a:xfrm flipH="1">
                <a:off x="2018" y="2296"/>
                <a:ext cx="18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21" name="Group 287">
              <a:extLst>
                <a:ext uri="{FF2B5EF4-FFF2-40B4-BE49-F238E27FC236}">
                  <a16:creationId xmlns:a16="http://schemas.microsoft.com/office/drawing/2014/main" id="{C42D5156-3A95-F86E-0264-E8C3F5797216}"/>
                </a:ext>
              </a:extLst>
            </p:cNvPr>
            <p:cNvGrpSpPr>
              <a:grpSpLocks/>
            </p:cNvGrpSpPr>
            <p:nvPr/>
          </p:nvGrpSpPr>
          <p:grpSpPr bwMode="auto">
            <a:xfrm>
              <a:off x="703" y="2205"/>
              <a:ext cx="771" cy="235"/>
              <a:chOff x="703" y="2205"/>
              <a:chExt cx="771" cy="235"/>
            </a:xfrm>
          </p:grpSpPr>
          <p:grpSp>
            <p:nvGrpSpPr>
              <p:cNvPr id="5139" name="Group 169">
                <a:extLst>
                  <a:ext uri="{FF2B5EF4-FFF2-40B4-BE49-F238E27FC236}">
                    <a16:creationId xmlns:a16="http://schemas.microsoft.com/office/drawing/2014/main" id="{A90C5DD1-02FC-064E-B874-9EC22DDD52D8}"/>
                  </a:ext>
                </a:extLst>
              </p:cNvPr>
              <p:cNvGrpSpPr>
                <a:grpSpLocks/>
              </p:cNvGrpSpPr>
              <p:nvPr/>
            </p:nvGrpSpPr>
            <p:grpSpPr bwMode="auto">
              <a:xfrm>
                <a:off x="703" y="2209"/>
                <a:ext cx="227" cy="231"/>
                <a:chOff x="204" y="2704"/>
                <a:chExt cx="227" cy="231"/>
              </a:xfrm>
            </p:grpSpPr>
            <p:sp>
              <p:nvSpPr>
                <p:cNvPr id="5153" name="Oval 170">
                  <a:extLst>
                    <a:ext uri="{FF2B5EF4-FFF2-40B4-BE49-F238E27FC236}">
                      <a16:creationId xmlns:a16="http://schemas.microsoft.com/office/drawing/2014/main" id="{F81EB6DB-F2C4-96B8-AA4E-7000F2F0CE4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5" name="Text Box 171">
                  <a:extLst>
                    <a:ext uri="{FF2B5EF4-FFF2-40B4-BE49-F238E27FC236}">
                      <a16:creationId xmlns:a16="http://schemas.microsoft.com/office/drawing/2014/main" id="{ABB7DA8C-083C-AB31-358D-59F18E6EF64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1</a:t>
                  </a:r>
                </a:p>
              </p:txBody>
            </p:sp>
          </p:grpSp>
          <p:sp>
            <p:nvSpPr>
              <p:cNvPr id="5148" name="Line 266">
                <a:extLst>
                  <a:ext uri="{FF2B5EF4-FFF2-40B4-BE49-F238E27FC236}">
                    <a16:creationId xmlns:a16="http://schemas.microsoft.com/office/drawing/2014/main" id="{38C890B1-028F-3B4F-F72B-65F4836743AF}"/>
                  </a:ext>
                </a:extLst>
              </p:cNvPr>
              <p:cNvSpPr>
                <a:spLocks noChangeShapeType="1"/>
              </p:cNvSpPr>
              <p:nvPr/>
            </p:nvSpPr>
            <p:spPr bwMode="auto">
              <a:xfrm flipV="1">
                <a:off x="930" y="2205"/>
                <a:ext cx="544"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24" name="Group 283">
              <a:extLst>
                <a:ext uri="{FF2B5EF4-FFF2-40B4-BE49-F238E27FC236}">
                  <a16:creationId xmlns:a16="http://schemas.microsoft.com/office/drawing/2014/main" id="{6176C223-DBD9-7BA5-BB67-4059EDD9AF53}"/>
                </a:ext>
              </a:extLst>
            </p:cNvPr>
            <p:cNvGrpSpPr>
              <a:grpSpLocks/>
            </p:cNvGrpSpPr>
            <p:nvPr/>
          </p:nvGrpSpPr>
          <p:grpSpPr bwMode="auto">
            <a:xfrm>
              <a:off x="1519" y="939"/>
              <a:ext cx="635" cy="268"/>
              <a:chOff x="1519" y="939"/>
              <a:chExt cx="635" cy="268"/>
            </a:xfrm>
          </p:grpSpPr>
          <p:grpSp>
            <p:nvGrpSpPr>
              <p:cNvPr id="5135" name="Group 166">
                <a:extLst>
                  <a:ext uri="{FF2B5EF4-FFF2-40B4-BE49-F238E27FC236}">
                    <a16:creationId xmlns:a16="http://schemas.microsoft.com/office/drawing/2014/main" id="{3E6C916F-063E-1F62-25B3-C38E0A1A6A1D}"/>
                  </a:ext>
                </a:extLst>
              </p:cNvPr>
              <p:cNvGrpSpPr>
                <a:grpSpLocks/>
              </p:cNvGrpSpPr>
              <p:nvPr/>
            </p:nvGrpSpPr>
            <p:grpSpPr bwMode="auto">
              <a:xfrm>
                <a:off x="1927" y="939"/>
                <a:ext cx="227" cy="231"/>
                <a:chOff x="204" y="2704"/>
                <a:chExt cx="227" cy="231"/>
              </a:xfrm>
            </p:grpSpPr>
            <p:sp>
              <p:nvSpPr>
                <p:cNvPr id="5137" name="Oval 167">
                  <a:extLst>
                    <a:ext uri="{FF2B5EF4-FFF2-40B4-BE49-F238E27FC236}">
                      <a16:creationId xmlns:a16="http://schemas.microsoft.com/office/drawing/2014/main" id="{98BA15F8-CF42-4913-D14E-AD8416F3CA25}"/>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8" name="Text Box 168">
                  <a:extLst>
                    <a:ext uri="{FF2B5EF4-FFF2-40B4-BE49-F238E27FC236}">
                      <a16:creationId xmlns:a16="http://schemas.microsoft.com/office/drawing/2014/main" id="{D18ABBEC-3A78-2F84-A552-658642C65F85}"/>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2</a:t>
                  </a:r>
                </a:p>
              </p:txBody>
            </p:sp>
          </p:grpSp>
          <p:sp>
            <p:nvSpPr>
              <p:cNvPr id="5136" name="Line 267">
                <a:extLst>
                  <a:ext uri="{FF2B5EF4-FFF2-40B4-BE49-F238E27FC236}">
                    <a16:creationId xmlns:a16="http://schemas.microsoft.com/office/drawing/2014/main" id="{73F8B71D-1033-C5B4-EB1A-6B0B1582C43B}"/>
                  </a:ext>
                </a:extLst>
              </p:cNvPr>
              <p:cNvSpPr>
                <a:spLocks noChangeShapeType="1"/>
              </p:cNvSpPr>
              <p:nvPr/>
            </p:nvSpPr>
            <p:spPr bwMode="auto">
              <a:xfrm flipH="1">
                <a:off x="1519" y="1071"/>
                <a:ext cx="408"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nvGrpSpPr>
          <p:cNvPr id="5179" name="Group 289">
            <a:extLst>
              <a:ext uri="{FF2B5EF4-FFF2-40B4-BE49-F238E27FC236}">
                <a16:creationId xmlns:a16="http://schemas.microsoft.com/office/drawing/2014/main" id="{67015E8F-25B0-FB32-F2F7-D1C6AD4EC94B}"/>
              </a:ext>
            </a:extLst>
          </p:cNvPr>
          <p:cNvGrpSpPr>
            <a:grpSpLocks/>
          </p:cNvGrpSpPr>
          <p:nvPr/>
        </p:nvGrpSpPr>
        <p:grpSpPr bwMode="auto">
          <a:xfrm>
            <a:off x="1651122" y="708820"/>
            <a:ext cx="4752975" cy="2952750"/>
            <a:chOff x="1020" y="436"/>
            <a:chExt cx="2994" cy="1860"/>
          </a:xfrm>
        </p:grpSpPr>
        <p:sp>
          <p:nvSpPr>
            <p:cNvPr id="5180" name="Oval 290">
              <a:extLst>
                <a:ext uri="{FF2B5EF4-FFF2-40B4-BE49-F238E27FC236}">
                  <a16:creationId xmlns:a16="http://schemas.microsoft.com/office/drawing/2014/main" id="{3E1FB5BE-6F6E-EF85-DBC4-C845BF94D1FE}"/>
                </a:ext>
              </a:extLst>
            </p:cNvPr>
            <p:cNvSpPr>
              <a:spLocks noChangeArrowheads="1"/>
            </p:cNvSpPr>
            <p:nvPr/>
          </p:nvSpPr>
          <p:spPr bwMode="auto">
            <a:xfrm>
              <a:off x="1020" y="1026"/>
              <a:ext cx="182" cy="227"/>
            </a:xfrm>
            <a:prstGeom prst="ellipse">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1" name="Line 291">
              <a:extLst>
                <a:ext uri="{FF2B5EF4-FFF2-40B4-BE49-F238E27FC236}">
                  <a16:creationId xmlns:a16="http://schemas.microsoft.com/office/drawing/2014/main" id="{89905FA8-5114-490E-A1C4-74611020BCD5}"/>
                </a:ext>
              </a:extLst>
            </p:cNvPr>
            <p:cNvSpPr>
              <a:spLocks noChangeShapeType="1"/>
            </p:cNvSpPr>
            <p:nvPr/>
          </p:nvSpPr>
          <p:spPr bwMode="auto">
            <a:xfrm flipV="1">
              <a:off x="1111" y="436"/>
              <a:ext cx="2903" cy="5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82" name="Line 292">
              <a:extLst>
                <a:ext uri="{FF2B5EF4-FFF2-40B4-BE49-F238E27FC236}">
                  <a16:creationId xmlns:a16="http://schemas.microsoft.com/office/drawing/2014/main" id="{82B85AA5-35D2-8820-7795-BBB269FBE7B1}"/>
                </a:ext>
              </a:extLst>
            </p:cNvPr>
            <p:cNvSpPr>
              <a:spLocks noChangeShapeType="1"/>
            </p:cNvSpPr>
            <p:nvPr/>
          </p:nvSpPr>
          <p:spPr bwMode="auto">
            <a:xfrm>
              <a:off x="1111" y="1253"/>
              <a:ext cx="2676" cy="104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5185" name="Text Box 295">
            <a:extLst>
              <a:ext uri="{FF2B5EF4-FFF2-40B4-BE49-F238E27FC236}">
                <a16:creationId xmlns:a16="http://schemas.microsoft.com/office/drawing/2014/main" id="{7F66EFB8-8B03-991C-9B13-2EFCC874FB89}"/>
              </a:ext>
            </a:extLst>
          </p:cNvPr>
          <p:cNvSpPr txBox="1">
            <a:spLocks noChangeArrowheads="1"/>
          </p:cNvSpPr>
          <p:nvPr/>
        </p:nvSpPr>
        <p:spPr bwMode="auto">
          <a:xfrm>
            <a:off x="900113" y="5300663"/>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Nierenbecken</a:t>
            </a:r>
          </a:p>
        </p:txBody>
      </p:sp>
      <p:sp>
        <p:nvSpPr>
          <p:cNvPr id="5186" name="Text Box 296">
            <a:extLst>
              <a:ext uri="{FF2B5EF4-FFF2-40B4-BE49-F238E27FC236}">
                <a16:creationId xmlns:a16="http://schemas.microsoft.com/office/drawing/2014/main" id="{3EA7C304-F69F-A351-3B86-FD648188ED70}"/>
              </a:ext>
            </a:extLst>
          </p:cNvPr>
          <p:cNvSpPr txBox="1">
            <a:spLocks noChangeArrowheads="1"/>
          </p:cNvSpPr>
          <p:nvPr/>
        </p:nvSpPr>
        <p:spPr bwMode="auto">
          <a:xfrm>
            <a:off x="900113" y="5805488"/>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Nierenvene</a:t>
            </a:r>
          </a:p>
        </p:txBody>
      </p:sp>
      <p:sp>
        <p:nvSpPr>
          <p:cNvPr id="5187" name="Text Box 297">
            <a:extLst>
              <a:ext uri="{FF2B5EF4-FFF2-40B4-BE49-F238E27FC236}">
                <a16:creationId xmlns:a16="http://schemas.microsoft.com/office/drawing/2014/main" id="{599B4F07-D010-7EBB-E6DA-071029B9EDB7}"/>
              </a:ext>
            </a:extLst>
          </p:cNvPr>
          <p:cNvSpPr txBox="1">
            <a:spLocks noChangeArrowheads="1"/>
          </p:cNvSpPr>
          <p:nvPr/>
        </p:nvSpPr>
        <p:spPr bwMode="auto">
          <a:xfrm>
            <a:off x="907046" y="4795890"/>
            <a:ext cx="1655762" cy="2781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Nierenkapsel</a:t>
            </a:r>
          </a:p>
        </p:txBody>
      </p:sp>
      <p:sp>
        <p:nvSpPr>
          <p:cNvPr id="5188" name="Text Box 298">
            <a:extLst>
              <a:ext uri="{FF2B5EF4-FFF2-40B4-BE49-F238E27FC236}">
                <a16:creationId xmlns:a16="http://schemas.microsoft.com/office/drawing/2014/main" id="{1475A677-17A0-9673-4C40-4D98FF696B84}"/>
              </a:ext>
            </a:extLst>
          </p:cNvPr>
          <p:cNvSpPr txBox="1">
            <a:spLocks noChangeArrowheads="1"/>
          </p:cNvSpPr>
          <p:nvPr/>
        </p:nvSpPr>
        <p:spPr bwMode="auto">
          <a:xfrm>
            <a:off x="3563938" y="5300663"/>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Nierenarterie</a:t>
            </a:r>
          </a:p>
        </p:txBody>
      </p:sp>
      <p:sp>
        <p:nvSpPr>
          <p:cNvPr id="5189" name="Text Box 299">
            <a:extLst>
              <a:ext uri="{FF2B5EF4-FFF2-40B4-BE49-F238E27FC236}">
                <a16:creationId xmlns:a16="http://schemas.microsoft.com/office/drawing/2014/main" id="{D4940789-32F8-1E3D-48CA-C4FF4FD26E9E}"/>
              </a:ext>
            </a:extLst>
          </p:cNvPr>
          <p:cNvSpPr txBox="1">
            <a:spLocks noChangeArrowheads="1"/>
          </p:cNvSpPr>
          <p:nvPr/>
        </p:nvSpPr>
        <p:spPr bwMode="auto">
          <a:xfrm>
            <a:off x="3563938" y="5805488"/>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Harnleiter</a:t>
            </a:r>
          </a:p>
        </p:txBody>
      </p:sp>
      <p:sp>
        <p:nvSpPr>
          <p:cNvPr id="5190" name="Text Box 300">
            <a:extLst>
              <a:ext uri="{FF2B5EF4-FFF2-40B4-BE49-F238E27FC236}">
                <a16:creationId xmlns:a16="http://schemas.microsoft.com/office/drawing/2014/main" id="{ABA75BE4-7F9D-4312-6B48-48A528DDDC20}"/>
              </a:ext>
            </a:extLst>
          </p:cNvPr>
          <p:cNvSpPr txBox="1">
            <a:spLocks noChangeArrowheads="1"/>
          </p:cNvSpPr>
          <p:nvPr/>
        </p:nvSpPr>
        <p:spPr bwMode="auto">
          <a:xfrm>
            <a:off x="6732588" y="3789363"/>
            <a:ext cx="1943100" cy="33655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Nierenkörperchen</a:t>
            </a:r>
          </a:p>
        </p:txBody>
      </p:sp>
      <p:sp>
        <p:nvSpPr>
          <p:cNvPr id="5191" name="Text Box 301">
            <a:extLst>
              <a:ext uri="{FF2B5EF4-FFF2-40B4-BE49-F238E27FC236}">
                <a16:creationId xmlns:a16="http://schemas.microsoft.com/office/drawing/2014/main" id="{AD6C2691-D424-5A0A-461A-17F1646F656B}"/>
              </a:ext>
            </a:extLst>
          </p:cNvPr>
          <p:cNvSpPr txBox="1">
            <a:spLocks noChangeArrowheads="1"/>
          </p:cNvSpPr>
          <p:nvPr/>
        </p:nvSpPr>
        <p:spPr bwMode="auto">
          <a:xfrm>
            <a:off x="6659563" y="5807967"/>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Sammelröhrchen</a:t>
            </a:r>
          </a:p>
        </p:txBody>
      </p:sp>
      <p:sp>
        <p:nvSpPr>
          <p:cNvPr id="5192" name="Text Box 302">
            <a:extLst>
              <a:ext uri="{FF2B5EF4-FFF2-40B4-BE49-F238E27FC236}">
                <a16:creationId xmlns:a16="http://schemas.microsoft.com/office/drawing/2014/main" id="{B274DC4B-E5E1-05BE-E5A7-D4457C9A92C8}"/>
              </a:ext>
            </a:extLst>
          </p:cNvPr>
          <p:cNvSpPr txBox="1">
            <a:spLocks noChangeArrowheads="1"/>
          </p:cNvSpPr>
          <p:nvPr/>
        </p:nvSpPr>
        <p:spPr bwMode="auto">
          <a:xfrm>
            <a:off x="6715978" y="4273549"/>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Arterie</a:t>
            </a:r>
          </a:p>
        </p:txBody>
      </p:sp>
      <p:sp>
        <p:nvSpPr>
          <p:cNvPr id="5193" name="Text Box 303">
            <a:extLst>
              <a:ext uri="{FF2B5EF4-FFF2-40B4-BE49-F238E27FC236}">
                <a16:creationId xmlns:a16="http://schemas.microsoft.com/office/drawing/2014/main" id="{FB584A54-59A9-29B9-34F8-090AAFCEE8D1}"/>
              </a:ext>
            </a:extLst>
          </p:cNvPr>
          <p:cNvSpPr txBox="1">
            <a:spLocks noChangeArrowheads="1"/>
          </p:cNvSpPr>
          <p:nvPr/>
        </p:nvSpPr>
        <p:spPr bwMode="auto">
          <a:xfrm>
            <a:off x="6696869" y="4812721"/>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Vene</a:t>
            </a:r>
          </a:p>
        </p:txBody>
      </p:sp>
      <p:sp>
        <p:nvSpPr>
          <p:cNvPr id="5194" name="Text Box 304">
            <a:extLst>
              <a:ext uri="{FF2B5EF4-FFF2-40B4-BE49-F238E27FC236}">
                <a16:creationId xmlns:a16="http://schemas.microsoft.com/office/drawing/2014/main" id="{70B9B135-CD96-80E1-BDCE-AFBD7C926E2A}"/>
              </a:ext>
            </a:extLst>
          </p:cNvPr>
          <p:cNvSpPr txBox="1">
            <a:spLocks noChangeArrowheads="1"/>
          </p:cNvSpPr>
          <p:nvPr/>
        </p:nvSpPr>
        <p:spPr bwMode="auto">
          <a:xfrm>
            <a:off x="6684533" y="5293519"/>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Nierenkanälchen</a:t>
            </a:r>
          </a:p>
        </p:txBody>
      </p:sp>
      <p:grpSp>
        <p:nvGrpSpPr>
          <p:cNvPr id="5195" name="Group 305">
            <a:extLst>
              <a:ext uri="{FF2B5EF4-FFF2-40B4-BE49-F238E27FC236}">
                <a16:creationId xmlns:a16="http://schemas.microsoft.com/office/drawing/2014/main" id="{18FBABCB-6FB5-F94F-29FA-9BA0546FC3EA}"/>
              </a:ext>
            </a:extLst>
          </p:cNvPr>
          <p:cNvGrpSpPr>
            <a:grpSpLocks/>
          </p:cNvGrpSpPr>
          <p:nvPr/>
        </p:nvGrpSpPr>
        <p:grpSpPr bwMode="auto">
          <a:xfrm>
            <a:off x="6153150" y="4795838"/>
            <a:ext cx="2525713" cy="361950"/>
            <a:chOff x="3603" y="3021"/>
            <a:chExt cx="1591" cy="228"/>
          </a:xfrm>
        </p:grpSpPr>
        <p:sp>
          <p:nvSpPr>
            <p:cNvPr id="5196" name="Rectangle 306">
              <a:extLst>
                <a:ext uri="{FF2B5EF4-FFF2-40B4-BE49-F238E27FC236}">
                  <a16:creationId xmlns:a16="http://schemas.microsoft.com/office/drawing/2014/main" id="{ADC8E285-5825-59F8-8645-51C3D468C73D}"/>
                </a:ext>
              </a:extLst>
            </p:cNvPr>
            <p:cNvSpPr>
              <a:spLocks noChangeArrowheads="1"/>
            </p:cNvSpPr>
            <p:nvPr/>
          </p:nvSpPr>
          <p:spPr bwMode="auto">
            <a:xfrm>
              <a:off x="3923"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97" name="Group 307">
              <a:extLst>
                <a:ext uri="{FF2B5EF4-FFF2-40B4-BE49-F238E27FC236}">
                  <a16:creationId xmlns:a16="http://schemas.microsoft.com/office/drawing/2014/main" id="{8AAE8DA9-D934-E4E3-2A86-22CC8769F234}"/>
                </a:ext>
              </a:extLst>
            </p:cNvPr>
            <p:cNvGrpSpPr>
              <a:grpSpLocks/>
            </p:cNvGrpSpPr>
            <p:nvPr/>
          </p:nvGrpSpPr>
          <p:grpSpPr bwMode="auto">
            <a:xfrm>
              <a:off x="3603" y="3021"/>
              <a:ext cx="275" cy="226"/>
              <a:chOff x="3603" y="3021"/>
              <a:chExt cx="275" cy="226"/>
            </a:xfrm>
          </p:grpSpPr>
          <p:sp>
            <p:nvSpPr>
              <p:cNvPr id="5198" name="Text Box 308">
                <a:extLst>
                  <a:ext uri="{FF2B5EF4-FFF2-40B4-BE49-F238E27FC236}">
                    <a16:creationId xmlns:a16="http://schemas.microsoft.com/office/drawing/2014/main" id="{07CD99FF-BD39-C7AE-8012-E5C73A67CA45}"/>
                  </a:ext>
                </a:extLst>
              </p:cNvPr>
              <p:cNvSpPr txBox="1">
                <a:spLocks noChangeArrowheads="1"/>
              </p:cNvSpPr>
              <p:nvPr/>
            </p:nvSpPr>
            <p:spPr bwMode="auto">
              <a:xfrm>
                <a:off x="3603" y="3022"/>
                <a:ext cx="27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8</a:t>
                </a:r>
              </a:p>
            </p:txBody>
          </p:sp>
          <p:sp>
            <p:nvSpPr>
              <p:cNvPr id="5199" name="Oval 309">
                <a:extLst>
                  <a:ext uri="{FF2B5EF4-FFF2-40B4-BE49-F238E27FC236}">
                    <a16:creationId xmlns:a16="http://schemas.microsoft.com/office/drawing/2014/main" id="{15EDCA11-E822-6E69-B1A5-A51EF57655E2}"/>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5200" name="Group 310">
            <a:extLst>
              <a:ext uri="{FF2B5EF4-FFF2-40B4-BE49-F238E27FC236}">
                <a16:creationId xmlns:a16="http://schemas.microsoft.com/office/drawing/2014/main" id="{5B5412F0-46FF-147A-1859-77CEDB1C26E6}"/>
              </a:ext>
            </a:extLst>
          </p:cNvPr>
          <p:cNvGrpSpPr>
            <a:grpSpLocks/>
          </p:cNvGrpSpPr>
          <p:nvPr/>
        </p:nvGrpSpPr>
        <p:grpSpPr bwMode="auto">
          <a:xfrm>
            <a:off x="6153150" y="5299075"/>
            <a:ext cx="2522538" cy="361950"/>
            <a:chOff x="3605" y="3021"/>
            <a:chExt cx="1589" cy="228"/>
          </a:xfrm>
        </p:grpSpPr>
        <p:sp>
          <p:nvSpPr>
            <p:cNvPr id="5201" name="Rectangle 311">
              <a:extLst>
                <a:ext uri="{FF2B5EF4-FFF2-40B4-BE49-F238E27FC236}">
                  <a16:creationId xmlns:a16="http://schemas.microsoft.com/office/drawing/2014/main" id="{A9C7BB43-6989-9FA7-1ED1-9625148D615E}"/>
                </a:ext>
              </a:extLst>
            </p:cNvPr>
            <p:cNvSpPr>
              <a:spLocks noChangeArrowheads="1"/>
            </p:cNvSpPr>
            <p:nvPr/>
          </p:nvSpPr>
          <p:spPr bwMode="auto">
            <a:xfrm>
              <a:off x="3923"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2" name="Group 312">
              <a:extLst>
                <a:ext uri="{FF2B5EF4-FFF2-40B4-BE49-F238E27FC236}">
                  <a16:creationId xmlns:a16="http://schemas.microsoft.com/office/drawing/2014/main" id="{31C4880D-17CC-1A43-F8F6-AFB9B93E7EDA}"/>
                </a:ext>
              </a:extLst>
            </p:cNvPr>
            <p:cNvGrpSpPr>
              <a:grpSpLocks/>
            </p:cNvGrpSpPr>
            <p:nvPr/>
          </p:nvGrpSpPr>
          <p:grpSpPr bwMode="auto">
            <a:xfrm>
              <a:off x="3605" y="3021"/>
              <a:ext cx="273" cy="226"/>
              <a:chOff x="3605" y="3021"/>
              <a:chExt cx="273" cy="226"/>
            </a:xfrm>
          </p:grpSpPr>
          <p:sp>
            <p:nvSpPr>
              <p:cNvPr id="5203" name="Text Box 313">
                <a:extLst>
                  <a:ext uri="{FF2B5EF4-FFF2-40B4-BE49-F238E27FC236}">
                    <a16:creationId xmlns:a16="http://schemas.microsoft.com/office/drawing/2014/main" id="{4BF1D9CC-19C8-E70B-5B04-BADFADCDE3E9}"/>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9</a:t>
                </a:r>
              </a:p>
            </p:txBody>
          </p:sp>
          <p:sp>
            <p:nvSpPr>
              <p:cNvPr id="5204" name="Oval 314">
                <a:extLst>
                  <a:ext uri="{FF2B5EF4-FFF2-40B4-BE49-F238E27FC236}">
                    <a16:creationId xmlns:a16="http://schemas.microsoft.com/office/drawing/2014/main" id="{8E9A91B1-A7B0-0132-DF81-F7666D1143CB}"/>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5205" name="Group 315">
            <a:extLst>
              <a:ext uri="{FF2B5EF4-FFF2-40B4-BE49-F238E27FC236}">
                <a16:creationId xmlns:a16="http://schemas.microsoft.com/office/drawing/2014/main" id="{2096E379-EE64-BA14-191B-D24BD487CEBF}"/>
              </a:ext>
            </a:extLst>
          </p:cNvPr>
          <p:cNvGrpSpPr>
            <a:grpSpLocks/>
          </p:cNvGrpSpPr>
          <p:nvPr/>
        </p:nvGrpSpPr>
        <p:grpSpPr bwMode="auto">
          <a:xfrm>
            <a:off x="6156325" y="5803900"/>
            <a:ext cx="2522538" cy="361950"/>
            <a:chOff x="3605" y="3021"/>
            <a:chExt cx="1589" cy="228"/>
          </a:xfrm>
        </p:grpSpPr>
        <p:sp>
          <p:nvSpPr>
            <p:cNvPr id="5206" name="Rectangle 316">
              <a:extLst>
                <a:ext uri="{FF2B5EF4-FFF2-40B4-BE49-F238E27FC236}">
                  <a16:creationId xmlns:a16="http://schemas.microsoft.com/office/drawing/2014/main" id="{9C7462BD-76FD-FFA6-992F-869C749C75FA}"/>
                </a:ext>
              </a:extLst>
            </p:cNvPr>
            <p:cNvSpPr>
              <a:spLocks noChangeArrowheads="1"/>
            </p:cNvSpPr>
            <p:nvPr/>
          </p:nvSpPr>
          <p:spPr bwMode="auto">
            <a:xfrm>
              <a:off x="3923"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7" name="Group 317">
              <a:extLst>
                <a:ext uri="{FF2B5EF4-FFF2-40B4-BE49-F238E27FC236}">
                  <a16:creationId xmlns:a16="http://schemas.microsoft.com/office/drawing/2014/main" id="{A803D592-D544-A16C-DD61-63F50F51AE17}"/>
                </a:ext>
              </a:extLst>
            </p:cNvPr>
            <p:cNvGrpSpPr>
              <a:grpSpLocks/>
            </p:cNvGrpSpPr>
            <p:nvPr/>
          </p:nvGrpSpPr>
          <p:grpSpPr bwMode="auto">
            <a:xfrm>
              <a:off x="3605" y="3021"/>
              <a:ext cx="273" cy="226"/>
              <a:chOff x="3605" y="3021"/>
              <a:chExt cx="273" cy="226"/>
            </a:xfrm>
          </p:grpSpPr>
          <p:sp>
            <p:nvSpPr>
              <p:cNvPr id="5208" name="Text Box 318">
                <a:extLst>
                  <a:ext uri="{FF2B5EF4-FFF2-40B4-BE49-F238E27FC236}">
                    <a16:creationId xmlns:a16="http://schemas.microsoft.com/office/drawing/2014/main" id="{640829BE-3D3A-70B2-2F6F-D5E26016BF76}"/>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10</a:t>
                </a:r>
              </a:p>
            </p:txBody>
          </p:sp>
          <p:sp>
            <p:nvSpPr>
              <p:cNvPr id="5209" name="Oval 319">
                <a:extLst>
                  <a:ext uri="{FF2B5EF4-FFF2-40B4-BE49-F238E27FC236}">
                    <a16:creationId xmlns:a16="http://schemas.microsoft.com/office/drawing/2014/main" id="{AE6A222C-8CE9-B53A-DDBD-4F07A6261CDF}"/>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5210" name="Group 333">
            <a:extLst>
              <a:ext uri="{FF2B5EF4-FFF2-40B4-BE49-F238E27FC236}">
                <a16:creationId xmlns:a16="http://schemas.microsoft.com/office/drawing/2014/main" id="{2144B3BA-240D-D726-E3D5-04EDF21282AE}"/>
              </a:ext>
            </a:extLst>
          </p:cNvPr>
          <p:cNvGrpSpPr>
            <a:grpSpLocks/>
          </p:cNvGrpSpPr>
          <p:nvPr/>
        </p:nvGrpSpPr>
        <p:grpSpPr bwMode="auto">
          <a:xfrm>
            <a:off x="5922963" y="765175"/>
            <a:ext cx="3043238" cy="2813050"/>
            <a:chOff x="3731" y="482"/>
            <a:chExt cx="1917" cy="1772"/>
          </a:xfrm>
        </p:grpSpPr>
        <p:pic>
          <p:nvPicPr>
            <p:cNvPr id="5211" name="Picture 153" descr="niere2">
              <a:extLst>
                <a:ext uri="{FF2B5EF4-FFF2-40B4-BE49-F238E27FC236}">
                  <a16:creationId xmlns:a16="http://schemas.microsoft.com/office/drawing/2014/main" id="{D1FA4A5C-18C2-3F65-7C8C-6BE137CE8E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039" y="482"/>
              <a:ext cx="1290" cy="1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212" name="Group 216">
              <a:extLst>
                <a:ext uri="{FF2B5EF4-FFF2-40B4-BE49-F238E27FC236}">
                  <a16:creationId xmlns:a16="http://schemas.microsoft.com/office/drawing/2014/main" id="{E1E618B3-1808-7C61-E9B4-9ACABDFB1B5F}"/>
                </a:ext>
              </a:extLst>
            </p:cNvPr>
            <p:cNvGrpSpPr>
              <a:grpSpLocks/>
            </p:cNvGrpSpPr>
            <p:nvPr/>
          </p:nvGrpSpPr>
          <p:grpSpPr bwMode="auto">
            <a:xfrm>
              <a:off x="3742" y="755"/>
              <a:ext cx="227" cy="231"/>
              <a:chOff x="204" y="2704"/>
              <a:chExt cx="227" cy="231"/>
            </a:xfrm>
          </p:grpSpPr>
          <p:sp>
            <p:nvSpPr>
              <p:cNvPr id="5230" name="Oval 217">
                <a:extLst>
                  <a:ext uri="{FF2B5EF4-FFF2-40B4-BE49-F238E27FC236}">
                    <a16:creationId xmlns:a16="http://schemas.microsoft.com/office/drawing/2014/main" id="{D55E79A5-42AA-E193-D1DB-34A01E5294F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31" name="Text Box 218">
                <a:extLst>
                  <a:ext uri="{FF2B5EF4-FFF2-40B4-BE49-F238E27FC236}">
                    <a16:creationId xmlns:a16="http://schemas.microsoft.com/office/drawing/2014/main" id="{47EAFC26-B4AA-9F29-5332-C64C3B37FB0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6</a:t>
                </a:r>
              </a:p>
            </p:txBody>
          </p:sp>
        </p:grpSp>
        <p:grpSp>
          <p:nvGrpSpPr>
            <p:cNvPr id="5213" name="Group 219">
              <a:extLst>
                <a:ext uri="{FF2B5EF4-FFF2-40B4-BE49-F238E27FC236}">
                  <a16:creationId xmlns:a16="http://schemas.microsoft.com/office/drawing/2014/main" id="{22D12281-469D-8533-FC14-7D20A859A246}"/>
                </a:ext>
              </a:extLst>
            </p:cNvPr>
            <p:cNvGrpSpPr>
              <a:grpSpLocks/>
            </p:cNvGrpSpPr>
            <p:nvPr/>
          </p:nvGrpSpPr>
          <p:grpSpPr bwMode="auto">
            <a:xfrm>
              <a:off x="3742" y="1163"/>
              <a:ext cx="227" cy="231"/>
              <a:chOff x="204" y="2704"/>
              <a:chExt cx="227" cy="231"/>
            </a:xfrm>
          </p:grpSpPr>
          <p:sp>
            <p:nvSpPr>
              <p:cNvPr id="5228" name="Oval 220">
                <a:extLst>
                  <a:ext uri="{FF2B5EF4-FFF2-40B4-BE49-F238E27FC236}">
                    <a16:creationId xmlns:a16="http://schemas.microsoft.com/office/drawing/2014/main" id="{BD89DE2A-A80D-0D9F-36E5-90CE6F1BBD64}"/>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29" name="Text Box 221">
                <a:extLst>
                  <a:ext uri="{FF2B5EF4-FFF2-40B4-BE49-F238E27FC236}">
                    <a16:creationId xmlns:a16="http://schemas.microsoft.com/office/drawing/2014/main" id="{BE9B85E4-DAC6-BFB8-E64C-3856FFD5DC6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7</a:t>
                </a:r>
              </a:p>
            </p:txBody>
          </p:sp>
        </p:grpSp>
        <p:sp>
          <p:nvSpPr>
            <p:cNvPr id="5214" name="Line 273">
              <a:extLst>
                <a:ext uri="{FF2B5EF4-FFF2-40B4-BE49-F238E27FC236}">
                  <a16:creationId xmlns:a16="http://schemas.microsoft.com/office/drawing/2014/main" id="{B7A4306A-1357-4BAB-30A6-2BB5B160E8EC}"/>
                </a:ext>
              </a:extLst>
            </p:cNvPr>
            <p:cNvSpPr>
              <a:spLocks noChangeShapeType="1"/>
            </p:cNvSpPr>
            <p:nvPr/>
          </p:nvSpPr>
          <p:spPr bwMode="auto">
            <a:xfrm flipV="1">
              <a:off x="3969" y="845"/>
              <a:ext cx="589"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215" name="Line 274">
              <a:extLst>
                <a:ext uri="{FF2B5EF4-FFF2-40B4-BE49-F238E27FC236}">
                  <a16:creationId xmlns:a16="http://schemas.microsoft.com/office/drawing/2014/main" id="{15957131-A373-40B6-2CC1-17E2DFF34720}"/>
                </a:ext>
              </a:extLst>
            </p:cNvPr>
            <p:cNvSpPr>
              <a:spLocks noChangeShapeType="1"/>
            </p:cNvSpPr>
            <p:nvPr/>
          </p:nvSpPr>
          <p:spPr bwMode="auto">
            <a:xfrm>
              <a:off x="3968" y="1253"/>
              <a:ext cx="208"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216" name="Line 275">
              <a:extLst>
                <a:ext uri="{FF2B5EF4-FFF2-40B4-BE49-F238E27FC236}">
                  <a16:creationId xmlns:a16="http://schemas.microsoft.com/office/drawing/2014/main" id="{2512C125-1543-F548-3553-43C670549E1F}"/>
                </a:ext>
              </a:extLst>
            </p:cNvPr>
            <p:cNvSpPr>
              <a:spLocks noChangeShapeType="1"/>
            </p:cNvSpPr>
            <p:nvPr/>
          </p:nvSpPr>
          <p:spPr bwMode="auto">
            <a:xfrm flipH="1" flipV="1">
              <a:off x="3958" y="1842"/>
              <a:ext cx="419" cy="7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217" name="Line 276">
              <a:extLst>
                <a:ext uri="{FF2B5EF4-FFF2-40B4-BE49-F238E27FC236}">
                  <a16:creationId xmlns:a16="http://schemas.microsoft.com/office/drawing/2014/main" id="{83AF9AA5-C988-AE3D-DE08-A14A7967423A}"/>
                </a:ext>
              </a:extLst>
            </p:cNvPr>
            <p:cNvSpPr>
              <a:spLocks noChangeShapeType="1"/>
            </p:cNvSpPr>
            <p:nvPr/>
          </p:nvSpPr>
          <p:spPr bwMode="auto">
            <a:xfrm flipH="1">
              <a:off x="5167" y="1253"/>
              <a:ext cx="208"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218" name="Group 322">
              <a:extLst>
                <a:ext uri="{FF2B5EF4-FFF2-40B4-BE49-F238E27FC236}">
                  <a16:creationId xmlns:a16="http://schemas.microsoft.com/office/drawing/2014/main" id="{2C917BB9-5C27-3253-FD08-7173E851DD97}"/>
                </a:ext>
              </a:extLst>
            </p:cNvPr>
            <p:cNvGrpSpPr>
              <a:grpSpLocks/>
            </p:cNvGrpSpPr>
            <p:nvPr/>
          </p:nvGrpSpPr>
          <p:grpSpPr bwMode="auto">
            <a:xfrm>
              <a:off x="3731" y="1705"/>
              <a:ext cx="273" cy="226"/>
              <a:chOff x="1961" y="4017"/>
              <a:chExt cx="273" cy="226"/>
            </a:xfrm>
          </p:grpSpPr>
          <p:sp>
            <p:nvSpPr>
              <p:cNvPr id="5226" name="Text Box 323">
                <a:extLst>
                  <a:ext uri="{FF2B5EF4-FFF2-40B4-BE49-F238E27FC236}">
                    <a16:creationId xmlns:a16="http://schemas.microsoft.com/office/drawing/2014/main" id="{16CD03CC-EB07-4631-D285-7B0CBD6C2C66}"/>
                  </a:ext>
                </a:extLst>
              </p:cNvPr>
              <p:cNvSpPr txBox="1">
                <a:spLocks noChangeArrowheads="1"/>
              </p:cNvSpPr>
              <p:nvPr/>
            </p:nvSpPr>
            <p:spPr bwMode="auto">
              <a:xfrm>
                <a:off x="1961" y="4018"/>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8</a:t>
                </a:r>
              </a:p>
            </p:txBody>
          </p:sp>
          <p:sp>
            <p:nvSpPr>
              <p:cNvPr id="5227" name="Oval 324">
                <a:extLst>
                  <a:ext uri="{FF2B5EF4-FFF2-40B4-BE49-F238E27FC236}">
                    <a16:creationId xmlns:a16="http://schemas.microsoft.com/office/drawing/2014/main" id="{9DAD7C08-4C99-0DAA-AE7D-8E977AAC2E7F}"/>
                  </a:ext>
                </a:extLst>
              </p:cNvPr>
              <p:cNvSpPr>
                <a:spLocks noChangeArrowheads="1"/>
              </p:cNvSpPr>
              <p:nvPr/>
            </p:nvSpPr>
            <p:spPr bwMode="auto">
              <a:xfrm>
                <a:off x="1961" y="401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5219" name="Group 325">
              <a:extLst>
                <a:ext uri="{FF2B5EF4-FFF2-40B4-BE49-F238E27FC236}">
                  <a16:creationId xmlns:a16="http://schemas.microsoft.com/office/drawing/2014/main" id="{2C2E9D7F-B7B6-7829-80E7-AAE682431D7E}"/>
                </a:ext>
              </a:extLst>
            </p:cNvPr>
            <p:cNvGrpSpPr>
              <a:grpSpLocks/>
            </p:cNvGrpSpPr>
            <p:nvPr/>
          </p:nvGrpSpPr>
          <p:grpSpPr bwMode="auto">
            <a:xfrm>
              <a:off x="5375" y="1118"/>
              <a:ext cx="273" cy="226"/>
              <a:chOff x="3605" y="3021"/>
              <a:chExt cx="273" cy="226"/>
            </a:xfrm>
          </p:grpSpPr>
          <p:sp>
            <p:nvSpPr>
              <p:cNvPr id="5224" name="Text Box 326">
                <a:extLst>
                  <a:ext uri="{FF2B5EF4-FFF2-40B4-BE49-F238E27FC236}">
                    <a16:creationId xmlns:a16="http://schemas.microsoft.com/office/drawing/2014/main" id="{9D44CFDF-6136-7786-E231-5106C81EE68F}"/>
                  </a:ext>
                </a:extLst>
              </p:cNvPr>
              <p:cNvSpPr txBox="1">
                <a:spLocks noChangeArrowheads="1"/>
              </p:cNvSpPr>
              <p:nvPr/>
            </p:nvSpPr>
            <p:spPr bwMode="auto">
              <a:xfrm>
                <a:off x="3605" y="3022"/>
                <a:ext cx="273"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10</a:t>
                </a:r>
              </a:p>
            </p:txBody>
          </p:sp>
          <p:sp>
            <p:nvSpPr>
              <p:cNvPr id="5225" name="Oval 327">
                <a:extLst>
                  <a:ext uri="{FF2B5EF4-FFF2-40B4-BE49-F238E27FC236}">
                    <a16:creationId xmlns:a16="http://schemas.microsoft.com/office/drawing/2014/main" id="{8CE173FF-1E38-3405-DC51-4056349048C9}"/>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5220" name="Group 328">
              <a:extLst>
                <a:ext uri="{FF2B5EF4-FFF2-40B4-BE49-F238E27FC236}">
                  <a16:creationId xmlns:a16="http://schemas.microsoft.com/office/drawing/2014/main" id="{FCECE596-0D6C-7BD4-7D2C-3F857F0E2CEC}"/>
                </a:ext>
              </a:extLst>
            </p:cNvPr>
            <p:cNvGrpSpPr>
              <a:grpSpLocks/>
            </p:cNvGrpSpPr>
            <p:nvPr/>
          </p:nvGrpSpPr>
          <p:grpSpPr bwMode="auto">
            <a:xfrm>
              <a:off x="4443" y="2007"/>
              <a:ext cx="241" cy="226"/>
              <a:chOff x="3399" y="3004"/>
              <a:chExt cx="241" cy="226"/>
            </a:xfrm>
          </p:grpSpPr>
          <p:sp>
            <p:nvSpPr>
              <p:cNvPr id="5222" name="Text Box 329">
                <a:extLst>
                  <a:ext uri="{FF2B5EF4-FFF2-40B4-BE49-F238E27FC236}">
                    <a16:creationId xmlns:a16="http://schemas.microsoft.com/office/drawing/2014/main" id="{6D09B9B0-C853-4919-480D-DD25274BA9AF}"/>
                  </a:ext>
                </a:extLst>
              </p:cNvPr>
              <p:cNvSpPr txBox="1">
                <a:spLocks noChangeArrowheads="1"/>
              </p:cNvSpPr>
              <p:nvPr/>
            </p:nvSpPr>
            <p:spPr bwMode="auto">
              <a:xfrm>
                <a:off x="3413" y="3010"/>
                <a:ext cx="22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9</a:t>
                </a:r>
              </a:p>
            </p:txBody>
          </p:sp>
          <p:sp>
            <p:nvSpPr>
              <p:cNvPr id="5223" name="Oval 330">
                <a:extLst>
                  <a:ext uri="{FF2B5EF4-FFF2-40B4-BE49-F238E27FC236}">
                    <a16:creationId xmlns:a16="http://schemas.microsoft.com/office/drawing/2014/main" id="{889968B5-7BD4-8A58-471B-2738F0E79E96}"/>
                  </a:ext>
                </a:extLst>
              </p:cNvPr>
              <p:cNvSpPr>
                <a:spLocks noChangeArrowheads="1"/>
              </p:cNvSpPr>
              <p:nvPr/>
            </p:nvSpPr>
            <p:spPr bwMode="auto">
              <a:xfrm>
                <a:off x="3399" y="30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5221" name="Line 332">
              <a:extLst>
                <a:ext uri="{FF2B5EF4-FFF2-40B4-BE49-F238E27FC236}">
                  <a16:creationId xmlns:a16="http://schemas.microsoft.com/office/drawing/2014/main" id="{F5DC8651-0758-116F-7AB9-A585E0889C54}"/>
                </a:ext>
              </a:extLst>
            </p:cNvPr>
            <p:cNvSpPr>
              <a:spLocks noChangeShapeType="1"/>
            </p:cNvSpPr>
            <p:nvPr/>
          </p:nvSpPr>
          <p:spPr bwMode="auto">
            <a:xfrm flipH="1">
              <a:off x="4670" y="1984"/>
              <a:ext cx="101" cy="8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extLst>
      <p:ext uri="{BB962C8B-B14F-4D97-AF65-F5344CB8AC3E}">
        <p14:creationId xmlns:p14="http://schemas.microsoft.com/office/powerpoint/2010/main" val="3633786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8A94D7A6-603F-3F1E-3C0D-4A3B3C9F029D}"/>
            </a:ext>
          </a:extLst>
        </p:cNvPr>
        <p:cNvGrpSpPr/>
        <p:nvPr/>
      </p:nvGrpSpPr>
      <p:grpSpPr>
        <a:xfrm>
          <a:off x="0" y="0"/>
          <a:ext cx="0" cy="0"/>
          <a:chOff x="0" y="0"/>
          <a:chExt cx="0" cy="0"/>
        </a:xfrm>
      </p:grpSpPr>
      <p:sp>
        <p:nvSpPr>
          <p:cNvPr id="12" name="Rectangle 2">
            <a:extLst>
              <a:ext uri="{FF2B5EF4-FFF2-40B4-BE49-F238E27FC236}">
                <a16:creationId xmlns:a16="http://schemas.microsoft.com/office/drawing/2014/main" id="{D794AC80-23F3-14DB-E969-6FD37FCF9A27}"/>
              </a:ext>
            </a:extLst>
          </p:cNvPr>
          <p:cNvSpPr>
            <a:spLocks noGrp="1" noChangeArrowheads="1"/>
          </p:cNvSpPr>
          <p:nvPr>
            <p:ph type="title"/>
          </p:nvPr>
        </p:nvSpPr>
        <p:spPr>
          <a:xfrm>
            <a:off x="457200" y="44450"/>
            <a:ext cx="6275388" cy="527050"/>
          </a:xfrm>
        </p:spPr>
        <p:txBody>
          <a:bodyPr/>
          <a:lstStyle/>
          <a:p>
            <a:r>
              <a:rPr lang="de-DE" altLang="de-DE" dirty="0"/>
              <a:t>Die Niere</a:t>
            </a:r>
          </a:p>
        </p:txBody>
      </p:sp>
      <p:grpSp>
        <p:nvGrpSpPr>
          <p:cNvPr id="23" name="Group 191">
            <a:extLst>
              <a:ext uri="{FF2B5EF4-FFF2-40B4-BE49-F238E27FC236}">
                <a16:creationId xmlns:a16="http://schemas.microsoft.com/office/drawing/2014/main" id="{8DE994F2-6C94-BBB3-6230-8A082DBCBB16}"/>
              </a:ext>
            </a:extLst>
          </p:cNvPr>
          <p:cNvGrpSpPr>
            <a:grpSpLocks/>
          </p:cNvGrpSpPr>
          <p:nvPr/>
        </p:nvGrpSpPr>
        <p:grpSpPr bwMode="auto">
          <a:xfrm>
            <a:off x="272472" y="5267035"/>
            <a:ext cx="2520950" cy="388937"/>
            <a:chOff x="204" y="3004"/>
            <a:chExt cx="1588" cy="245"/>
          </a:xfrm>
        </p:grpSpPr>
        <p:sp>
          <p:nvSpPr>
            <p:cNvPr id="24" name="Rectangle 192">
              <a:extLst>
                <a:ext uri="{FF2B5EF4-FFF2-40B4-BE49-F238E27FC236}">
                  <a16:creationId xmlns:a16="http://schemas.microsoft.com/office/drawing/2014/main" id="{B36CCAE2-0EC3-72CA-EBDE-F47880790CC7}"/>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25" name="Group 193">
              <a:extLst>
                <a:ext uri="{FF2B5EF4-FFF2-40B4-BE49-F238E27FC236}">
                  <a16:creationId xmlns:a16="http://schemas.microsoft.com/office/drawing/2014/main" id="{B292E614-0CC9-5F85-CBB8-A1C41DB5C54E}"/>
                </a:ext>
              </a:extLst>
            </p:cNvPr>
            <p:cNvGrpSpPr>
              <a:grpSpLocks/>
            </p:cNvGrpSpPr>
            <p:nvPr/>
          </p:nvGrpSpPr>
          <p:grpSpPr bwMode="auto">
            <a:xfrm>
              <a:off x="204" y="3004"/>
              <a:ext cx="227" cy="244"/>
              <a:chOff x="204" y="3004"/>
              <a:chExt cx="227" cy="244"/>
            </a:xfrm>
          </p:grpSpPr>
          <p:sp>
            <p:nvSpPr>
              <p:cNvPr id="26" name="Oval 194">
                <a:extLst>
                  <a:ext uri="{FF2B5EF4-FFF2-40B4-BE49-F238E27FC236}">
                    <a16:creationId xmlns:a16="http://schemas.microsoft.com/office/drawing/2014/main" id="{C7063723-BB45-4044-2C66-AA503C435AC6}"/>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27" name="Text Box 195">
                <a:extLst>
                  <a:ext uri="{FF2B5EF4-FFF2-40B4-BE49-F238E27FC236}">
                    <a16:creationId xmlns:a16="http://schemas.microsoft.com/office/drawing/2014/main" id="{E9C10B23-1DEB-6D1A-650D-1EECF5C55F04}"/>
                  </a:ext>
                </a:extLst>
              </p:cNvPr>
              <p:cNvSpPr txBox="1">
                <a:spLocks noChangeArrowheads="1"/>
              </p:cNvSpPr>
              <p:nvPr/>
            </p:nvSpPr>
            <p:spPr bwMode="auto">
              <a:xfrm>
                <a:off x="205" y="3004"/>
                <a:ext cx="182" cy="23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2</a:t>
                </a:r>
              </a:p>
            </p:txBody>
          </p:sp>
        </p:grpSp>
      </p:grpSp>
      <p:grpSp>
        <p:nvGrpSpPr>
          <p:cNvPr id="28" name="Group 196">
            <a:extLst>
              <a:ext uri="{FF2B5EF4-FFF2-40B4-BE49-F238E27FC236}">
                <a16:creationId xmlns:a16="http://schemas.microsoft.com/office/drawing/2014/main" id="{063E6767-6686-74BA-5917-BAE623A08A84}"/>
              </a:ext>
            </a:extLst>
          </p:cNvPr>
          <p:cNvGrpSpPr>
            <a:grpSpLocks/>
          </p:cNvGrpSpPr>
          <p:nvPr/>
        </p:nvGrpSpPr>
        <p:grpSpPr bwMode="auto">
          <a:xfrm>
            <a:off x="284164" y="5806080"/>
            <a:ext cx="2520950" cy="366712"/>
            <a:chOff x="204" y="3022"/>
            <a:chExt cx="1588" cy="231"/>
          </a:xfrm>
        </p:grpSpPr>
        <p:sp>
          <p:nvSpPr>
            <p:cNvPr id="29" name="Rectangle 197">
              <a:extLst>
                <a:ext uri="{FF2B5EF4-FFF2-40B4-BE49-F238E27FC236}">
                  <a16:creationId xmlns:a16="http://schemas.microsoft.com/office/drawing/2014/main" id="{E2770139-BF1C-EF91-C5BA-046D879EE683}"/>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30" name="Group 198">
              <a:extLst>
                <a:ext uri="{FF2B5EF4-FFF2-40B4-BE49-F238E27FC236}">
                  <a16:creationId xmlns:a16="http://schemas.microsoft.com/office/drawing/2014/main" id="{73D180FB-F032-1B3B-6170-23E18D3FBDD6}"/>
                </a:ext>
              </a:extLst>
            </p:cNvPr>
            <p:cNvGrpSpPr>
              <a:grpSpLocks/>
            </p:cNvGrpSpPr>
            <p:nvPr/>
          </p:nvGrpSpPr>
          <p:grpSpPr bwMode="auto">
            <a:xfrm>
              <a:off x="204" y="3022"/>
              <a:ext cx="227" cy="231"/>
              <a:chOff x="204" y="3022"/>
              <a:chExt cx="227" cy="231"/>
            </a:xfrm>
          </p:grpSpPr>
          <p:sp>
            <p:nvSpPr>
              <p:cNvPr id="31" name="Oval 199">
                <a:extLst>
                  <a:ext uri="{FF2B5EF4-FFF2-40B4-BE49-F238E27FC236}">
                    <a16:creationId xmlns:a16="http://schemas.microsoft.com/office/drawing/2014/main" id="{91CED81C-5CB9-FD4B-BC4F-1D7910396AB3}"/>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32" name="Text Box 200">
                <a:extLst>
                  <a:ext uri="{FF2B5EF4-FFF2-40B4-BE49-F238E27FC236}">
                    <a16:creationId xmlns:a16="http://schemas.microsoft.com/office/drawing/2014/main" id="{469314B3-9A7E-F5AB-8772-B44D05E0BE9A}"/>
                  </a:ext>
                </a:extLst>
              </p:cNvPr>
              <p:cNvSpPr txBox="1">
                <a:spLocks noChangeArrowheads="1"/>
              </p:cNvSpPr>
              <p:nvPr/>
            </p:nvSpPr>
            <p:spPr bwMode="auto">
              <a:xfrm>
                <a:off x="204" y="3022"/>
                <a:ext cx="182" cy="23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3</a:t>
                </a:r>
              </a:p>
            </p:txBody>
          </p:sp>
        </p:grpSp>
      </p:grpSp>
      <p:grpSp>
        <p:nvGrpSpPr>
          <p:cNvPr id="33" name="Group 201">
            <a:extLst>
              <a:ext uri="{FF2B5EF4-FFF2-40B4-BE49-F238E27FC236}">
                <a16:creationId xmlns:a16="http://schemas.microsoft.com/office/drawing/2014/main" id="{9B7158BD-EC8E-C789-42DD-07FB7E7F9AC8}"/>
              </a:ext>
            </a:extLst>
          </p:cNvPr>
          <p:cNvGrpSpPr>
            <a:grpSpLocks/>
          </p:cNvGrpSpPr>
          <p:nvPr/>
        </p:nvGrpSpPr>
        <p:grpSpPr bwMode="auto">
          <a:xfrm>
            <a:off x="263102" y="4784625"/>
            <a:ext cx="2520950" cy="366712"/>
            <a:chOff x="204" y="3022"/>
            <a:chExt cx="1588" cy="231"/>
          </a:xfrm>
        </p:grpSpPr>
        <p:sp>
          <p:nvSpPr>
            <p:cNvPr id="34" name="Rectangle 202">
              <a:extLst>
                <a:ext uri="{FF2B5EF4-FFF2-40B4-BE49-F238E27FC236}">
                  <a16:creationId xmlns:a16="http://schemas.microsoft.com/office/drawing/2014/main" id="{9B67C87D-F2CF-A246-1FD2-929752BEE944}"/>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35" name="Group 203">
              <a:extLst>
                <a:ext uri="{FF2B5EF4-FFF2-40B4-BE49-F238E27FC236}">
                  <a16:creationId xmlns:a16="http://schemas.microsoft.com/office/drawing/2014/main" id="{2E298765-DCB7-4CF6-8295-499B1690B55E}"/>
                </a:ext>
              </a:extLst>
            </p:cNvPr>
            <p:cNvGrpSpPr>
              <a:grpSpLocks/>
            </p:cNvGrpSpPr>
            <p:nvPr/>
          </p:nvGrpSpPr>
          <p:grpSpPr bwMode="auto">
            <a:xfrm>
              <a:off x="204" y="3022"/>
              <a:ext cx="227" cy="231"/>
              <a:chOff x="204" y="3022"/>
              <a:chExt cx="227" cy="231"/>
            </a:xfrm>
          </p:grpSpPr>
          <p:sp>
            <p:nvSpPr>
              <p:cNvPr id="36" name="Oval 204">
                <a:extLst>
                  <a:ext uri="{FF2B5EF4-FFF2-40B4-BE49-F238E27FC236}">
                    <a16:creationId xmlns:a16="http://schemas.microsoft.com/office/drawing/2014/main" id="{44BE47CC-603E-D365-BC2F-0F828584072D}"/>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37" name="Text Box 205">
                <a:extLst>
                  <a:ext uri="{FF2B5EF4-FFF2-40B4-BE49-F238E27FC236}">
                    <a16:creationId xmlns:a16="http://schemas.microsoft.com/office/drawing/2014/main" id="{984AED88-F849-860A-7755-4D491EB573E3}"/>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1</a:t>
                </a:r>
              </a:p>
            </p:txBody>
          </p:sp>
        </p:grpSp>
      </p:grpSp>
      <p:grpSp>
        <p:nvGrpSpPr>
          <p:cNvPr id="38" name="Group 206">
            <a:extLst>
              <a:ext uri="{FF2B5EF4-FFF2-40B4-BE49-F238E27FC236}">
                <a16:creationId xmlns:a16="http://schemas.microsoft.com/office/drawing/2014/main" id="{BC4C3452-B591-5126-7611-8F61B949658A}"/>
              </a:ext>
            </a:extLst>
          </p:cNvPr>
          <p:cNvGrpSpPr>
            <a:grpSpLocks/>
          </p:cNvGrpSpPr>
          <p:nvPr/>
        </p:nvGrpSpPr>
        <p:grpSpPr bwMode="auto">
          <a:xfrm>
            <a:off x="2914650" y="5799138"/>
            <a:ext cx="2520950" cy="366712"/>
            <a:chOff x="204" y="3022"/>
            <a:chExt cx="1588" cy="231"/>
          </a:xfrm>
        </p:grpSpPr>
        <p:sp>
          <p:nvSpPr>
            <p:cNvPr id="39" name="Rectangle 207">
              <a:extLst>
                <a:ext uri="{FF2B5EF4-FFF2-40B4-BE49-F238E27FC236}">
                  <a16:creationId xmlns:a16="http://schemas.microsoft.com/office/drawing/2014/main" id="{7FC556BD-7ED9-0C0E-DC1A-CFE2B81D2FED}"/>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40" name="Group 208">
              <a:extLst>
                <a:ext uri="{FF2B5EF4-FFF2-40B4-BE49-F238E27FC236}">
                  <a16:creationId xmlns:a16="http://schemas.microsoft.com/office/drawing/2014/main" id="{69DCCF55-E5C6-937D-7983-1C976A51E367}"/>
                </a:ext>
              </a:extLst>
            </p:cNvPr>
            <p:cNvGrpSpPr>
              <a:grpSpLocks/>
            </p:cNvGrpSpPr>
            <p:nvPr/>
          </p:nvGrpSpPr>
          <p:grpSpPr bwMode="auto">
            <a:xfrm>
              <a:off x="204" y="3022"/>
              <a:ext cx="227" cy="231"/>
              <a:chOff x="204" y="3022"/>
              <a:chExt cx="227" cy="231"/>
            </a:xfrm>
          </p:grpSpPr>
          <p:sp>
            <p:nvSpPr>
              <p:cNvPr id="41" name="Oval 209">
                <a:extLst>
                  <a:ext uri="{FF2B5EF4-FFF2-40B4-BE49-F238E27FC236}">
                    <a16:creationId xmlns:a16="http://schemas.microsoft.com/office/drawing/2014/main" id="{F934463D-1CA1-6ABC-C917-1D66CE35DD8F}"/>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42" name="Text Box 210">
                <a:extLst>
                  <a:ext uri="{FF2B5EF4-FFF2-40B4-BE49-F238E27FC236}">
                    <a16:creationId xmlns:a16="http://schemas.microsoft.com/office/drawing/2014/main" id="{3AAE134B-B7CC-77BB-D27F-35E0D496D876}"/>
                  </a:ext>
                </a:extLst>
              </p:cNvPr>
              <p:cNvSpPr txBox="1">
                <a:spLocks noChangeArrowheads="1"/>
              </p:cNvSpPr>
              <p:nvPr/>
            </p:nvSpPr>
            <p:spPr bwMode="auto">
              <a:xfrm>
                <a:off x="204" y="3022"/>
                <a:ext cx="182" cy="23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5</a:t>
                </a:r>
              </a:p>
            </p:txBody>
          </p:sp>
        </p:grpSp>
      </p:grpSp>
      <p:grpSp>
        <p:nvGrpSpPr>
          <p:cNvPr id="43" name="Group 211">
            <a:extLst>
              <a:ext uri="{FF2B5EF4-FFF2-40B4-BE49-F238E27FC236}">
                <a16:creationId xmlns:a16="http://schemas.microsoft.com/office/drawing/2014/main" id="{C27B0BF1-5C16-979D-661F-4D0EBD0CC7D7}"/>
              </a:ext>
            </a:extLst>
          </p:cNvPr>
          <p:cNvGrpSpPr>
            <a:grpSpLocks/>
          </p:cNvGrpSpPr>
          <p:nvPr/>
        </p:nvGrpSpPr>
        <p:grpSpPr bwMode="auto">
          <a:xfrm>
            <a:off x="2914650" y="5289550"/>
            <a:ext cx="2520950" cy="366713"/>
            <a:chOff x="204" y="3022"/>
            <a:chExt cx="1588" cy="231"/>
          </a:xfrm>
        </p:grpSpPr>
        <p:sp>
          <p:nvSpPr>
            <p:cNvPr id="44" name="Rectangle 212">
              <a:extLst>
                <a:ext uri="{FF2B5EF4-FFF2-40B4-BE49-F238E27FC236}">
                  <a16:creationId xmlns:a16="http://schemas.microsoft.com/office/drawing/2014/main" id="{FA3C0A6F-EDA3-DBFB-2B0B-FA9A91AB9692}"/>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45" name="Group 213">
              <a:extLst>
                <a:ext uri="{FF2B5EF4-FFF2-40B4-BE49-F238E27FC236}">
                  <a16:creationId xmlns:a16="http://schemas.microsoft.com/office/drawing/2014/main" id="{1901BD06-DFEA-EEF3-A05C-B92EEC7D5060}"/>
                </a:ext>
              </a:extLst>
            </p:cNvPr>
            <p:cNvGrpSpPr>
              <a:grpSpLocks/>
            </p:cNvGrpSpPr>
            <p:nvPr/>
          </p:nvGrpSpPr>
          <p:grpSpPr bwMode="auto">
            <a:xfrm>
              <a:off x="204" y="3022"/>
              <a:ext cx="227" cy="231"/>
              <a:chOff x="204" y="3022"/>
              <a:chExt cx="227" cy="231"/>
            </a:xfrm>
          </p:grpSpPr>
          <p:sp>
            <p:nvSpPr>
              <p:cNvPr id="46" name="Oval 214">
                <a:extLst>
                  <a:ext uri="{FF2B5EF4-FFF2-40B4-BE49-F238E27FC236}">
                    <a16:creationId xmlns:a16="http://schemas.microsoft.com/office/drawing/2014/main" id="{B16B27CE-BF20-7981-CC0F-B4A2B98ED25C}"/>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47" name="Text Box 215">
                <a:extLst>
                  <a:ext uri="{FF2B5EF4-FFF2-40B4-BE49-F238E27FC236}">
                    <a16:creationId xmlns:a16="http://schemas.microsoft.com/office/drawing/2014/main" id="{AD202DE2-CD11-902B-3C57-EBAA59C837B7}"/>
                  </a:ext>
                </a:extLst>
              </p:cNvPr>
              <p:cNvSpPr txBox="1">
                <a:spLocks noChangeArrowheads="1"/>
              </p:cNvSpPr>
              <p:nvPr/>
            </p:nvSpPr>
            <p:spPr bwMode="auto">
              <a:xfrm>
                <a:off x="204" y="3022"/>
                <a:ext cx="182" cy="23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4</a:t>
                </a:r>
              </a:p>
            </p:txBody>
          </p:sp>
        </p:grpSp>
      </p:grpSp>
      <p:grpSp>
        <p:nvGrpSpPr>
          <p:cNvPr id="48" name="Group 232">
            <a:extLst>
              <a:ext uri="{FF2B5EF4-FFF2-40B4-BE49-F238E27FC236}">
                <a16:creationId xmlns:a16="http://schemas.microsoft.com/office/drawing/2014/main" id="{451DAD05-C4AE-3CAC-E0E9-1729435FEBC6}"/>
              </a:ext>
            </a:extLst>
          </p:cNvPr>
          <p:cNvGrpSpPr>
            <a:grpSpLocks/>
          </p:cNvGrpSpPr>
          <p:nvPr/>
        </p:nvGrpSpPr>
        <p:grpSpPr bwMode="auto">
          <a:xfrm>
            <a:off x="6156325" y="4283075"/>
            <a:ext cx="2520950" cy="366713"/>
            <a:chOff x="204" y="3022"/>
            <a:chExt cx="1588" cy="231"/>
          </a:xfrm>
        </p:grpSpPr>
        <p:sp>
          <p:nvSpPr>
            <p:cNvPr id="49" name="Rectangle 233">
              <a:extLst>
                <a:ext uri="{FF2B5EF4-FFF2-40B4-BE49-F238E27FC236}">
                  <a16:creationId xmlns:a16="http://schemas.microsoft.com/office/drawing/2014/main" id="{71CE7FD1-72B7-6DA9-E2E8-238EF642501E}"/>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0" name="Group 234">
              <a:extLst>
                <a:ext uri="{FF2B5EF4-FFF2-40B4-BE49-F238E27FC236}">
                  <a16:creationId xmlns:a16="http://schemas.microsoft.com/office/drawing/2014/main" id="{8CF6CBCA-E0EC-A6F1-F5E2-FB285965F793}"/>
                </a:ext>
              </a:extLst>
            </p:cNvPr>
            <p:cNvGrpSpPr>
              <a:grpSpLocks/>
            </p:cNvGrpSpPr>
            <p:nvPr/>
          </p:nvGrpSpPr>
          <p:grpSpPr bwMode="auto">
            <a:xfrm>
              <a:off x="204" y="3022"/>
              <a:ext cx="227" cy="231"/>
              <a:chOff x="204" y="3022"/>
              <a:chExt cx="227" cy="231"/>
            </a:xfrm>
          </p:grpSpPr>
          <p:sp>
            <p:nvSpPr>
              <p:cNvPr id="51" name="Oval 235">
                <a:extLst>
                  <a:ext uri="{FF2B5EF4-FFF2-40B4-BE49-F238E27FC236}">
                    <a16:creationId xmlns:a16="http://schemas.microsoft.com/office/drawing/2014/main" id="{6D9DBEC8-DAEF-9DD2-8F9B-D9E6C9DD289D}"/>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 name="Text Box 236">
                <a:extLst>
                  <a:ext uri="{FF2B5EF4-FFF2-40B4-BE49-F238E27FC236}">
                    <a16:creationId xmlns:a16="http://schemas.microsoft.com/office/drawing/2014/main" id="{C7F4703D-ECD4-460E-A6A9-146961A4F9E1}"/>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7</a:t>
                </a:r>
              </a:p>
            </p:txBody>
          </p:sp>
        </p:grpSp>
      </p:grpSp>
      <p:grpSp>
        <p:nvGrpSpPr>
          <p:cNvPr id="53" name="Group 237">
            <a:extLst>
              <a:ext uri="{FF2B5EF4-FFF2-40B4-BE49-F238E27FC236}">
                <a16:creationId xmlns:a16="http://schemas.microsoft.com/office/drawing/2014/main" id="{444F973B-D352-D8D7-1ED5-2CA45E955B1C}"/>
              </a:ext>
            </a:extLst>
          </p:cNvPr>
          <p:cNvGrpSpPr>
            <a:grpSpLocks/>
          </p:cNvGrpSpPr>
          <p:nvPr/>
        </p:nvGrpSpPr>
        <p:grpSpPr bwMode="auto">
          <a:xfrm>
            <a:off x="6156325" y="3778250"/>
            <a:ext cx="2520950" cy="366713"/>
            <a:chOff x="204" y="3022"/>
            <a:chExt cx="1588" cy="231"/>
          </a:xfrm>
        </p:grpSpPr>
        <p:sp>
          <p:nvSpPr>
            <p:cNvPr id="54" name="Rectangle 238">
              <a:extLst>
                <a:ext uri="{FF2B5EF4-FFF2-40B4-BE49-F238E27FC236}">
                  <a16:creationId xmlns:a16="http://schemas.microsoft.com/office/drawing/2014/main" id="{C73F9C26-BD9D-1715-B6F4-69FBC26691B5}"/>
                </a:ext>
              </a:extLst>
            </p:cNvPr>
            <p:cNvSpPr>
              <a:spLocks noChangeArrowheads="1"/>
            </p:cNvSpPr>
            <p:nvPr/>
          </p:nvSpPr>
          <p:spPr bwMode="auto">
            <a:xfrm>
              <a:off x="521"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6" name="Group 239">
              <a:extLst>
                <a:ext uri="{FF2B5EF4-FFF2-40B4-BE49-F238E27FC236}">
                  <a16:creationId xmlns:a16="http://schemas.microsoft.com/office/drawing/2014/main" id="{C2790EE3-4822-2CD7-1100-C30F3F308500}"/>
                </a:ext>
              </a:extLst>
            </p:cNvPr>
            <p:cNvGrpSpPr>
              <a:grpSpLocks/>
            </p:cNvGrpSpPr>
            <p:nvPr/>
          </p:nvGrpSpPr>
          <p:grpSpPr bwMode="auto">
            <a:xfrm>
              <a:off x="204" y="3022"/>
              <a:ext cx="227" cy="231"/>
              <a:chOff x="204" y="3022"/>
              <a:chExt cx="227" cy="231"/>
            </a:xfrm>
          </p:grpSpPr>
          <p:sp>
            <p:nvSpPr>
              <p:cNvPr id="57" name="Oval 240">
                <a:extLst>
                  <a:ext uri="{FF2B5EF4-FFF2-40B4-BE49-F238E27FC236}">
                    <a16:creationId xmlns:a16="http://schemas.microsoft.com/office/drawing/2014/main" id="{319494D6-9792-4EBE-BA4C-5A2FA8B2D478}"/>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8" name="Text Box 241">
                <a:extLst>
                  <a:ext uri="{FF2B5EF4-FFF2-40B4-BE49-F238E27FC236}">
                    <a16:creationId xmlns:a16="http://schemas.microsoft.com/office/drawing/2014/main" id="{C39BCDAD-E02D-A547-F79F-A510E3773332}"/>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6</a:t>
                </a:r>
              </a:p>
            </p:txBody>
          </p:sp>
        </p:grpSp>
      </p:grpSp>
      <p:grpSp>
        <p:nvGrpSpPr>
          <p:cNvPr id="59" name="Group 288">
            <a:extLst>
              <a:ext uri="{FF2B5EF4-FFF2-40B4-BE49-F238E27FC236}">
                <a16:creationId xmlns:a16="http://schemas.microsoft.com/office/drawing/2014/main" id="{8815E0E0-8DD1-743A-CD2C-77C995C87A20}"/>
              </a:ext>
            </a:extLst>
          </p:cNvPr>
          <p:cNvGrpSpPr>
            <a:grpSpLocks/>
          </p:cNvGrpSpPr>
          <p:nvPr/>
        </p:nvGrpSpPr>
        <p:grpSpPr bwMode="auto">
          <a:xfrm>
            <a:off x="1116013" y="1058863"/>
            <a:ext cx="3024187" cy="2881313"/>
            <a:chOff x="703" y="667"/>
            <a:chExt cx="1905" cy="1815"/>
          </a:xfrm>
        </p:grpSpPr>
        <p:pic>
          <p:nvPicPr>
            <p:cNvPr id="60" name="Picture 152" descr="niere1">
              <a:extLst>
                <a:ext uri="{FF2B5EF4-FFF2-40B4-BE49-F238E27FC236}">
                  <a16:creationId xmlns:a16="http://schemas.microsoft.com/office/drawing/2014/main" id="{8D1275E9-CED9-ADC6-2D0F-DD7C71D07D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8" y="667"/>
              <a:ext cx="1542" cy="1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 name="Group 284">
              <a:extLst>
                <a:ext uri="{FF2B5EF4-FFF2-40B4-BE49-F238E27FC236}">
                  <a16:creationId xmlns:a16="http://schemas.microsoft.com/office/drawing/2014/main" id="{2175501B-C442-DB39-5C3E-B45802CF54F9}"/>
                </a:ext>
              </a:extLst>
            </p:cNvPr>
            <p:cNvGrpSpPr>
              <a:grpSpLocks/>
            </p:cNvGrpSpPr>
            <p:nvPr/>
          </p:nvGrpSpPr>
          <p:grpSpPr bwMode="auto">
            <a:xfrm>
              <a:off x="2154" y="1113"/>
              <a:ext cx="454" cy="231"/>
              <a:chOff x="2154" y="1113"/>
              <a:chExt cx="454" cy="231"/>
            </a:xfrm>
          </p:grpSpPr>
          <p:grpSp>
            <p:nvGrpSpPr>
              <p:cNvPr id="5175" name="Group 172">
                <a:extLst>
                  <a:ext uri="{FF2B5EF4-FFF2-40B4-BE49-F238E27FC236}">
                    <a16:creationId xmlns:a16="http://schemas.microsoft.com/office/drawing/2014/main" id="{E4EA0141-23DB-EDB0-C186-0C8DC7DC1A58}"/>
                  </a:ext>
                </a:extLst>
              </p:cNvPr>
              <p:cNvGrpSpPr>
                <a:grpSpLocks/>
              </p:cNvGrpSpPr>
              <p:nvPr/>
            </p:nvGrpSpPr>
            <p:grpSpPr bwMode="auto">
              <a:xfrm>
                <a:off x="2381" y="1113"/>
                <a:ext cx="227" cy="231"/>
                <a:chOff x="204" y="2704"/>
                <a:chExt cx="227" cy="231"/>
              </a:xfrm>
            </p:grpSpPr>
            <p:sp>
              <p:nvSpPr>
                <p:cNvPr id="5177" name="Oval 173">
                  <a:extLst>
                    <a:ext uri="{FF2B5EF4-FFF2-40B4-BE49-F238E27FC236}">
                      <a16:creationId xmlns:a16="http://schemas.microsoft.com/office/drawing/2014/main" id="{B37CF6E3-8790-4509-4552-7BD183AECAD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8" name="Text Box 174">
                  <a:extLst>
                    <a:ext uri="{FF2B5EF4-FFF2-40B4-BE49-F238E27FC236}">
                      <a16:creationId xmlns:a16="http://schemas.microsoft.com/office/drawing/2014/main" id="{5C825B61-1DEB-5184-5575-A435848AC482}"/>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3</a:t>
                  </a:r>
                </a:p>
              </p:txBody>
            </p:sp>
          </p:grpSp>
          <p:sp>
            <p:nvSpPr>
              <p:cNvPr id="5176" name="Line 263">
                <a:extLst>
                  <a:ext uri="{FF2B5EF4-FFF2-40B4-BE49-F238E27FC236}">
                    <a16:creationId xmlns:a16="http://schemas.microsoft.com/office/drawing/2014/main" id="{5938362F-7491-3A55-C73B-1353D03EE1EA}"/>
                  </a:ext>
                </a:extLst>
              </p:cNvPr>
              <p:cNvSpPr>
                <a:spLocks noChangeShapeType="1"/>
              </p:cNvSpPr>
              <p:nvPr/>
            </p:nvSpPr>
            <p:spPr bwMode="auto">
              <a:xfrm flipH="1">
                <a:off x="2154" y="1253"/>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3" name="Group 285">
              <a:extLst>
                <a:ext uri="{FF2B5EF4-FFF2-40B4-BE49-F238E27FC236}">
                  <a16:creationId xmlns:a16="http://schemas.microsoft.com/office/drawing/2014/main" id="{366ADD4F-C02B-4314-9A0F-FE0F7D386EEC}"/>
                </a:ext>
              </a:extLst>
            </p:cNvPr>
            <p:cNvGrpSpPr>
              <a:grpSpLocks/>
            </p:cNvGrpSpPr>
            <p:nvPr/>
          </p:nvGrpSpPr>
          <p:grpSpPr bwMode="auto">
            <a:xfrm>
              <a:off x="2154" y="1389"/>
              <a:ext cx="454" cy="231"/>
              <a:chOff x="2154" y="1389"/>
              <a:chExt cx="454" cy="231"/>
            </a:xfrm>
          </p:grpSpPr>
          <p:grpSp>
            <p:nvGrpSpPr>
              <p:cNvPr id="5171" name="Group 175">
                <a:extLst>
                  <a:ext uri="{FF2B5EF4-FFF2-40B4-BE49-F238E27FC236}">
                    <a16:creationId xmlns:a16="http://schemas.microsoft.com/office/drawing/2014/main" id="{8452AB30-42AB-E362-B535-C8586F37D1E8}"/>
                  </a:ext>
                </a:extLst>
              </p:cNvPr>
              <p:cNvGrpSpPr>
                <a:grpSpLocks/>
              </p:cNvGrpSpPr>
              <p:nvPr/>
            </p:nvGrpSpPr>
            <p:grpSpPr bwMode="auto">
              <a:xfrm>
                <a:off x="2381" y="1389"/>
                <a:ext cx="227" cy="231"/>
                <a:chOff x="204" y="2704"/>
                <a:chExt cx="227" cy="231"/>
              </a:xfrm>
            </p:grpSpPr>
            <p:sp>
              <p:nvSpPr>
                <p:cNvPr id="5173" name="Oval 176">
                  <a:extLst>
                    <a:ext uri="{FF2B5EF4-FFF2-40B4-BE49-F238E27FC236}">
                      <a16:creationId xmlns:a16="http://schemas.microsoft.com/office/drawing/2014/main" id="{C9DCD860-A5FD-9D15-67CC-AB8F1A49E06C}"/>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4" name="Text Box 177">
                  <a:extLst>
                    <a:ext uri="{FF2B5EF4-FFF2-40B4-BE49-F238E27FC236}">
                      <a16:creationId xmlns:a16="http://schemas.microsoft.com/office/drawing/2014/main" id="{500EE61E-3AB4-2053-7ECA-8702D3D219B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4</a:t>
                  </a:r>
                </a:p>
              </p:txBody>
            </p:sp>
          </p:grpSp>
          <p:sp>
            <p:nvSpPr>
              <p:cNvPr id="5172" name="Line 264">
                <a:extLst>
                  <a:ext uri="{FF2B5EF4-FFF2-40B4-BE49-F238E27FC236}">
                    <a16:creationId xmlns:a16="http://schemas.microsoft.com/office/drawing/2014/main" id="{5701DAF9-3275-CBEE-B466-FCE7D03D3AC6}"/>
                  </a:ext>
                </a:extLst>
              </p:cNvPr>
              <p:cNvSpPr>
                <a:spLocks noChangeShapeType="1"/>
              </p:cNvSpPr>
              <p:nvPr/>
            </p:nvSpPr>
            <p:spPr bwMode="auto">
              <a:xfrm flipH="1" flipV="1">
                <a:off x="2154" y="1480"/>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20" name="Group 286">
              <a:extLst>
                <a:ext uri="{FF2B5EF4-FFF2-40B4-BE49-F238E27FC236}">
                  <a16:creationId xmlns:a16="http://schemas.microsoft.com/office/drawing/2014/main" id="{D81E42D3-8978-EFAB-B4D1-65AC428C7450}"/>
                </a:ext>
              </a:extLst>
            </p:cNvPr>
            <p:cNvGrpSpPr>
              <a:grpSpLocks/>
            </p:cNvGrpSpPr>
            <p:nvPr/>
          </p:nvGrpSpPr>
          <p:grpSpPr bwMode="auto">
            <a:xfrm>
              <a:off x="2018" y="2164"/>
              <a:ext cx="409" cy="231"/>
              <a:chOff x="2018" y="2164"/>
              <a:chExt cx="409" cy="231"/>
            </a:xfrm>
          </p:grpSpPr>
          <p:grpSp>
            <p:nvGrpSpPr>
              <p:cNvPr id="5167" name="Group 178">
                <a:extLst>
                  <a:ext uri="{FF2B5EF4-FFF2-40B4-BE49-F238E27FC236}">
                    <a16:creationId xmlns:a16="http://schemas.microsoft.com/office/drawing/2014/main" id="{FD659604-FBB8-CECC-85EE-C5FAC3B3AB73}"/>
                  </a:ext>
                </a:extLst>
              </p:cNvPr>
              <p:cNvGrpSpPr>
                <a:grpSpLocks/>
              </p:cNvGrpSpPr>
              <p:nvPr/>
            </p:nvGrpSpPr>
            <p:grpSpPr bwMode="auto">
              <a:xfrm>
                <a:off x="2200" y="2164"/>
                <a:ext cx="227" cy="231"/>
                <a:chOff x="204" y="2704"/>
                <a:chExt cx="227" cy="231"/>
              </a:xfrm>
            </p:grpSpPr>
            <p:sp>
              <p:nvSpPr>
                <p:cNvPr id="5169" name="Oval 179">
                  <a:extLst>
                    <a:ext uri="{FF2B5EF4-FFF2-40B4-BE49-F238E27FC236}">
                      <a16:creationId xmlns:a16="http://schemas.microsoft.com/office/drawing/2014/main" id="{5199FBC9-0C8C-D6BF-170C-C5135F160679}"/>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0" name="Text Box 180">
                  <a:extLst>
                    <a:ext uri="{FF2B5EF4-FFF2-40B4-BE49-F238E27FC236}">
                      <a16:creationId xmlns:a16="http://schemas.microsoft.com/office/drawing/2014/main" id="{6F66B109-3044-10A2-59E5-2DECCF564AB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5</a:t>
                  </a:r>
                </a:p>
              </p:txBody>
            </p:sp>
          </p:grpSp>
          <p:sp>
            <p:nvSpPr>
              <p:cNvPr id="5168" name="Line 265">
                <a:extLst>
                  <a:ext uri="{FF2B5EF4-FFF2-40B4-BE49-F238E27FC236}">
                    <a16:creationId xmlns:a16="http://schemas.microsoft.com/office/drawing/2014/main" id="{11B22F28-BE0C-32D7-5BFE-D04B6DB2E678}"/>
                  </a:ext>
                </a:extLst>
              </p:cNvPr>
              <p:cNvSpPr>
                <a:spLocks noChangeShapeType="1"/>
              </p:cNvSpPr>
              <p:nvPr/>
            </p:nvSpPr>
            <p:spPr bwMode="auto">
              <a:xfrm flipH="1">
                <a:off x="2018" y="2296"/>
                <a:ext cx="18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21" name="Group 287">
              <a:extLst>
                <a:ext uri="{FF2B5EF4-FFF2-40B4-BE49-F238E27FC236}">
                  <a16:creationId xmlns:a16="http://schemas.microsoft.com/office/drawing/2014/main" id="{1D9C7333-CD4F-18E2-C9AE-5D76D42CF769}"/>
                </a:ext>
              </a:extLst>
            </p:cNvPr>
            <p:cNvGrpSpPr>
              <a:grpSpLocks/>
            </p:cNvGrpSpPr>
            <p:nvPr/>
          </p:nvGrpSpPr>
          <p:grpSpPr bwMode="auto">
            <a:xfrm>
              <a:off x="703" y="2205"/>
              <a:ext cx="771" cy="235"/>
              <a:chOff x="703" y="2205"/>
              <a:chExt cx="771" cy="235"/>
            </a:xfrm>
          </p:grpSpPr>
          <p:grpSp>
            <p:nvGrpSpPr>
              <p:cNvPr id="5139" name="Group 169">
                <a:extLst>
                  <a:ext uri="{FF2B5EF4-FFF2-40B4-BE49-F238E27FC236}">
                    <a16:creationId xmlns:a16="http://schemas.microsoft.com/office/drawing/2014/main" id="{156E78A2-3DC0-8406-4CCE-3CE1527BA1B1}"/>
                  </a:ext>
                </a:extLst>
              </p:cNvPr>
              <p:cNvGrpSpPr>
                <a:grpSpLocks/>
              </p:cNvGrpSpPr>
              <p:nvPr/>
            </p:nvGrpSpPr>
            <p:grpSpPr bwMode="auto">
              <a:xfrm>
                <a:off x="703" y="2209"/>
                <a:ext cx="227" cy="231"/>
                <a:chOff x="204" y="2704"/>
                <a:chExt cx="227" cy="231"/>
              </a:xfrm>
            </p:grpSpPr>
            <p:sp>
              <p:nvSpPr>
                <p:cNvPr id="5153" name="Oval 170">
                  <a:extLst>
                    <a:ext uri="{FF2B5EF4-FFF2-40B4-BE49-F238E27FC236}">
                      <a16:creationId xmlns:a16="http://schemas.microsoft.com/office/drawing/2014/main" id="{F3081678-77FB-3291-7D22-5E178D13AFC0}"/>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5" name="Text Box 171">
                  <a:extLst>
                    <a:ext uri="{FF2B5EF4-FFF2-40B4-BE49-F238E27FC236}">
                      <a16:creationId xmlns:a16="http://schemas.microsoft.com/office/drawing/2014/main" id="{C0ACFB05-30EF-7522-C5BB-E96F1221CB81}"/>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1</a:t>
                  </a:r>
                </a:p>
              </p:txBody>
            </p:sp>
          </p:grpSp>
          <p:sp>
            <p:nvSpPr>
              <p:cNvPr id="5148" name="Line 266">
                <a:extLst>
                  <a:ext uri="{FF2B5EF4-FFF2-40B4-BE49-F238E27FC236}">
                    <a16:creationId xmlns:a16="http://schemas.microsoft.com/office/drawing/2014/main" id="{008DCEA0-5341-3392-5C01-A407AE5A52AD}"/>
                  </a:ext>
                </a:extLst>
              </p:cNvPr>
              <p:cNvSpPr>
                <a:spLocks noChangeShapeType="1"/>
              </p:cNvSpPr>
              <p:nvPr/>
            </p:nvSpPr>
            <p:spPr bwMode="auto">
              <a:xfrm flipV="1">
                <a:off x="930" y="2205"/>
                <a:ext cx="544"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24" name="Group 283">
              <a:extLst>
                <a:ext uri="{FF2B5EF4-FFF2-40B4-BE49-F238E27FC236}">
                  <a16:creationId xmlns:a16="http://schemas.microsoft.com/office/drawing/2014/main" id="{737ACAF6-689E-9BEE-2B3C-1990C53B4861}"/>
                </a:ext>
              </a:extLst>
            </p:cNvPr>
            <p:cNvGrpSpPr>
              <a:grpSpLocks/>
            </p:cNvGrpSpPr>
            <p:nvPr/>
          </p:nvGrpSpPr>
          <p:grpSpPr bwMode="auto">
            <a:xfrm>
              <a:off x="1519" y="939"/>
              <a:ext cx="635" cy="268"/>
              <a:chOff x="1519" y="939"/>
              <a:chExt cx="635" cy="268"/>
            </a:xfrm>
          </p:grpSpPr>
          <p:grpSp>
            <p:nvGrpSpPr>
              <p:cNvPr id="5135" name="Group 166">
                <a:extLst>
                  <a:ext uri="{FF2B5EF4-FFF2-40B4-BE49-F238E27FC236}">
                    <a16:creationId xmlns:a16="http://schemas.microsoft.com/office/drawing/2014/main" id="{F3919C16-8C26-CA58-8B78-38D0B06EADD4}"/>
                  </a:ext>
                </a:extLst>
              </p:cNvPr>
              <p:cNvGrpSpPr>
                <a:grpSpLocks/>
              </p:cNvGrpSpPr>
              <p:nvPr/>
            </p:nvGrpSpPr>
            <p:grpSpPr bwMode="auto">
              <a:xfrm>
                <a:off x="1927" y="939"/>
                <a:ext cx="227" cy="231"/>
                <a:chOff x="204" y="2704"/>
                <a:chExt cx="227" cy="231"/>
              </a:xfrm>
            </p:grpSpPr>
            <p:sp>
              <p:nvSpPr>
                <p:cNvPr id="5137" name="Oval 167">
                  <a:extLst>
                    <a:ext uri="{FF2B5EF4-FFF2-40B4-BE49-F238E27FC236}">
                      <a16:creationId xmlns:a16="http://schemas.microsoft.com/office/drawing/2014/main" id="{13A09230-410A-01E0-8769-24294E4A1889}"/>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8" name="Text Box 168">
                  <a:extLst>
                    <a:ext uri="{FF2B5EF4-FFF2-40B4-BE49-F238E27FC236}">
                      <a16:creationId xmlns:a16="http://schemas.microsoft.com/office/drawing/2014/main" id="{A7BDF09B-2826-FAD1-4AB5-3BE3D6BC20B1}"/>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2</a:t>
                  </a:r>
                </a:p>
              </p:txBody>
            </p:sp>
          </p:grpSp>
          <p:sp>
            <p:nvSpPr>
              <p:cNvPr id="5136" name="Line 267">
                <a:extLst>
                  <a:ext uri="{FF2B5EF4-FFF2-40B4-BE49-F238E27FC236}">
                    <a16:creationId xmlns:a16="http://schemas.microsoft.com/office/drawing/2014/main" id="{CEBC7FB8-FD4A-3F02-BF17-FAE0F3A0773B}"/>
                  </a:ext>
                </a:extLst>
              </p:cNvPr>
              <p:cNvSpPr>
                <a:spLocks noChangeShapeType="1"/>
              </p:cNvSpPr>
              <p:nvPr/>
            </p:nvSpPr>
            <p:spPr bwMode="auto">
              <a:xfrm flipH="1">
                <a:off x="1519" y="1071"/>
                <a:ext cx="408"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nvGrpSpPr>
          <p:cNvPr id="5179" name="Group 289">
            <a:extLst>
              <a:ext uri="{FF2B5EF4-FFF2-40B4-BE49-F238E27FC236}">
                <a16:creationId xmlns:a16="http://schemas.microsoft.com/office/drawing/2014/main" id="{520444E2-A7E0-F59D-4183-A16D4DEB298A}"/>
              </a:ext>
            </a:extLst>
          </p:cNvPr>
          <p:cNvGrpSpPr>
            <a:grpSpLocks/>
          </p:cNvGrpSpPr>
          <p:nvPr/>
        </p:nvGrpSpPr>
        <p:grpSpPr bwMode="auto">
          <a:xfrm>
            <a:off x="1651122" y="708820"/>
            <a:ext cx="4752975" cy="2952750"/>
            <a:chOff x="1020" y="436"/>
            <a:chExt cx="2994" cy="1860"/>
          </a:xfrm>
        </p:grpSpPr>
        <p:sp>
          <p:nvSpPr>
            <p:cNvPr id="5180" name="Oval 290">
              <a:extLst>
                <a:ext uri="{FF2B5EF4-FFF2-40B4-BE49-F238E27FC236}">
                  <a16:creationId xmlns:a16="http://schemas.microsoft.com/office/drawing/2014/main" id="{6874C455-0EBC-B44E-5F07-41120DBADAD4}"/>
                </a:ext>
              </a:extLst>
            </p:cNvPr>
            <p:cNvSpPr>
              <a:spLocks noChangeArrowheads="1"/>
            </p:cNvSpPr>
            <p:nvPr/>
          </p:nvSpPr>
          <p:spPr bwMode="auto">
            <a:xfrm>
              <a:off x="1020" y="1026"/>
              <a:ext cx="182" cy="227"/>
            </a:xfrm>
            <a:prstGeom prst="ellipse">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1" name="Line 291">
              <a:extLst>
                <a:ext uri="{FF2B5EF4-FFF2-40B4-BE49-F238E27FC236}">
                  <a16:creationId xmlns:a16="http://schemas.microsoft.com/office/drawing/2014/main" id="{FB0E693F-053C-CA7B-33F0-C2D24AF23C1D}"/>
                </a:ext>
              </a:extLst>
            </p:cNvPr>
            <p:cNvSpPr>
              <a:spLocks noChangeShapeType="1"/>
            </p:cNvSpPr>
            <p:nvPr/>
          </p:nvSpPr>
          <p:spPr bwMode="auto">
            <a:xfrm flipV="1">
              <a:off x="1111" y="436"/>
              <a:ext cx="2903" cy="5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82" name="Line 292">
              <a:extLst>
                <a:ext uri="{FF2B5EF4-FFF2-40B4-BE49-F238E27FC236}">
                  <a16:creationId xmlns:a16="http://schemas.microsoft.com/office/drawing/2014/main" id="{41A762B2-A98A-20C2-CFD4-AC3B8A8298F7}"/>
                </a:ext>
              </a:extLst>
            </p:cNvPr>
            <p:cNvSpPr>
              <a:spLocks noChangeShapeType="1"/>
            </p:cNvSpPr>
            <p:nvPr/>
          </p:nvSpPr>
          <p:spPr bwMode="auto">
            <a:xfrm>
              <a:off x="1111" y="1253"/>
              <a:ext cx="2676" cy="104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95" name="Group 305">
            <a:extLst>
              <a:ext uri="{FF2B5EF4-FFF2-40B4-BE49-F238E27FC236}">
                <a16:creationId xmlns:a16="http://schemas.microsoft.com/office/drawing/2014/main" id="{6F5937AD-B6B5-55E9-219E-8554DB0A4F27}"/>
              </a:ext>
            </a:extLst>
          </p:cNvPr>
          <p:cNvGrpSpPr>
            <a:grpSpLocks/>
          </p:cNvGrpSpPr>
          <p:nvPr/>
        </p:nvGrpSpPr>
        <p:grpSpPr bwMode="auto">
          <a:xfrm>
            <a:off x="6153150" y="4795838"/>
            <a:ext cx="2525713" cy="361950"/>
            <a:chOff x="3603" y="3021"/>
            <a:chExt cx="1591" cy="228"/>
          </a:xfrm>
        </p:grpSpPr>
        <p:sp>
          <p:nvSpPr>
            <p:cNvPr id="5196" name="Rectangle 306">
              <a:extLst>
                <a:ext uri="{FF2B5EF4-FFF2-40B4-BE49-F238E27FC236}">
                  <a16:creationId xmlns:a16="http://schemas.microsoft.com/office/drawing/2014/main" id="{74F6B070-5AED-1B4C-79FD-78EB3C7FE3FC}"/>
                </a:ext>
              </a:extLst>
            </p:cNvPr>
            <p:cNvSpPr>
              <a:spLocks noChangeArrowheads="1"/>
            </p:cNvSpPr>
            <p:nvPr/>
          </p:nvSpPr>
          <p:spPr bwMode="auto">
            <a:xfrm>
              <a:off x="3923"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97" name="Group 307">
              <a:extLst>
                <a:ext uri="{FF2B5EF4-FFF2-40B4-BE49-F238E27FC236}">
                  <a16:creationId xmlns:a16="http://schemas.microsoft.com/office/drawing/2014/main" id="{3D336714-FD7F-E3E3-C6ED-1B96520BE570}"/>
                </a:ext>
              </a:extLst>
            </p:cNvPr>
            <p:cNvGrpSpPr>
              <a:grpSpLocks/>
            </p:cNvGrpSpPr>
            <p:nvPr/>
          </p:nvGrpSpPr>
          <p:grpSpPr bwMode="auto">
            <a:xfrm>
              <a:off x="3603" y="3021"/>
              <a:ext cx="275" cy="226"/>
              <a:chOff x="3603" y="3021"/>
              <a:chExt cx="275" cy="226"/>
            </a:xfrm>
          </p:grpSpPr>
          <p:sp>
            <p:nvSpPr>
              <p:cNvPr id="5198" name="Text Box 308">
                <a:extLst>
                  <a:ext uri="{FF2B5EF4-FFF2-40B4-BE49-F238E27FC236}">
                    <a16:creationId xmlns:a16="http://schemas.microsoft.com/office/drawing/2014/main" id="{6208303D-6870-B579-FB19-C9F27B645C05}"/>
                  </a:ext>
                </a:extLst>
              </p:cNvPr>
              <p:cNvSpPr txBox="1">
                <a:spLocks noChangeArrowheads="1"/>
              </p:cNvSpPr>
              <p:nvPr/>
            </p:nvSpPr>
            <p:spPr bwMode="auto">
              <a:xfrm>
                <a:off x="3603" y="3022"/>
                <a:ext cx="27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8</a:t>
                </a:r>
              </a:p>
            </p:txBody>
          </p:sp>
          <p:sp>
            <p:nvSpPr>
              <p:cNvPr id="5199" name="Oval 309">
                <a:extLst>
                  <a:ext uri="{FF2B5EF4-FFF2-40B4-BE49-F238E27FC236}">
                    <a16:creationId xmlns:a16="http://schemas.microsoft.com/office/drawing/2014/main" id="{FE8D28B2-57D0-50F2-9280-58B191D24007}"/>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5200" name="Group 310">
            <a:extLst>
              <a:ext uri="{FF2B5EF4-FFF2-40B4-BE49-F238E27FC236}">
                <a16:creationId xmlns:a16="http://schemas.microsoft.com/office/drawing/2014/main" id="{7AAA72B2-B72D-F17A-D744-9104EC6A3031}"/>
              </a:ext>
            </a:extLst>
          </p:cNvPr>
          <p:cNvGrpSpPr>
            <a:grpSpLocks/>
          </p:cNvGrpSpPr>
          <p:nvPr/>
        </p:nvGrpSpPr>
        <p:grpSpPr bwMode="auto">
          <a:xfrm>
            <a:off x="6153150" y="5299075"/>
            <a:ext cx="2522538" cy="361950"/>
            <a:chOff x="3605" y="3021"/>
            <a:chExt cx="1589" cy="228"/>
          </a:xfrm>
        </p:grpSpPr>
        <p:sp>
          <p:nvSpPr>
            <p:cNvPr id="5201" name="Rectangle 311">
              <a:extLst>
                <a:ext uri="{FF2B5EF4-FFF2-40B4-BE49-F238E27FC236}">
                  <a16:creationId xmlns:a16="http://schemas.microsoft.com/office/drawing/2014/main" id="{38438BA9-F056-2C68-EE87-757B1CAF84A5}"/>
                </a:ext>
              </a:extLst>
            </p:cNvPr>
            <p:cNvSpPr>
              <a:spLocks noChangeArrowheads="1"/>
            </p:cNvSpPr>
            <p:nvPr/>
          </p:nvSpPr>
          <p:spPr bwMode="auto">
            <a:xfrm>
              <a:off x="3923"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2" name="Group 312">
              <a:extLst>
                <a:ext uri="{FF2B5EF4-FFF2-40B4-BE49-F238E27FC236}">
                  <a16:creationId xmlns:a16="http://schemas.microsoft.com/office/drawing/2014/main" id="{EB718122-61AA-E724-0BBD-2479774B441E}"/>
                </a:ext>
              </a:extLst>
            </p:cNvPr>
            <p:cNvGrpSpPr>
              <a:grpSpLocks/>
            </p:cNvGrpSpPr>
            <p:nvPr/>
          </p:nvGrpSpPr>
          <p:grpSpPr bwMode="auto">
            <a:xfrm>
              <a:off x="3605" y="3021"/>
              <a:ext cx="273" cy="226"/>
              <a:chOff x="3605" y="3021"/>
              <a:chExt cx="273" cy="226"/>
            </a:xfrm>
          </p:grpSpPr>
          <p:sp>
            <p:nvSpPr>
              <p:cNvPr id="5203" name="Text Box 313">
                <a:extLst>
                  <a:ext uri="{FF2B5EF4-FFF2-40B4-BE49-F238E27FC236}">
                    <a16:creationId xmlns:a16="http://schemas.microsoft.com/office/drawing/2014/main" id="{DC74254D-A234-EF8C-D22E-CA172164E3F3}"/>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9</a:t>
                </a:r>
              </a:p>
            </p:txBody>
          </p:sp>
          <p:sp>
            <p:nvSpPr>
              <p:cNvPr id="5204" name="Oval 314">
                <a:extLst>
                  <a:ext uri="{FF2B5EF4-FFF2-40B4-BE49-F238E27FC236}">
                    <a16:creationId xmlns:a16="http://schemas.microsoft.com/office/drawing/2014/main" id="{5962F726-B383-B1A9-B496-26A17A2731E9}"/>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5205" name="Group 315">
            <a:extLst>
              <a:ext uri="{FF2B5EF4-FFF2-40B4-BE49-F238E27FC236}">
                <a16:creationId xmlns:a16="http://schemas.microsoft.com/office/drawing/2014/main" id="{F2DCE2AE-E31E-16FF-216D-9C7851917405}"/>
              </a:ext>
            </a:extLst>
          </p:cNvPr>
          <p:cNvGrpSpPr>
            <a:grpSpLocks/>
          </p:cNvGrpSpPr>
          <p:nvPr/>
        </p:nvGrpSpPr>
        <p:grpSpPr bwMode="auto">
          <a:xfrm>
            <a:off x="6156325" y="5803900"/>
            <a:ext cx="2522538" cy="361950"/>
            <a:chOff x="3605" y="3021"/>
            <a:chExt cx="1589" cy="228"/>
          </a:xfrm>
        </p:grpSpPr>
        <p:sp>
          <p:nvSpPr>
            <p:cNvPr id="5206" name="Rectangle 316">
              <a:extLst>
                <a:ext uri="{FF2B5EF4-FFF2-40B4-BE49-F238E27FC236}">
                  <a16:creationId xmlns:a16="http://schemas.microsoft.com/office/drawing/2014/main" id="{A6580B5C-6863-CB30-CE6F-842631081B84}"/>
                </a:ext>
              </a:extLst>
            </p:cNvPr>
            <p:cNvSpPr>
              <a:spLocks noChangeArrowheads="1"/>
            </p:cNvSpPr>
            <p:nvPr/>
          </p:nvSpPr>
          <p:spPr bwMode="auto">
            <a:xfrm>
              <a:off x="3923" y="3022"/>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7" name="Group 317">
              <a:extLst>
                <a:ext uri="{FF2B5EF4-FFF2-40B4-BE49-F238E27FC236}">
                  <a16:creationId xmlns:a16="http://schemas.microsoft.com/office/drawing/2014/main" id="{064EAB27-399B-85DA-5433-C7C501EF2CAE}"/>
                </a:ext>
              </a:extLst>
            </p:cNvPr>
            <p:cNvGrpSpPr>
              <a:grpSpLocks/>
            </p:cNvGrpSpPr>
            <p:nvPr/>
          </p:nvGrpSpPr>
          <p:grpSpPr bwMode="auto">
            <a:xfrm>
              <a:off x="3605" y="3021"/>
              <a:ext cx="273" cy="226"/>
              <a:chOff x="3605" y="3021"/>
              <a:chExt cx="273" cy="226"/>
            </a:xfrm>
          </p:grpSpPr>
          <p:sp>
            <p:nvSpPr>
              <p:cNvPr id="5208" name="Text Box 318">
                <a:extLst>
                  <a:ext uri="{FF2B5EF4-FFF2-40B4-BE49-F238E27FC236}">
                    <a16:creationId xmlns:a16="http://schemas.microsoft.com/office/drawing/2014/main" id="{5C8FA367-0F07-E577-F30D-43E023FE80C3}"/>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10</a:t>
                </a:r>
              </a:p>
            </p:txBody>
          </p:sp>
          <p:sp>
            <p:nvSpPr>
              <p:cNvPr id="5209" name="Oval 319">
                <a:extLst>
                  <a:ext uri="{FF2B5EF4-FFF2-40B4-BE49-F238E27FC236}">
                    <a16:creationId xmlns:a16="http://schemas.microsoft.com/office/drawing/2014/main" id="{7BD51073-1AFA-1EE0-6610-753F977823B6}"/>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5210" name="Group 333">
            <a:extLst>
              <a:ext uri="{FF2B5EF4-FFF2-40B4-BE49-F238E27FC236}">
                <a16:creationId xmlns:a16="http://schemas.microsoft.com/office/drawing/2014/main" id="{DBA47779-34A9-0FA8-C327-840C199F6362}"/>
              </a:ext>
            </a:extLst>
          </p:cNvPr>
          <p:cNvGrpSpPr>
            <a:grpSpLocks/>
          </p:cNvGrpSpPr>
          <p:nvPr/>
        </p:nvGrpSpPr>
        <p:grpSpPr bwMode="auto">
          <a:xfrm>
            <a:off x="5922963" y="765175"/>
            <a:ext cx="3043238" cy="2813050"/>
            <a:chOff x="3731" y="482"/>
            <a:chExt cx="1917" cy="1772"/>
          </a:xfrm>
        </p:grpSpPr>
        <p:pic>
          <p:nvPicPr>
            <p:cNvPr id="5211" name="Picture 153" descr="niere2">
              <a:extLst>
                <a:ext uri="{FF2B5EF4-FFF2-40B4-BE49-F238E27FC236}">
                  <a16:creationId xmlns:a16="http://schemas.microsoft.com/office/drawing/2014/main" id="{1271C777-BF8B-DF71-CB46-C87325E6C5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039" y="482"/>
              <a:ext cx="1290" cy="1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212" name="Group 216">
              <a:extLst>
                <a:ext uri="{FF2B5EF4-FFF2-40B4-BE49-F238E27FC236}">
                  <a16:creationId xmlns:a16="http://schemas.microsoft.com/office/drawing/2014/main" id="{513DE6E8-2E6D-E776-EDB0-7E4A42FF7A63}"/>
                </a:ext>
              </a:extLst>
            </p:cNvPr>
            <p:cNvGrpSpPr>
              <a:grpSpLocks/>
            </p:cNvGrpSpPr>
            <p:nvPr/>
          </p:nvGrpSpPr>
          <p:grpSpPr bwMode="auto">
            <a:xfrm>
              <a:off x="3742" y="755"/>
              <a:ext cx="227" cy="231"/>
              <a:chOff x="204" y="2704"/>
              <a:chExt cx="227" cy="231"/>
            </a:xfrm>
          </p:grpSpPr>
          <p:sp>
            <p:nvSpPr>
              <p:cNvPr id="5230" name="Oval 217">
                <a:extLst>
                  <a:ext uri="{FF2B5EF4-FFF2-40B4-BE49-F238E27FC236}">
                    <a16:creationId xmlns:a16="http://schemas.microsoft.com/office/drawing/2014/main" id="{BCDC96EA-EB30-3D5A-8DCD-71B29174E1B9}"/>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31" name="Text Box 218">
                <a:extLst>
                  <a:ext uri="{FF2B5EF4-FFF2-40B4-BE49-F238E27FC236}">
                    <a16:creationId xmlns:a16="http://schemas.microsoft.com/office/drawing/2014/main" id="{BE3396F6-F039-4889-9857-AFD2C6640AF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6</a:t>
                </a:r>
              </a:p>
            </p:txBody>
          </p:sp>
        </p:grpSp>
        <p:grpSp>
          <p:nvGrpSpPr>
            <p:cNvPr id="5213" name="Group 219">
              <a:extLst>
                <a:ext uri="{FF2B5EF4-FFF2-40B4-BE49-F238E27FC236}">
                  <a16:creationId xmlns:a16="http://schemas.microsoft.com/office/drawing/2014/main" id="{1EF27C0D-383F-C96B-68DF-CE3297561337}"/>
                </a:ext>
              </a:extLst>
            </p:cNvPr>
            <p:cNvGrpSpPr>
              <a:grpSpLocks/>
            </p:cNvGrpSpPr>
            <p:nvPr/>
          </p:nvGrpSpPr>
          <p:grpSpPr bwMode="auto">
            <a:xfrm>
              <a:off x="3742" y="1163"/>
              <a:ext cx="227" cy="231"/>
              <a:chOff x="204" y="2704"/>
              <a:chExt cx="227" cy="231"/>
            </a:xfrm>
          </p:grpSpPr>
          <p:sp>
            <p:nvSpPr>
              <p:cNvPr id="5228" name="Oval 220">
                <a:extLst>
                  <a:ext uri="{FF2B5EF4-FFF2-40B4-BE49-F238E27FC236}">
                    <a16:creationId xmlns:a16="http://schemas.microsoft.com/office/drawing/2014/main" id="{7FEC8795-46AD-F012-ACD3-3A134296336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29" name="Text Box 221">
                <a:extLst>
                  <a:ext uri="{FF2B5EF4-FFF2-40B4-BE49-F238E27FC236}">
                    <a16:creationId xmlns:a16="http://schemas.microsoft.com/office/drawing/2014/main" id="{E7913A5B-59A4-2AFD-27B4-AF5FDA448695}"/>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7</a:t>
                </a:r>
              </a:p>
            </p:txBody>
          </p:sp>
        </p:grpSp>
        <p:sp>
          <p:nvSpPr>
            <p:cNvPr id="5214" name="Line 273">
              <a:extLst>
                <a:ext uri="{FF2B5EF4-FFF2-40B4-BE49-F238E27FC236}">
                  <a16:creationId xmlns:a16="http://schemas.microsoft.com/office/drawing/2014/main" id="{FF28F03A-5766-2143-5CB0-82F9BDF21D30}"/>
                </a:ext>
              </a:extLst>
            </p:cNvPr>
            <p:cNvSpPr>
              <a:spLocks noChangeShapeType="1"/>
            </p:cNvSpPr>
            <p:nvPr/>
          </p:nvSpPr>
          <p:spPr bwMode="auto">
            <a:xfrm flipV="1">
              <a:off x="3969" y="845"/>
              <a:ext cx="589"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215" name="Line 274">
              <a:extLst>
                <a:ext uri="{FF2B5EF4-FFF2-40B4-BE49-F238E27FC236}">
                  <a16:creationId xmlns:a16="http://schemas.microsoft.com/office/drawing/2014/main" id="{3945D0AE-F58B-8481-970B-5C440B1278D6}"/>
                </a:ext>
              </a:extLst>
            </p:cNvPr>
            <p:cNvSpPr>
              <a:spLocks noChangeShapeType="1"/>
            </p:cNvSpPr>
            <p:nvPr/>
          </p:nvSpPr>
          <p:spPr bwMode="auto">
            <a:xfrm>
              <a:off x="3968" y="1253"/>
              <a:ext cx="208"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216" name="Line 275">
              <a:extLst>
                <a:ext uri="{FF2B5EF4-FFF2-40B4-BE49-F238E27FC236}">
                  <a16:creationId xmlns:a16="http://schemas.microsoft.com/office/drawing/2014/main" id="{84B70C36-806B-A053-9944-7808B19FD1F0}"/>
                </a:ext>
              </a:extLst>
            </p:cNvPr>
            <p:cNvSpPr>
              <a:spLocks noChangeShapeType="1"/>
            </p:cNvSpPr>
            <p:nvPr/>
          </p:nvSpPr>
          <p:spPr bwMode="auto">
            <a:xfrm flipH="1" flipV="1">
              <a:off x="3958" y="1842"/>
              <a:ext cx="419" cy="7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217" name="Line 276">
              <a:extLst>
                <a:ext uri="{FF2B5EF4-FFF2-40B4-BE49-F238E27FC236}">
                  <a16:creationId xmlns:a16="http://schemas.microsoft.com/office/drawing/2014/main" id="{71AFA8B5-63FD-4927-461D-215C9AA159A4}"/>
                </a:ext>
              </a:extLst>
            </p:cNvPr>
            <p:cNvSpPr>
              <a:spLocks noChangeShapeType="1"/>
            </p:cNvSpPr>
            <p:nvPr/>
          </p:nvSpPr>
          <p:spPr bwMode="auto">
            <a:xfrm flipH="1">
              <a:off x="5167" y="1253"/>
              <a:ext cx="208"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218" name="Group 322">
              <a:extLst>
                <a:ext uri="{FF2B5EF4-FFF2-40B4-BE49-F238E27FC236}">
                  <a16:creationId xmlns:a16="http://schemas.microsoft.com/office/drawing/2014/main" id="{AB706AF3-235E-322D-72D9-CD14D7E8EF73}"/>
                </a:ext>
              </a:extLst>
            </p:cNvPr>
            <p:cNvGrpSpPr>
              <a:grpSpLocks/>
            </p:cNvGrpSpPr>
            <p:nvPr/>
          </p:nvGrpSpPr>
          <p:grpSpPr bwMode="auto">
            <a:xfrm>
              <a:off x="3731" y="1705"/>
              <a:ext cx="273" cy="226"/>
              <a:chOff x="1961" y="4017"/>
              <a:chExt cx="273" cy="226"/>
            </a:xfrm>
          </p:grpSpPr>
          <p:sp>
            <p:nvSpPr>
              <p:cNvPr id="5226" name="Text Box 323">
                <a:extLst>
                  <a:ext uri="{FF2B5EF4-FFF2-40B4-BE49-F238E27FC236}">
                    <a16:creationId xmlns:a16="http://schemas.microsoft.com/office/drawing/2014/main" id="{89255A09-859B-431A-9C28-013D549A96A9}"/>
                  </a:ext>
                </a:extLst>
              </p:cNvPr>
              <p:cNvSpPr txBox="1">
                <a:spLocks noChangeArrowheads="1"/>
              </p:cNvSpPr>
              <p:nvPr/>
            </p:nvSpPr>
            <p:spPr bwMode="auto">
              <a:xfrm>
                <a:off x="1961" y="4018"/>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8</a:t>
                </a:r>
              </a:p>
            </p:txBody>
          </p:sp>
          <p:sp>
            <p:nvSpPr>
              <p:cNvPr id="5227" name="Oval 324">
                <a:extLst>
                  <a:ext uri="{FF2B5EF4-FFF2-40B4-BE49-F238E27FC236}">
                    <a16:creationId xmlns:a16="http://schemas.microsoft.com/office/drawing/2014/main" id="{F0100F60-8AA7-6288-710F-A13597D110A8}"/>
                  </a:ext>
                </a:extLst>
              </p:cNvPr>
              <p:cNvSpPr>
                <a:spLocks noChangeArrowheads="1"/>
              </p:cNvSpPr>
              <p:nvPr/>
            </p:nvSpPr>
            <p:spPr bwMode="auto">
              <a:xfrm>
                <a:off x="1961" y="401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5219" name="Group 325">
              <a:extLst>
                <a:ext uri="{FF2B5EF4-FFF2-40B4-BE49-F238E27FC236}">
                  <a16:creationId xmlns:a16="http://schemas.microsoft.com/office/drawing/2014/main" id="{E3C72616-1EE0-F749-2E98-4ADEFD7093F9}"/>
                </a:ext>
              </a:extLst>
            </p:cNvPr>
            <p:cNvGrpSpPr>
              <a:grpSpLocks/>
            </p:cNvGrpSpPr>
            <p:nvPr/>
          </p:nvGrpSpPr>
          <p:grpSpPr bwMode="auto">
            <a:xfrm>
              <a:off x="5375" y="1118"/>
              <a:ext cx="273" cy="226"/>
              <a:chOff x="3605" y="3021"/>
              <a:chExt cx="273" cy="226"/>
            </a:xfrm>
          </p:grpSpPr>
          <p:sp>
            <p:nvSpPr>
              <p:cNvPr id="5224" name="Text Box 326">
                <a:extLst>
                  <a:ext uri="{FF2B5EF4-FFF2-40B4-BE49-F238E27FC236}">
                    <a16:creationId xmlns:a16="http://schemas.microsoft.com/office/drawing/2014/main" id="{2FAA7409-7F0D-8072-2D75-6A3AAFE0D4C0}"/>
                  </a:ext>
                </a:extLst>
              </p:cNvPr>
              <p:cNvSpPr txBox="1">
                <a:spLocks noChangeArrowheads="1"/>
              </p:cNvSpPr>
              <p:nvPr/>
            </p:nvSpPr>
            <p:spPr bwMode="auto">
              <a:xfrm>
                <a:off x="3605" y="3022"/>
                <a:ext cx="273"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10</a:t>
                </a:r>
              </a:p>
            </p:txBody>
          </p:sp>
          <p:sp>
            <p:nvSpPr>
              <p:cNvPr id="5225" name="Oval 327">
                <a:extLst>
                  <a:ext uri="{FF2B5EF4-FFF2-40B4-BE49-F238E27FC236}">
                    <a16:creationId xmlns:a16="http://schemas.microsoft.com/office/drawing/2014/main" id="{F9CEBB8B-D8F9-87A6-B346-00CB6CEB235A}"/>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5220" name="Group 328">
              <a:extLst>
                <a:ext uri="{FF2B5EF4-FFF2-40B4-BE49-F238E27FC236}">
                  <a16:creationId xmlns:a16="http://schemas.microsoft.com/office/drawing/2014/main" id="{1ED4A84E-4CD3-5102-9A61-5F4B134D37CA}"/>
                </a:ext>
              </a:extLst>
            </p:cNvPr>
            <p:cNvGrpSpPr>
              <a:grpSpLocks/>
            </p:cNvGrpSpPr>
            <p:nvPr/>
          </p:nvGrpSpPr>
          <p:grpSpPr bwMode="auto">
            <a:xfrm>
              <a:off x="4443" y="2007"/>
              <a:ext cx="241" cy="226"/>
              <a:chOff x="3399" y="3004"/>
              <a:chExt cx="241" cy="226"/>
            </a:xfrm>
          </p:grpSpPr>
          <p:sp>
            <p:nvSpPr>
              <p:cNvPr id="5222" name="Text Box 329">
                <a:extLst>
                  <a:ext uri="{FF2B5EF4-FFF2-40B4-BE49-F238E27FC236}">
                    <a16:creationId xmlns:a16="http://schemas.microsoft.com/office/drawing/2014/main" id="{8099DD9D-214C-043F-2CD0-361378604EB4}"/>
                  </a:ext>
                </a:extLst>
              </p:cNvPr>
              <p:cNvSpPr txBox="1">
                <a:spLocks noChangeArrowheads="1"/>
              </p:cNvSpPr>
              <p:nvPr/>
            </p:nvSpPr>
            <p:spPr bwMode="auto">
              <a:xfrm>
                <a:off x="3413" y="3010"/>
                <a:ext cx="22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9</a:t>
                </a:r>
              </a:p>
            </p:txBody>
          </p:sp>
          <p:sp>
            <p:nvSpPr>
              <p:cNvPr id="5223" name="Oval 330">
                <a:extLst>
                  <a:ext uri="{FF2B5EF4-FFF2-40B4-BE49-F238E27FC236}">
                    <a16:creationId xmlns:a16="http://schemas.microsoft.com/office/drawing/2014/main" id="{342E4B45-26DF-500B-711C-C44A886E935F}"/>
                  </a:ext>
                </a:extLst>
              </p:cNvPr>
              <p:cNvSpPr>
                <a:spLocks noChangeArrowheads="1"/>
              </p:cNvSpPr>
              <p:nvPr/>
            </p:nvSpPr>
            <p:spPr bwMode="auto">
              <a:xfrm>
                <a:off x="3399" y="30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5221" name="Line 332">
              <a:extLst>
                <a:ext uri="{FF2B5EF4-FFF2-40B4-BE49-F238E27FC236}">
                  <a16:creationId xmlns:a16="http://schemas.microsoft.com/office/drawing/2014/main" id="{C19BE070-6B6A-9F10-962E-1611860EC192}"/>
                </a:ext>
              </a:extLst>
            </p:cNvPr>
            <p:cNvSpPr>
              <a:spLocks noChangeShapeType="1"/>
            </p:cNvSpPr>
            <p:nvPr/>
          </p:nvSpPr>
          <p:spPr bwMode="auto">
            <a:xfrm flipH="1">
              <a:off x="4670" y="1984"/>
              <a:ext cx="101" cy="8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extLst>
      <p:ext uri="{BB962C8B-B14F-4D97-AF65-F5344CB8AC3E}">
        <p14:creationId xmlns:p14="http://schemas.microsoft.com/office/powerpoint/2010/main" val="3390757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96B5084-ED3D-99D2-DA59-FBE74CE2C8F7}"/>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E8C9DA06-A6B8-4AAC-1B1F-814BCA58C11A}"/>
              </a:ext>
            </a:extLst>
          </p:cNvPr>
          <p:cNvSpPr>
            <a:spLocks noChangeArrowheads="1"/>
          </p:cNvSpPr>
          <p:nvPr/>
        </p:nvSpPr>
        <p:spPr bwMode="auto">
          <a:xfrm>
            <a:off x="0" y="6237288"/>
            <a:ext cx="9144000" cy="620712"/>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C41E4561-5772-252E-BE92-D100A7A04E39}"/>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Wien 2025</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03A3DF84-4BB7-88F0-4B72-D7E002283114}"/>
              </a:ext>
            </a:extLst>
          </p:cNvPr>
          <p:cNvSpPr>
            <a:spLocks noChangeArrowheads="1"/>
          </p:cNvSpPr>
          <p:nvPr/>
        </p:nvSpPr>
        <p:spPr bwMode="auto">
          <a:xfrm>
            <a:off x="539750" y="5876925"/>
            <a:ext cx="287338" cy="287338"/>
          </a:xfrm>
          <a:prstGeom prst="actionButtonRetur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198" name="Rectangle 6">
            <a:extLst>
              <a:ext uri="{FF2B5EF4-FFF2-40B4-BE49-F238E27FC236}">
                <a16:creationId xmlns:a16="http://schemas.microsoft.com/office/drawing/2014/main" id="{822AE23D-4E34-A88F-6CF8-502FD70D9187}"/>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8199" name="Picture 2">
            <a:extLst>
              <a:ext uri="{FF2B5EF4-FFF2-40B4-BE49-F238E27FC236}">
                <a16:creationId xmlns:a16="http://schemas.microsoft.com/office/drawing/2014/main" id="{104CC936-3728-AC47-0B4D-515F0C74F4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3">
  <a:themeElements>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3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3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3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3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3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342</Words>
  <Application>Microsoft Office PowerPoint</Application>
  <PresentationFormat>Bildschirmpräsentation (4:3)</PresentationFormat>
  <Paragraphs>110</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PoloST11KLeicht</vt:lpstr>
      <vt:lpstr>Wingdings</vt:lpstr>
      <vt:lpstr>BioTOP 3</vt:lpstr>
      <vt:lpstr>Benutzerdefiniertes Design</vt:lpstr>
      <vt:lpstr>Die Niere</vt:lpstr>
      <vt:lpstr>Die Niere</vt:lpstr>
      <vt:lpstr>Die Niere</vt:lpstr>
      <vt:lpstr>Die Niere</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Aufbau der Grasblüte</dc:title>
  <dc:creator>Sabrina</dc:creator>
  <cp:lastModifiedBy>Marion Reich</cp:lastModifiedBy>
  <cp:revision>207</cp:revision>
  <dcterms:created xsi:type="dcterms:W3CDTF">2008-04-29T08:40:23Z</dcterms:created>
  <dcterms:modified xsi:type="dcterms:W3CDTF">2025-04-25T08:51:13Z</dcterms:modified>
</cp:coreProperties>
</file>