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74" r:id="rId4"/>
    <p:sldId id="275" r:id="rId5"/>
    <p:sldId id="276" r:id="rId6"/>
    <p:sldId id="279" r:id="rId7"/>
    <p:sldId id="277" r:id="rId8"/>
    <p:sldId id="278" r:id="rId9"/>
    <p:sldId id="280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6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312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2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557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80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893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660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452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548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75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6A7C-6326-4077-81DB-02B460EEBDE7}" type="datetimeFigureOut">
              <a:rPr lang="de-AT" smtClean="0"/>
              <a:t>07.11.2017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3B56-58AC-4A42-8541-0E7B1C6AF6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168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</a:t>
            </a: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de-AT" sz="800" dirty="0" smtClean="0">
              <a:solidFill>
                <a:srgbClr val="595959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19672" y="2420888"/>
            <a:ext cx="60486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de-AT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AT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endParaRPr lang="de-A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zu Schulbuchseite 64/08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/>
          <a:stretch/>
        </p:blipFill>
        <p:spPr bwMode="auto">
          <a:xfrm>
            <a:off x="900758" y="1444279"/>
            <a:ext cx="7128792" cy="4529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10025" r="6634" b="10150"/>
          <a:stretch/>
        </p:blipFill>
        <p:spPr bwMode="auto">
          <a:xfrm>
            <a:off x="971599" y="1473995"/>
            <a:ext cx="7623323" cy="4475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963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r="42723" b="20504"/>
          <a:stretch/>
        </p:blipFill>
        <p:spPr bwMode="auto">
          <a:xfrm>
            <a:off x="899591" y="1473995"/>
            <a:ext cx="7695331" cy="4403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25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t="1" r="5869" b="4457"/>
          <a:stretch/>
        </p:blipFill>
        <p:spPr bwMode="auto">
          <a:xfrm>
            <a:off x="899592" y="1556792"/>
            <a:ext cx="756084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81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r="9346" b="4473"/>
          <a:stretch/>
        </p:blipFill>
        <p:spPr bwMode="auto">
          <a:xfrm>
            <a:off x="899592" y="1556792"/>
            <a:ext cx="748883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91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16394" b="5095"/>
          <a:stretch/>
        </p:blipFill>
        <p:spPr bwMode="auto">
          <a:xfrm>
            <a:off x="971600" y="1556792"/>
            <a:ext cx="720080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30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11873" r="16018" b="16438"/>
          <a:stretch/>
        </p:blipFill>
        <p:spPr bwMode="auto">
          <a:xfrm>
            <a:off x="899592" y="1483520"/>
            <a:ext cx="7695331" cy="446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26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0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059" y="6100246"/>
            <a:ext cx="77768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© Österreichischer Bundesverlag Schulbuch GmbH &amp; Co. 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KG, Wien 2017 | www.oebv.at | </a:t>
            </a:r>
            <a:r>
              <a:rPr lang="en-GB" sz="800" dirty="0" err="1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zielsicher</a:t>
            </a:r>
            <a:r>
              <a:rPr lang="en-GB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 English for the Building Trades SB | ISBN: 978-3-209-09432-2</a:t>
            </a:r>
            <a:endParaRPr lang="de-AT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Alle Rechte vorbehalten. Von dieser Druckvorlage ist die Vervielfältigung für den eigenen Unterrichtsgebrauch gestattet.</a:t>
            </a:r>
            <a:endParaRPr lang="de-AT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AT" sz="800" dirty="0" smtClean="0">
                <a:solidFill>
                  <a:srgbClr val="595959"/>
                </a:solidFill>
                <a:effectLst/>
                <a:latin typeface="Arial"/>
                <a:ea typeface="Calibri"/>
                <a:cs typeface="Times New Roman"/>
              </a:rPr>
              <a:t>Die Kopiergebühren sind abgegolten. Für Veränderungen durch Dritte übernimmt der Verlag keine Verantwortung.</a:t>
            </a:r>
          </a:p>
          <a:p>
            <a:pPr>
              <a:spcAft>
                <a:spcPts val="0"/>
              </a:spcAft>
            </a:pP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Bildquellen: Claudia </a:t>
            </a:r>
            <a:r>
              <a:rPr lang="de-AT" sz="800" dirty="0" err="1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Blazejak</a:t>
            </a:r>
            <a:r>
              <a:rPr lang="de-AT" sz="800" dirty="0">
                <a:solidFill>
                  <a:srgbClr val="595959"/>
                </a:solidFill>
                <a:latin typeface="Arial"/>
                <a:ea typeface="Calibri"/>
                <a:cs typeface="Times New Roman"/>
              </a:rPr>
              <a:t>, PER MEDIEN &amp; MARKETING GmbH, Braunschweig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10123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5988" r="26137" b="6586"/>
          <a:stretch/>
        </p:blipFill>
        <p:spPr bwMode="auto">
          <a:xfrm>
            <a:off x="899592" y="1628800"/>
            <a:ext cx="7272808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5216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Bildschirmpräsentation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Rusch, Mag. Monika</dc:creator>
  <cp:lastModifiedBy>Rusch, Mag. Monika</cp:lastModifiedBy>
  <cp:revision>5</cp:revision>
  <dcterms:created xsi:type="dcterms:W3CDTF">2017-09-20T14:39:08Z</dcterms:created>
  <dcterms:modified xsi:type="dcterms:W3CDTF">2017-11-07T11:46:59Z</dcterms:modified>
</cp:coreProperties>
</file>