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74" r:id="rId4"/>
    <p:sldId id="275" r:id="rId5"/>
    <p:sldId id="276" r:id="rId6"/>
    <p:sldId id="279" r:id="rId7"/>
    <p:sldId id="277" r:id="rId8"/>
    <p:sldId id="278" r:id="rId9"/>
    <p:sldId id="280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3" autoAdjust="0"/>
    <p:restoredTop sz="94705" autoAdjust="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466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0312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722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25573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9808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4893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1660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59886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84526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15480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7579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96A7C-6326-4077-81DB-02B460EEBDE7}" type="datetimeFigureOut">
              <a:rPr lang="de-AT" smtClean="0"/>
              <a:t>07.11.2017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83B56-58AC-4A42-8541-0E7B1C6AF63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9168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18059" y="6100246"/>
            <a:ext cx="7776864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</a:t>
            </a: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.</a:t>
            </a:r>
            <a:endParaRPr lang="de-AT" sz="800" dirty="0" smtClean="0">
              <a:solidFill>
                <a:srgbClr val="595959"/>
              </a:solidFill>
              <a:effectLst/>
              <a:latin typeface="Arial"/>
              <a:ea typeface="Calibri"/>
              <a:cs typeface="Times New Roman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619672" y="2420888"/>
            <a:ext cx="6048672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AT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</a:t>
            </a:r>
            <a:r>
              <a:rPr lang="de-AT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lang="de-AT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AT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40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walls</a:t>
            </a:r>
            <a:endParaRPr lang="de-AT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zu Schulbuchseite 64/08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5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18059" y="610024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Bildquellen: Claudia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Blazejak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, PER MEDIEN &amp; MARKETING GmbH, Braunschweig</a:t>
            </a:r>
          </a:p>
        </p:txBody>
      </p:sp>
      <p:pic>
        <p:nvPicPr>
          <p:cNvPr id="5" name="Grafik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6"/>
          <a:stretch/>
        </p:blipFill>
        <p:spPr bwMode="auto">
          <a:xfrm>
            <a:off x="900758" y="1444279"/>
            <a:ext cx="7128792" cy="4529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827584" y="101233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de-A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de-A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323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18059" y="610024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Bildquellen: Claudia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Blazejak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, PER MEDIEN &amp; MARKETING GmbH, Braunschweig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27584" y="101233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de-A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de-A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3" t="10025" r="6634" b="10150"/>
          <a:stretch/>
        </p:blipFill>
        <p:spPr bwMode="auto">
          <a:xfrm>
            <a:off x="971599" y="1473995"/>
            <a:ext cx="7623323" cy="4475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69630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18059" y="610024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Bildquellen: Claudia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Blazejak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, PER MEDIEN &amp; MARKETING GmbH, Braunschweig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27584" y="101233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de-A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de-A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1" r="42723" b="20504"/>
          <a:stretch/>
        </p:blipFill>
        <p:spPr bwMode="auto">
          <a:xfrm>
            <a:off x="899591" y="1473995"/>
            <a:ext cx="7695331" cy="44032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99256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18059" y="610024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Bildquellen: Claudia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Blazejak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, PER MEDIEN &amp; MARKETING GmbH, Braunschweig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27584" y="101233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de-A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de-A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2" t="1" r="5869" b="4457"/>
          <a:stretch/>
        </p:blipFill>
        <p:spPr bwMode="auto">
          <a:xfrm>
            <a:off x="899592" y="1556792"/>
            <a:ext cx="7560840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11815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18059" y="610024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Bildquellen: Claudia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Blazejak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, PER MEDIEN &amp; MARKETING GmbH, Braunschweig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27584" y="101233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de-A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de-A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1" r="9346" b="4473"/>
          <a:stretch/>
        </p:blipFill>
        <p:spPr bwMode="auto">
          <a:xfrm>
            <a:off x="899592" y="1556792"/>
            <a:ext cx="7488832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46917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18059" y="610024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Bildquellen: Claudia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Blazejak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, PER MEDIEN &amp; MARKETING GmbH, Braunschweig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27584" y="101233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de-A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endParaRPr lang="de-A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" r="16394" b="5095"/>
          <a:stretch/>
        </p:blipFill>
        <p:spPr bwMode="auto">
          <a:xfrm>
            <a:off x="971600" y="1556792"/>
            <a:ext cx="7200800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77302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18059" y="610024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Bildquellen: Claudia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Blazejak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, PER MEDIEN &amp; MARKETING GmbH, Braunschweig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27584" y="101233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de-A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endParaRPr lang="de-A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" t="11873" r="16018" b="16438"/>
          <a:stretch/>
        </p:blipFill>
        <p:spPr bwMode="auto">
          <a:xfrm>
            <a:off x="899592" y="1483520"/>
            <a:ext cx="7695331" cy="44657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17265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0"/>
          <a:stretch/>
        </p:blipFill>
        <p:spPr bwMode="auto">
          <a:xfrm>
            <a:off x="0" y="0"/>
            <a:ext cx="9144000" cy="908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eck 5"/>
          <p:cNvSpPr/>
          <p:nvPr/>
        </p:nvSpPr>
        <p:spPr>
          <a:xfrm>
            <a:off x="818059" y="6100246"/>
            <a:ext cx="777686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© Österreichischer Bundesverlag Schulbuch GmbH &amp; Co. 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KG, Wien 2017 | www.oebv.at | </a:t>
            </a:r>
            <a:r>
              <a:rPr lang="en-GB" sz="800" dirty="0" err="1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zielsicher</a:t>
            </a:r>
            <a:r>
              <a:rPr lang="en-GB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 English for the Building Trades SB | ISBN: 978-3-209-09432-2</a:t>
            </a:r>
            <a:endParaRPr lang="de-AT" sz="3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Alle Rechte vorbehalten. Von dieser Druckvorlage ist die Vervielfältigung für den eigenen Unterrichtsgebrauch gestattet.</a:t>
            </a:r>
            <a:endParaRPr lang="de-AT" sz="32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de-AT" sz="800" dirty="0" smtClean="0">
                <a:solidFill>
                  <a:srgbClr val="595959"/>
                </a:solidFill>
                <a:effectLst/>
                <a:latin typeface="Arial"/>
                <a:ea typeface="Calibri"/>
                <a:cs typeface="Times New Roman"/>
              </a:rPr>
              <a:t>Die Kopiergebühren sind abgegolten. Für Veränderungen durch Dritte übernimmt der Verlag keine Verantwortung.</a:t>
            </a:r>
          </a:p>
          <a:p>
            <a:pPr>
              <a:spcAft>
                <a:spcPts val="0"/>
              </a:spcAft>
            </a:pP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Bildquellen: Claudia </a:t>
            </a:r>
            <a:r>
              <a:rPr lang="de-AT" sz="800" dirty="0" err="1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Blazejak</a:t>
            </a:r>
            <a:r>
              <a:rPr lang="de-AT" sz="800" dirty="0">
                <a:solidFill>
                  <a:srgbClr val="595959"/>
                </a:solidFill>
                <a:latin typeface="Arial"/>
                <a:ea typeface="Calibri"/>
                <a:cs typeface="Times New Roman"/>
              </a:rPr>
              <a:t>, PER MEDIEN &amp; MARKETING GmbH, Braunschweig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27584" y="101233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de-A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endParaRPr lang="de-A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" t="5988" r="26137" b="6586"/>
          <a:stretch/>
        </p:blipFill>
        <p:spPr bwMode="auto">
          <a:xfrm>
            <a:off x="899592" y="1628800"/>
            <a:ext cx="7272808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452162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632</Words>
  <Application>Microsoft Office PowerPoint</Application>
  <PresentationFormat>Bildschirmpräsentation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Rusch, Mag. Monika</dc:creator>
  <cp:lastModifiedBy>Rusch, Mag. Monika</cp:lastModifiedBy>
  <cp:revision>5</cp:revision>
  <dcterms:created xsi:type="dcterms:W3CDTF">2017-09-20T14:39:08Z</dcterms:created>
  <dcterms:modified xsi:type="dcterms:W3CDTF">2017-11-07T11:46:59Z</dcterms:modified>
</cp:coreProperties>
</file>