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Alexander</a:t>
            </a:r>
          </a:p>
        </p:txBody>
      </p:sp>
      <p:cxnSp>
        <p:nvCxnSpPr>
          <p:cNvPr id="3" name="Gerade Verbindung 13">
            <a:extLst>
              <a:ext uri="{FF2B5EF4-FFF2-40B4-BE49-F238E27FC236}">
                <a16:creationId xmlns:a16="http://schemas.microsoft.com/office/drawing/2014/main" id="{03CC54A3-5D9E-083C-B898-7D6215A2A2C0}"/>
              </a:ext>
            </a:extLst>
          </p:cNvPr>
          <p:cNvCxnSpPr>
            <a:cxnSpLocks noChangeShapeType="1"/>
          </p:cNvCxnSpPr>
          <p:nvPr/>
        </p:nvCxnSpPr>
        <p:spPr bwMode="auto">
          <a:xfrm>
            <a:off x="4572000" y="1628775"/>
            <a:ext cx="0" cy="4032250"/>
          </a:xfrm>
          <a:prstGeom prst="line">
            <a:avLst/>
          </a:prstGeom>
          <a:noFill/>
          <a:ln w="76200" algn="ctr">
            <a:solidFill>
              <a:srgbClr val="669900"/>
            </a:solidFill>
            <a:round/>
            <a:headEnd/>
            <a:tailEnd/>
          </a:ln>
          <a:extLst>
            <a:ext uri="{909E8E84-426E-40DD-AFC4-6F175D3DCCD1}">
              <a14:hiddenFill xmlns:a14="http://schemas.microsoft.com/office/drawing/2010/main">
                <a:noFill/>
              </a14:hiddenFill>
            </a:ext>
          </a:extLst>
        </p:spPr>
      </p:cxnSp>
      <p:sp>
        <p:nvSpPr>
          <p:cNvPr id="4" name="Text Box 10">
            <a:extLst>
              <a:ext uri="{FF2B5EF4-FFF2-40B4-BE49-F238E27FC236}">
                <a16:creationId xmlns:a16="http://schemas.microsoft.com/office/drawing/2014/main" id="{E4214470-7EF8-84E7-EB90-4614D8EBD52D}"/>
              </a:ext>
            </a:extLst>
          </p:cNvPr>
          <p:cNvSpPr txBox="1">
            <a:spLocks noChangeArrowheads="1"/>
          </p:cNvSpPr>
          <p:nvPr/>
        </p:nvSpPr>
        <p:spPr bwMode="auto">
          <a:xfrm>
            <a:off x="733425" y="1724025"/>
            <a:ext cx="3529013" cy="671513"/>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669900"/>
                </a:solidFill>
                <a:latin typeface="Calibri" panose="020F0502020204030204" pitchFamily="34" charset="0"/>
              </a:rPr>
              <a:t>der Große</a:t>
            </a:r>
          </a:p>
        </p:txBody>
      </p:sp>
      <p:sp>
        <p:nvSpPr>
          <p:cNvPr id="5" name="Text Box 10">
            <a:extLst>
              <a:ext uri="{FF2B5EF4-FFF2-40B4-BE49-F238E27FC236}">
                <a16:creationId xmlns:a16="http://schemas.microsoft.com/office/drawing/2014/main" id="{02112EA1-83B9-23C3-B71D-9191CA0D75A2}"/>
              </a:ext>
            </a:extLst>
          </p:cNvPr>
          <p:cNvSpPr txBox="1">
            <a:spLocks noChangeArrowheads="1"/>
          </p:cNvSpPr>
          <p:nvPr/>
        </p:nvSpPr>
        <p:spPr bwMode="auto">
          <a:xfrm>
            <a:off x="4899025" y="1709738"/>
            <a:ext cx="3529013" cy="671512"/>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669900"/>
                </a:solidFill>
                <a:latin typeface="Calibri" panose="020F0502020204030204" pitchFamily="34" charset="0"/>
              </a:rPr>
              <a:t>der Große?</a:t>
            </a:r>
          </a:p>
        </p:txBody>
      </p:sp>
      <p:sp>
        <p:nvSpPr>
          <p:cNvPr id="6" name="Text Box 10">
            <a:extLst>
              <a:ext uri="{FF2B5EF4-FFF2-40B4-BE49-F238E27FC236}">
                <a16:creationId xmlns:a16="http://schemas.microsoft.com/office/drawing/2014/main" id="{CB20C273-9EF0-CC34-9348-D116F9A88086}"/>
              </a:ext>
            </a:extLst>
          </p:cNvPr>
          <p:cNvSpPr txBox="1">
            <a:spLocks noChangeArrowheads="1"/>
          </p:cNvSpPr>
          <p:nvPr/>
        </p:nvSpPr>
        <p:spPr bwMode="auto">
          <a:xfrm>
            <a:off x="539750" y="2747963"/>
            <a:ext cx="37449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Herrscher eines riesigen Reiches</a:t>
            </a:r>
          </a:p>
        </p:txBody>
      </p:sp>
      <p:sp>
        <p:nvSpPr>
          <p:cNvPr id="7" name="Text Box 10">
            <a:extLst>
              <a:ext uri="{FF2B5EF4-FFF2-40B4-BE49-F238E27FC236}">
                <a16:creationId xmlns:a16="http://schemas.microsoft.com/office/drawing/2014/main" id="{43C9584D-25D7-4267-6C47-11C660211D9C}"/>
              </a:ext>
            </a:extLst>
          </p:cNvPr>
          <p:cNvSpPr txBox="1">
            <a:spLocks noChangeArrowheads="1"/>
          </p:cNvSpPr>
          <p:nvPr/>
        </p:nvSpPr>
        <p:spPr bwMode="auto">
          <a:xfrm>
            <a:off x="593725" y="3911600"/>
            <a:ext cx="37449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taktisches Geschick und persönlicher Mut</a:t>
            </a:r>
          </a:p>
        </p:txBody>
      </p:sp>
      <p:sp>
        <p:nvSpPr>
          <p:cNvPr id="8" name="Text Box 10">
            <a:extLst>
              <a:ext uri="{FF2B5EF4-FFF2-40B4-BE49-F238E27FC236}">
                <a16:creationId xmlns:a16="http://schemas.microsoft.com/office/drawing/2014/main" id="{867D2C87-0859-A491-381A-7604871023EC}"/>
              </a:ext>
            </a:extLst>
          </p:cNvPr>
          <p:cNvSpPr txBox="1">
            <a:spLocks noChangeArrowheads="1"/>
          </p:cNvSpPr>
          <p:nvPr/>
        </p:nvSpPr>
        <p:spPr bwMode="auto">
          <a:xfrm>
            <a:off x="557213" y="5026144"/>
            <a:ext cx="37449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Hellenismus</a:t>
            </a:r>
          </a:p>
        </p:txBody>
      </p:sp>
      <p:sp>
        <p:nvSpPr>
          <p:cNvPr id="9" name="Text Box 10">
            <a:extLst>
              <a:ext uri="{FF2B5EF4-FFF2-40B4-BE49-F238E27FC236}">
                <a16:creationId xmlns:a16="http://schemas.microsoft.com/office/drawing/2014/main" id="{AFE9D577-4559-F380-B2A7-912EBF0DF611}"/>
              </a:ext>
            </a:extLst>
          </p:cNvPr>
          <p:cNvSpPr txBox="1">
            <a:spLocks noChangeArrowheads="1"/>
          </p:cNvSpPr>
          <p:nvPr/>
        </p:nvSpPr>
        <p:spPr bwMode="auto">
          <a:xfrm>
            <a:off x="4762500" y="4093936"/>
            <a:ext cx="37449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Eroberungskriege</a:t>
            </a:r>
          </a:p>
        </p:txBody>
      </p:sp>
      <p:sp>
        <p:nvSpPr>
          <p:cNvPr id="10" name="Text Box 10">
            <a:extLst>
              <a:ext uri="{FF2B5EF4-FFF2-40B4-BE49-F238E27FC236}">
                <a16:creationId xmlns:a16="http://schemas.microsoft.com/office/drawing/2014/main" id="{195D8539-82FB-141A-D570-DBA012C8B861}"/>
              </a:ext>
            </a:extLst>
          </p:cNvPr>
          <p:cNvSpPr txBox="1">
            <a:spLocks noChangeArrowheads="1"/>
          </p:cNvSpPr>
          <p:nvPr/>
        </p:nvSpPr>
        <p:spPr bwMode="auto">
          <a:xfrm>
            <a:off x="4833938" y="2733998"/>
            <a:ext cx="37449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Morde zur Absicherung der Macht</a:t>
            </a:r>
          </a:p>
        </p:txBody>
      </p:sp>
      <p:sp>
        <p:nvSpPr>
          <p:cNvPr id="15" name="Text Box 10">
            <a:extLst>
              <a:ext uri="{FF2B5EF4-FFF2-40B4-BE49-F238E27FC236}">
                <a16:creationId xmlns:a16="http://schemas.microsoft.com/office/drawing/2014/main" id="{BEA5D341-6FBE-B840-9415-74163EF61E70}"/>
              </a:ext>
            </a:extLst>
          </p:cNvPr>
          <p:cNvSpPr txBox="1">
            <a:spLocks noChangeArrowheads="1"/>
          </p:cNvSpPr>
          <p:nvPr/>
        </p:nvSpPr>
        <p:spPr bwMode="auto">
          <a:xfrm>
            <a:off x="4738115" y="5024652"/>
            <a:ext cx="37449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viele Tote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„Alexander – der Große?“ auf den Seiten 38 bis 39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Bildschirmpräsentation (4:3)</PresentationFormat>
  <Paragraphs>29</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70</cp:revision>
  <dcterms:created xsi:type="dcterms:W3CDTF">2011-07-14T19:54:09Z</dcterms:created>
  <dcterms:modified xsi:type="dcterms:W3CDTF">2022-11-07T07:38:56Z</dcterms:modified>
</cp:coreProperties>
</file>