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AE049E5-AA4E-498B-A6A4-C58D2EA38A61}" type="datetimeFigureOut">
              <a:rPr lang="de-AT"/>
              <a:pPr>
                <a:defRPr/>
              </a:pPr>
              <a:t>10.09.2024</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6A43BBB-E532-4058-9F6D-D48160A6E050}" type="slidenum">
              <a:rPr lang="de-AT"/>
              <a:pPr>
                <a:defRPr/>
              </a:pPr>
              <a:t>‹Nr.›</a:t>
            </a:fld>
            <a:endParaRPr lang="de-AT"/>
          </a:p>
        </p:txBody>
      </p:sp>
    </p:spTree>
    <p:extLst>
      <p:ext uri="{BB962C8B-B14F-4D97-AF65-F5344CB8AC3E}">
        <p14:creationId xmlns:p14="http://schemas.microsoft.com/office/powerpoint/2010/main" val="3504756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F7203A1-1553-4AD5-8ADE-EF805E9FA38E}" type="datetimeFigureOut">
              <a:rPr lang="de-AT"/>
              <a:pPr>
                <a:defRPr/>
              </a:pPr>
              <a:t>10.09.2024</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5642D11-2E9F-41BE-BFF3-28FF6DB41427}" type="slidenum">
              <a:rPr lang="de-AT"/>
              <a:pPr>
                <a:defRPr/>
              </a:pPr>
              <a:t>‹Nr.›</a:t>
            </a:fld>
            <a:endParaRPr lang="de-AT"/>
          </a:p>
        </p:txBody>
      </p:sp>
    </p:spTree>
    <p:extLst>
      <p:ext uri="{BB962C8B-B14F-4D97-AF65-F5344CB8AC3E}">
        <p14:creationId xmlns:p14="http://schemas.microsoft.com/office/powerpoint/2010/main" val="38938488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09622500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610F8B0B-C04E-48C3-AAFE-C57F7B6FE592}" type="datetimeFigureOut">
              <a:rPr lang="de-AT"/>
              <a:pPr>
                <a:defRPr/>
              </a:pPr>
              <a:t>10.09.2024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C281FEC7-1759-4D8C-9B0F-DA6C1223249D}" type="slidenum">
              <a:rPr lang="de-AT"/>
              <a:pPr>
                <a:defRPr/>
              </a:pPr>
              <a:t>‹Nr.›</a:t>
            </a:fld>
            <a:endParaRPr lang="de-AT"/>
          </a:p>
        </p:txBody>
      </p:sp>
    </p:spTree>
    <p:extLst>
      <p:ext uri="{BB962C8B-B14F-4D97-AF65-F5344CB8AC3E}">
        <p14:creationId xmlns:p14="http://schemas.microsoft.com/office/powerpoint/2010/main" val="214318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7F898C33-7F85-4206-8100-7CC001083787}" type="datetimeFigureOut">
              <a:rPr lang="de-AT"/>
              <a:pPr>
                <a:defRPr/>
              </a:pPr>
              <a:t>10.09.2024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BFCAF1C7-3FF8-4AC6-9339-E1E378FA2A19}" type="slidenum">
              <a:rPr lang="de-AT"/>
              <a:pPr>
                <a:defRPr/>
              </a:pPr>
              <a:t>‹Nr.›</a:t>
            </a:fld>
            <a:endParaRPr lang="de-AT"/>
          </a:p>
        </p:txBody>
      </p:sp>
    </p:spTree>
    <p:extLst>
      <p:ext uri="{BB962C8B-B14F-4D97-AF65-F5344CB8AC3E}">
        <p14:creationId xmlns:p14="http://schemas.microsoft.com/office/powerpoint/2010/main" val="4042406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EF01C9FD-D27F-43CD-9559-FE16A46EF7DA}" type="datetimeFigureOut">
              <a:rPr lang="de-AT"/>
              <a:pPr>
                <a:defRPr/>
              </a:pPr>
              <a:t>10.09.2024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2A65E57-941E-47DD-AC8E-F8B28071B4AD}" type="slidenum">
              <a:rPr lang="de-AT"/>
              <a:pPr>
                <a:defRPr/>
              </a:pPr>
              <a:t>‹Nr.›</a:t>
            </a:fld>
            <a:endParaRPr lang="de-AT"/>
          </a:p>
        </p:txBody>
      </p:sp>
    </p:spTree>
    <p:extLst>
      <p:ext uri="{BB962C8B-B14F-4D97-AF65-F5344CB8AC3E}">
        <p14:creationId xmlns:p14="http://schemas.microsoft.com/office/powerpoint/2010/main" val="322984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14A3346D-7195-4D8C-BBE9-623CE9C941F4}" type="datetimeFigureOut">
              <a:rPr lang="de-AT"/>
              <a:pPr>
                <a:defRPr/>
              </a:pPr>
              <a:t>10.09.2024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665AC8BA-46B1-4027-AEDE-3B14DBD908E1}" type="slidenum">
              <a:rPr lang="de-AT"/>
              <a:pPr>
                <a:defRPr/>
              </a:pPr>
              <a:t>‹Nr.›</a:t>
            </a:fld>
            <a:endParaRPr lang="de-AT"/>
          </a:p>
        </p:txBody>
      </p:sp>
    </p:spTree>
    <p:extLst>
      <p:ext uri="{BB962C8B-B14F-4D97-AF65-F5344CB8AC3E}">
        <p14:creationId xmlns:p14="http://schemas.microsoft.com/office/powerpoint/2010/main" val="2061541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C6797BA3-E40E-40C3-93F4-AC466945D83E}" type="datetimeFigureOut">
              <a:rPr lang="de-AT"/>
              <a:pPr>
                <a:defRPr/>
              </a:pPr>
              <a:t>10.09.2024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ABD94407-4DF1-42EB-A465-6FF29B8B13AC}" type="slidenum">
              <a:rPr lang="de-AT"/>
              <a:pPr>
                <a:defRPr/>
              </a:pPr>
              <a:t>‹Nr.›</a:t>
            </a:fld>
            <a:endParaRPr lang="de-AT"/>
          </a:p>
        </p:txBody>
      </p:sp>
    </p:spTree>
    <p:extLst>
      <p:ext uri="{BB962C8B-B14F-4D97-AF65-F5344CB8AC3E}">
        <p14:creationId xmlns:p14="http://schemas.microsoft.com/office/powerpoint/2010/main" val="239221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1ACD445F-609C-4730-9A41-B1403433E290}" type="datetimeFigureOut">
              <a:rPr lang="de-AT"/>
              <a:pPr>
                <a:defRPr/>
              </a:pPr>
              <a:t>10.09.2024</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076DD119-8F2F-481C-82EA-7C3837C0827B}" type="slidenum">
              <a:rPr lang="de-AT"/>
              <a:pPr>
                <a:defRPr/>
              </a:pPr>
              <a:t>‹Nr.›</a:t>
            </a:fld>
            <a:endParaRPr lang="de-AT"/>
          </a:p>
        </p:txBody>
      </p:sp>
    </p:spTree>
    <p:extLst>
      <p:ext uri="{BB962C8B-B14F-4D97-AF65-F5344CB8AC3E}">
        <p14:creationId xmlns:p14="http://schemas.microsoft.com/office/powerpoint/2010/main" val="1841926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25340B42-5EAA-4538-8C88-0C04ECE5A3BA}" type="datetimeFigureOut">
              <a:rPr lang="de-AT"/>
              <a:pPr>
                <a:defRPr/>
              </a:pPr>
              <a:t>10.09.2024</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0766F416-7B06-4520-9EE4-7272E38E1E05}" type="slidenum">
              <a:rPr lang="de-AT"/>
              <a:pPr>
                <a:defRPr/>
              </a:pPr>
              <a:t>‹Nr.›</a:t>
            </a:fld>
            <a:endParaRPr lang="de-AT"/>
          </a:p>
        </p:txBody>
      </p:sp>
    </p:spTree>
    <p:extLst>
      <p:ext uri="{BB962C8B-B14F-4D97-AF65-F5344CB8AC3E}">
        <p14:creationId xmlns:p14="http://schemas.microsoft.com/office/powerpoint/2010/main" val="2347698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539EB29B-86F1-4188-AA0B-AE265351343C}" type="datetimeFigureOut">
              <a:rPr lang="de-AT"/>
              <a:pPr>
                <a:defRPr/>
              </a:pPr>
              <a:t>10.09.2024</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F8B1BAB3-B2EE-47BD-9746-3DAD93D1F9AD}" type="slidenum">
              <a:rPr lang="de-AT"/>
              <a:pPr>
                <a:defRPr/>
              </a:pPr>
              <a:t>‹Nr.›</a:t>
            </a:fld>
            <a:endParaRPr lang="de-AT"/>
          </a:p>
        </p:txBody>
      </p:sp>
    </p:spTree>
    <p:extLst>
      <p:ext uri="{BB962C8B-B14F-4D97-AF65-F5344CB8AC3E}">
        <p14:creationId xmlns:p14="http://schemas.microsoft.com/office/powerpoint/2010/main" val="4189149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6EC3ACC9-2F69-49F8-AC9F-95D22FC51C02}" type="datetimeFigureOut">
              <a:rPr lang="de-AT"/>
              <a:pPr>
                <a:defRPr/>
              </a:pPr>
              <a:t>10.09.2024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C36F4422-9561-4FF1-9A8A-8CB993CE7CDC}" type="slidenum">
              <a:rPr lang="de-AT"/>
              <a:pPr>
                <a:defRPr/>
              </a:pPr>
              <a:t>‹Nr.›</a:t>
            </a:fld>
            <a:endParaRPr lang="de-AT"/>
          </a:p>
        </p:txBody>
      </p:sp>
    </p:spTree>
    <p:extLst>
      <p:ext uri="{BB962C8B-B14F-4D97-AF65-F5344CB8AC3E}">
        <p14:creationId xmlns:p14="http://schemas.microsoft.com/office/powerpoint/2010/main" val="981901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F362904F-E5F6-4C00-83DD-D89322D8C27D}" type="datetimeFigureOut">
              <a:rPr lang="de-AT"/>
              <a:pPr>
                <a:defRPr/>
              </a:pPr>
              <a:t>10.09.2024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39394EA4-F1C4-418B-A6D6-9ED58C563C06}" type="slidenum">
              <a:rPr lang="de-AT"/>
              <a:pPr>
                <a:defRPr/>
              </a:pPr>
              <a:t>‹Nr.›</a:t>
            </a:fld>
            <a:endParaRPr lang="de-AT"/>
          </a:p>
        </p:txBody>
      </p:sp>
    </p:spTree>
    <p:extLst>
      <p:ext uri="{BB962C8B-B14F-4D97-AF65-F5344CB8AC3E}">
        <p14:creationId xmlns:p14="http://schemas.microsoft.com/office/powerpoint/2010/main" val="899801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EF77728-2AF2-4D29-A56C-46354527602E}" type="datetimeFigureOut">
              <a:rPr lang="de-AT"/>
              <a:pPr>
                <a:defRPr/>
              </a:pPr>
              <a:t>10.09.2024</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49EEC7A-15E0-469B-9CD4-2B082764D9CA}"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31" r:id="rId1"/>
    <p:sldLayoutId id="2147484021" r:id="rId2"/>
    <p:sldLayoutId id="2147484022" r:id="rId3"/>
    <p:sldLayoutId id="2147484023" r:id="rId4"/>
    <p:sldLayoutId id="2147484024" r:id="rId5"/>
    <p:sldLayoutId id="2147484025" r:id="rId6"/>
    <p:sldLayoutId id="2147484026" r:id="rId7"/>
    <p:sldLayoutId id="2147484027" r:id="rId8"/>
    <p:sldLayoutId id="2147484028" r:id="rId9"/>
    <p:sldLayoutId id="2147484029" r:id="rId10"/>
    <p:sldLayoutId id="214748403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468313" y="981075"/>
            <a:ext cx="8229600" cy="1262063"/>
          </a:xfrm>
        </p:spPr>
        <p:txBody>
          <a:bodyPr/>
          <a:lstStyle/>
          <a:p>
            <a:r>
              <a:rPr lang="de-AT" altLang="de-DE" dirty="0"/>
              <a:t>Die Bevölkerung wächst nicht überall</a:t>
            </a:r>
          </a:p>
        </p:txBody>
      </p:sp>
      <p:sp>
        <p:nvSpPr>
          <p:cNvPr id="3075" name="Inhaltsplatzhalter 1"/>
          <p:cNvSpPr>
            <a:spLocks noGrp="1"/>
          </p:cNvSpPr>
          <p:nvPr>
            <p:ph idx="1"/>
          </p:nvPr>
        </p:nvSpPr>
        <p:spPr>
          <a:xfrm>
            <a:off x="1042988" y="2347913"/>
            <a:ext cx="7777162" cy="3817391"/>
          </a:xfrm>
        </p:spPr>
        <p:txBody>
          <a:bodyPr/>
          <a:lstStyle/>
          <a:p>
            <a:pPr marL="0" indent="0">
              <a:buFont typeface="Arial" charset="0"/>
              <a:buNone/>
            </a:pPr>
            <a:r>
              <a:rPr altLang="de-DE" sz="1800" dirty="0"/>
              <a:t>Wenn die Bevölkerungszahl abnimmt, …</a:t>
            </a:r>
          </a:p>
          <a:p>
            <a:pPr marL="0" indent="0">
              <a:buFont typeface="Arial" charset="0"/>
              <a:buNone/>
            </a:pPr>
            <a:r>
              <a:rPr altLang="de-DE" sz="1200" b="0" dirty="0"/>
              <a:t>… wird weniger eingekauft.</a:t>
            </a:r>
          </a:p>
          <a:p>
            <a:pPr marL="0" indent="0">
              <a:buFont typeface="Arial" charset="0"/>
              <a:buNone/>
            </a:pPr>
            <a:r>
              <a:rPr altLang="de-DE" sz="1200" b="0" dirty="0"/>
              <a:t>… verdienen Geschäftsleute nicht genug.</a:t>
            </a:r>
          </a:p>
          <a:p>
            <a:pPr marL="0" indent="0">
              <a:buFont typeface="Arial" charset="0"/>
              <a:buNone/>
            </a:pPr>
            <a:r>
              <a:rPr altLang="de-DE" sz="1200" b="0" dirty="0"/>
              <a:t>… sperren Geschäfte zu.</a:t>
            </a:r>
          </a:p>
          <a:p>
            <a:pPr marL="0" indent="0">
              <a:buFont typeface="Arial" charset="0"/>
              <a:buNone/>
            </a:pPr>
            <a:r>
              <a:rPr altLang="de-DE" sz="1200" b="0" dirty="0"/>
              <a:t>… sinkt die Zahl der Arbeitsplätze.</a:t>
            </a:r>
          </a:p>
          <a:p>
            <a:pPr marL="0" indent="0">
              <a:buFont typeface="Arial" charset="0"/>
              <a:buNone/>
            </a:pPr>
            <a:r>
              <a:rPr altLang="de-DE" sz="1200" b="0" dirty="0"/>
              <a:t>… hat man weniger Einkaufsmöglichkeiten.</a:t>
            </a:r>
          </a:p>
          <a:p>
            <a:pPr marL="0" indent="0">
              <a:buFont typeface="Arial" charset="0"/>
              <a:buNone/>
            </a:pPr>
            <a:r>
              <a:rPr altLang="de-DE" sz="1200" b="0" dirty="0"/>
              <a:t>… sinken die Steuereinnahmen.</a:t>
            </a:r>
          </a:p>
          <a:p>
            <a:pPr marL="0" indent="0">
              <a:buFont typeface="Arial" charset="0"/>
              <a:buNone/>
            </a:pPr>
            <a:r>
              <a:rPr altLang="de-DE" sz="1200" b="0" dirty="0"/>
              <a:t>… verarmt die Gemeinde.</a:t>
            </a:r>
          </a:p>
          <a:p>
            <a:pPr marL="0" indent="0">
              <a:buFont typeface="Arial" charset="0"/>
              <a:buNone/>
            </a:pPr>
            <a:r>
              <a:rPr altLang="de-DE" sz="1200" b="0" dirty="0"/>
              <a:t>… nützen weniger Menschen Freizeitangebote.</a:t>
            </a:r>
          </a:p>
          <a:p>
            <a:pPr marL="0" indent="0">
              <a:buFont typeface="Arial" charset="0"/>
              <a:buNone/>
            </a:pPr>
            <a:r>
              <a:rPr altLang="de-DE" sz="1200" b="0" dirty="0"/>
              <a:t>… nimmt die Vielfalt der Freizeitangebote ab.</a:t>
            </a:r>
          </a:p>
          <a:p>
            <a:pPr marL="0" indent="0">
              <a:buFont typeface="Arial" charset="0"/>
              <a:buNone/>
            </a:pPr>
            <a:r>
              <a:rPr altLang="de-DE" sz="1200" b="0" dirty="0"/>
              <a:t>… gibt es keinen Kindergarten mehr im Ort.</a:t>
            </a:r>
          </a:p>
          <a:p>
            <a:pPr marL="0" indent="0">
              <a:buFont typeface="Arial" charset="0"/>
              <a:buNone/>
            </a:pPr>
            <a:r>
              <a:rPr altLang="de-DE" sz="1200" b="0" dirty="0"/>
              <a:t>… wird die Schule zugesperrt.</a:t>
            </a:r>
          </a:p>
          <a:p>
            <a:pPr marL="0" indent="0">
              <a:buFont typeface="Arial" charset="0"/>
              <a:buNone/>
            </a:pPr>
            <a:r>
              <a:rPr altLang="de-DE" sz="1200" b="0" dirty="0"/>
              <a:t>… ist weniger Verkehr.</a:t>
            </a:r>
          </a:p>
          <a:p>
            <a:pPr marL="0" indent="0">
              <a:buFont typeface="Arial" charset="0"/>
              <a:buNone/>
            </a:pPr>
            <a:r>
              <a:rPr altLang="de-DE" sz="1200" b="0" dirty="0"/>
              <a:t>… werden keine neuen Straßen gebaut.</a:t>
            </a:r>
          </a:p>
          <a:p>
            <a:pPr marL="0" indent="0">
              <a:buFont typeface="Arial" charset="0"/>
              <a:buNone/>
            </a:pPr>
            <a:r>
              <a:rPr altLang="de-DE" sz="1200" b="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0-#ppt_w/2"/>
                                          </p:val>
                                        </p:tav>
                                        <p:tav tm="100000">
                                          <p:val>
                                            <p:strVal val="#ppt_x"/>
                                          </p:val>
                                        </p:tav>
                                      </p:tavLst>
                                    </p:anim>
                                    <p:anim calcmode="lin" valueType="num">
                                      <p:cBhvr additive="base">
                                        <p:cTn id="8" dur="500" fill="hold"/>
                                        <p:tgtEl>
                                          <p:spTgt spid="307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075">
                                            <p:txEl>
                                              <p:pRg st="0" end="0"/>
                                            </p:txEl>
                                          </p:spTgt>
                                        </p:tgtEl>
                                        <p:attrNameLst>
                                          <p:attrName>style.visibility</p:attrName>
                                        </p:attrNameLst>
                                      </p:cBhvr>
                                      <p:to>
                                        <p:strVal val="visible"/>
                                      </p:to>
                                    </p:set>
                                    <p:anim calcmode="lin" valueType="num">
                                      <p:cBhvr additive="base">
                                        <p:cTn id="13" dur="500" fill="hold"/>
                                        <p:tgtEl>
                                          <p:spTgt spid="3075">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075">
                                            <p:txEl>
                                              <p:pRg st="1" end="1"/>
                                            </p:txEl>
                                          </p:spTgt>
                                        </p:tgtEl>
                                        <p:attrNameLst>
                                          <p:attrName>style.visibility</p:attrName>
                                        </p:attrNameLst>
                                      </p:cBhvr>
                                      <p:to>
                                        <p:strVal val="visible"/>
                                      </p:to>
                                    </p:set>
                                    <p:anim calcmode="lin" valueType="num">
                                      <p:cBhvr additive="base">
                                        <p:cTn id="19" dur="500" fill="hold"/>
                                        <p:tgtEl>
                                          <p:spTgt spid="3075">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075">
                                            <p:txEl>
                                              <p:pRg st="2" end="2"/>
                                            </p:txEl>
                                          </p:spTgt>
                                        </p:tgtEl>
                                        <p:attrNameLst>
                                          <p:attrName>style.visibility</p:attrName>
                                        </p:attrNameLst>
                                      </p:cBhvr>
                                      <p:to>
                                        <p:strVal val="visible"/>
                                      </p:to>
                                    </p:set>
                                    <p:anim calcmode="lin" valueType="num">
                                      <p:cBhvr additive="base">
                                        <p:cTn id="25" dur="500" fill="hold"/>
                                        <p:tgtEl>
                                          <p:spTgt spid="3075">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075">
                                            <p:txEl>
                                              <p:pRg st="3" end="3"/>
                                            </p:txEl>
                                          </p:spTgt>
                                        </p:tgtEl>
                                        <p:attrNameLst>
                                          <p:attrName>style.visibility</p:attrName>
                                        </p:attrNameLst>
                                      </p:cBhvr>
                                      <p:to>
                                        <p:strVal val="visible"/>
                                      </p:to>
                                    </p:set>
                                    <p:anim calcmode="lin" valueType="num">
                                      <p:cBhvr additive="base">
                                        <p:cTn id="31" dur="500" fill="hold"/>
                                        <p:tgtEl>
                                          <p:spTgt spid="3075">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0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075">
                                            <p:txEl>
                                              <p:pRg st="4" end="4"/>
                                            </p:txEl>
                                          </p:spTgt>
                                        </p:tgtEl>
                                        <p:attrNameLst>
                                          <p:attrName>style.visibility</p:attrName>
                                        </p:attrNameLst>
                                      </p:cBhvr>
                                      <p:to>
                                        <p:strVal val="visible"/>
                                      </p:to>
                                    </p:set>
                                    <p:anim calcmode="lin" valueType="num">
                                      <p:cBhvr additive="base">
                                        <p:cTn id="37" dur="500" fill="hold"/>
                                        <p:tgtEl>
                                          <p:spTgt spid="3075">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0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075">
                                            <p:txEl>
                                              <p:pRg st="5" end="5"/>
                                            </p:txEl>
                                          </p:spTgt>
                                        </p:tgtEl>
                                        <p:attrNameLst>
                                          <p:attrName>style.visibility</p:attrName>
                                        </p:attrNameLst>
                                      </p:cBhvr>
                                      <p:to>
                                        <p:strVal val="visible"/>
                                      </p:to>
                                    </p:set>
                                    <p:anim calcmode="lin" valueType="num">
                                      <p:cBhvr additive="base">
                                        <p:cTn id="43" dur="500" fill="hold"/>
                                        <p:tgtEl>
                                          <p:spTgt spid="3075">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0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075">
                                            <p:txEl>
                                              <p:pRg st="6" end="6"/>
                                            </p:txEl>
                                          </p:spTgt>
                                        </p:tgtEl>
                                        <p:attrNameLst>
                                          <p:attrName>style.visibility</p:attrName>
                                        </p:attrNameLst>
                                      </p:cBhvr>
                                      <p:to>
                                        <p:strVal val="visible"/>
                                      </p:to>
                                    </p:set>
                                    <p:anim calcmode="lin" valueType="num">
                                      <p:cBhvr additive="base">
                                        <p:cTn id="49" dur="500" fill="hold"/>
                                        <p:tgtEl>
                                          <p:spTgt spid="3075">
                                            <p:txEl>
                                              <p:pRg st="6" end="6"/>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07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3075">
                                            <p:txEl>
                                              <p:pRg st="7" end="7"/>
                                            </p:txEl>
                                          </p:spTgt>
                                        </p:tgtEl>
                                        <p:attrNameLst>
                                          <p:attrName>style.visibility</p:attrName>
                                        </p:attrNameLst>
                                      </p:cBhvr>
                                      <p:to>
                                        <p:strVal val="visible"/>
                                      </p:to>
                                    </p:set>
                                    <p:anim calcmode="lin" valueType="num">
                                      <p:cBhvr additive="base">
                                        <p:cTn id="55" dur="500" fill="hold"/>
                                        <p:tgtEl>
                                          <p:spTgt spid="3075">
                                            <p:txEl>
                                              <p:pRg st="7" end="7"/>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07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3075">
                                            <p:txEl>
                                              <p:pRg st="8" end="8"/>
                                            </p:txEl>
                                          </p:spTgt>
                                        </p:tgtEl>
                                        <p:attrNameLst>
                                          <p:attrName>style.visibility</p:attrName>
                                        </p:attrNameLst>
                                      </p:cBhvr>
                                      <p:to>
                                        <p:strVal val="visible"/>
                                      </p:to>
                                    </p:set>
                                    <p:anim calcmode="lin" valueType="num">
                                      <p:cBhvr additive="base">
                                        <p:cTn id="61" dur="500" fill="hold"/>
                                        <p:tgtEl>
                                          <p:spTgt spid="3075">
                                            <p:txEl>
                                              <p:pRg st="8" end="8"/>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07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nodeType="clickEffect">
                                  <p:stCondLst>
                                    <p:cond delay="0"/>
                                  </p:stCondLst>
                                  <p:childTnLst>
                                    <p:set>
                                      <p:cBhvr>
                                        <p:cTn id="66" dur="1" fill="hold">
                                          <p:stCondLst>
                                            <p:cond delay="0"/>
                                          </p:stCondLst>
                                        </p:cTn>
                                        <p:tgtEl>
                                          <p:spTgt spid="3075">
                                            <p:txEl>
                                              <p:pRg st="9" end="9"/>
                                            </p:txEl>
                                          </p:spTgt>
                                        </p:tgtEl>
                                        <p:attrNameLst>
                                          <p:attrName>style.visibility</p:attrName>
                                        </p:attrNameLst>
                                      </p:cBhvr>
                                      <p:to>
                                        <p:strVal val="visible"/>
                                      </p:to>
                                    </p:set>
                                    <p:anim calcmode="lin" valueType="num">
                                      <p:cBhvr additive="base">
                                        <p:cTn id="67" dur="500" fill="hold"/>
                                        <p:tgtEl>
                                          <p:spTgt spid="3075">
                                            <p:txEl>
                                              <p:pRg st="9" end="9"/>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07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nodeType="clickEffect">
                                  <p:stCondLst>
                                    <p:cond delay="0"/>
                                  </p:stCondLst>
                                  <p:childTnLst>
                                    <p:set>
                                      <p:cBhvr>
                                        <p:cTn id="72" dur="1" fill="hold">
                                          <p:stCondLst>
                                            <p:cond delay="0"/>
                                          </p:stCondLst>
                                        </p:cTn>
                                        <p:tgtEl>
                                          <p:spTgt spid="3075">
                                            <p:txEl>
                                              <p:pRg st="10" end="10"/>
                                            </p:txEl>
                                          </p:spTgt>
                                        </p:tgtEl>
                                        <p:attrNameLst>
                                          <p:attrName>style.visibility</p:attrName>
                                        </p:attrNameLst>
                                      </p:cBhvr>
                                      <p:to>
                                        <p:strVal val="visible"/>
                                      </p:to>
                                    </p:set>
                                    <p:anim calcmode="lin" valueType="num">
                                      <p:cBhvr additive="base">
                                        <p:cTn id="73" dur="500" fill="hold"/>
                                        <p:tgtEl>
                                          <p:spTgt spid="3075">
                                            <p:txEl>
                                              <p:pRg st="10" end="10"/>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3075">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nodeType="clickEffect">
                                  <p:stCondLst>
                                    <p:cond delay="0"/>
                                  </p:stCondLst>
                                  <p:childTnLst>
                                    <p:set>
                                      <p:cBhvr>
                                        <p:cTn id="78" dur="1" fill="hold">
                                          <p:stCondLst>
                                            <p:cond delay="0"/>
                                          </p:stCondLst>
                                        </p:cTn>
                                        <p:tgtEl>
                                          <p:spTgt spid="3075">
                                            <p:txEl>
                                              <p:pRg st="11" end="11"/>
                                            </p:txEl>
                                          </p:spTgt>
                                        </p:tgtEl>
                                        <p:attrNameLst>
                                          <p:attrName>style.visibility</p:attrName>
                                        </p:attrNameLst>
                                      </p:cBhvr>
                                      <p:to>
                                        <p:strVal val="visible"/>
                                      </p:to>
                                    </p:set>
                                    <p:anim calcmode="lin" valueType="num">
                                      <p:cBhvr additive="base">
                                        <p:cTn id="79" dur="500" fill="hold"/>
                                        <p:tgtEl>
                                          <p:spTgt spid="3075">
                                            <p:txEl>
                                              <p:pRg st="11" end="11"/>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3075">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nodeType="clickEffect">
                                  <p:stCondLst>
                                    <p:cond delay="0"/>
                                  </p:stCondLst>
                                  <p:childTnLst>
                                    <p:set>
                                      <p:cBhvr>
                                        <p:cTn id="84" dur="1" fill="hold">
                                          <p:stCondLst>
                                            <p:cond delay="0"/>
                                          </p:stCondLst>
                                        </p:cTn>
                                        <p:tgtEl>
                                          <p:spTgt spid="3075">
                                            <p:txEl>
                                              <p:pRg st="12" end="12"/>
                                            </p:txEl>
                                          </p:spTgt>
                                        </p:tgtEl>
                                        <p:attrNameLst>
                                          <p:attrName>style.visibility</p:attrName>
                                        </p:attrNameLst>
                                      </p:cBhvr>
                                      <p:to>
                                        <p:strVal val="visible"/>
                                      </p:to>
                                    </p:set>
                                    <p:anim calcmode="lin" valueType="num">
                                      <p:cBhvr additive="base">
                                        <p:cTn id="85" dur="500" fill="hold"/>
                                        <p:tgtEl>
                                          <p:spTgt spid="3075">
                                            <p:txEl>
                                              <p:pRg st="12" end="12"/>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3075">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nodeType="clickEffect">
                                  <p:stCondLst>
                                    <p:cond delay="0"/>
                                  </p:stCondLst>
                                  <p:childTnLst>
                                    <p:set>
                                      <p:cBhvr>
                                        <p:cTn id="90" dur="1" fill="hold">
                                          <p:stCondLst>
                                            <p:cond delay="0"/>
                                          </p:stCondLst>
                                        </p:cTn>
                                        <p:tgtEl>
                                          <p:spTgt spid="3075">
                                            <p:txEl>
                                              <p:pRg st="13" end="13"/>
                                            </p:txEl>
                                          </p:spTgt>
                                        </p:tgtEl>
                                        <p:attrNameLst>
                                          <p:attrName>style.visibility</p:attrName>
                                        </p:attrNameLst>
                                      </p:cBhvr>
                                      <p:to>
                                        <p:strVal val="visible"/>
                                      </p:to>
                                    </p:set>
                                    <p:anim calcmode="lin" valueType="num">
                                      <p:cBhvr additive="base">
                                        <p:cTn id="91" dur="500" fill="hold"/>
                                        <p:tgtEl>
                                          <p:spTgt spid="3075">
                                            <p:txEl>
                                              <p:pRg st="13" end="13"/>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3075">
                                            <p:txEl>
                                              <p:pRg st="13" end="13"/>
                                            </p:txEl>
                                          </p:spTgt>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nodeType="clickEffect">
                                  <p:stCondLst>
                                    <p:cond delay="0"/>
                                  </p:stCondLst>
                                  <p:childTnLst>
                                    <p:set>
                                      <p:cBhvr>
                                        <p:cTn id="96" dur="1" fill="hold">
                                          <p:stCondLst>
                                            <p:cond delay="0"/>
                                          </p:stCondLst>
                                        </p:cTn>
                                        <p:tgtEl>
                                          <p:spTgt spid="3075">
                                            <p:txEl>
                                              <p:pRg st="14" end="14"/>
                                            </p:txEl>
                                          </p:spTgt>
                                        </p:tgtEl>
                                        <p:attrNameLst>
                                          <p:attrName>style.visibility</p:attrName>
                                        </p:attrNameLst>
                                      </p:cBhvr>
                                      <p:to>
                                        <p:strVal val="visible"/>
                                      </p:to>
                                    </p:set>
                                    <p:anim calcmode="lin" valueType="num">
                                      <p:cBhvr additive="base">
                                        <p:cTn id="97" dur="500" fill="hold"/>
                                        <p:tgtEl>
                                          <p:spTgt spid="3075">
                                            <p:txEl>
                                              <p:pRg st="14" end="14"/>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3075">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cs typeface="Arial" pitchFamily="34" charset="0"/>
              </a:rPr>
              <a:t> </a:t>
            </a:r>
            <a:endParaRPr lang="de-DE" altLang="de-DE" sz="1200" b="1" kern="0" dirty="0">
              <a:cs typeface="Arial" pitchFamily="34" charset="0"/>
            </a:endParaRPr>
          </a:p>
          <a:p>
            <a:pPr eaLnBrk="1" fontAlgn="auto" hangingPunct="1">
              <a:spcBef>
                <a:spcPts val="0"/>
              </a:spcBef>
              <a:spcAft>
                <a:spcPts val="0"/>
              </a:spcAft>
              <a:defRPr/>
            </a:pPr>
            <a:r>
              <a:rPr lang="de-DE" altLang="de-DE" sz="1200" b="1" kern="0" dirty="0">
                <a:cs typeface="Arial" pitchFamily="34" charset="0"/>
              </a:rPr>
              <a:t>Impressum</a:t>
            </a:r>
          </a:p>
          <a:p>
            <a:pPr eaLnBrk="1" fontAlgn="auto" hangingPunct="1">
              <a:spcBef>
                <a:spcPts val="0"/>
              </a:spcBef>
              <a:spcAft>
                <a:spcPts val="0"/>
              </a:spcAft>
              <a:defRPr/>
            </a:pPr>
            <a:r>
              <a:rPr lang="de-DE" altLang="de-DE" sz="1200" kern="0" dirty="0">
                <a:cs typeface="Arial" pitchFamily="34" charset="0"/>
              </a:rPr>
              <a:t>© Österreichischer Bundesverlag Schulbuch GmbH &amp; Co. KG, Wien 2025</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Gestaltung: Julian Wildauer</a:t>
            </a:r>
            <a:br>
              <a:rPr lang="de-DE" altLang="de-DE" sz="1200" kern="0" dirty="0">
                <a:cs typeface="Arial" pitchFamily="34" charset="0"/>
              </a:rPr>
            </a:br>
            <a:br>
              <a:rPr lang="de-DE" altLang="de-DE" sz="1200" kern="0" dirty="0">
                <a:cs typeface="Arial" pitchFamily="34" charset="0"/>
              </a:rPr>
            </a:b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Alle Rechte vorbehalten.</a:t>
            </a:r>
          </a:p>
          <a:p>
            <a:pPr eaLnBrk="1" fontAlgn="auto" hangingPunct="1">
              <a:spcBef>
                <a:spcPts val="0"/>
              </a:spcBef>
              <a:spcAft>
                <a:spcPts val="0"/>
              </a:spcAft>
              <a:defRPr/>
            </a:pPr>
            <a:r>
              <a:rPr lang="de-DE" altLang="de-DE" sz="1200" kern="0" dirty="0">
                <a:cs typeface="Arial" pitchFamily="34" charset="0"/>
              </a:rPr>
              <a:t>www.oebv.at</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8313" y="836713"/>
            <a:ext cx="3744912" cy="489733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Das Tafelbild bezieht sich auf das Thema „Die Bevölkerung wächst nicht immer“ auf den Seiten 48 und 49 im Schulbuch </a:t>
            </a:r>
            <a:r>
              <a:rPr lang="de-DE" altLang="de-DE" sz="1200" i="1" kern="0" dirty="0">
                <a:solidFill>
                  <a:srgbClr val="000000"/>
                </a:solidFill>
                <a:latin typeface="Arial" pitchFamily="34" charset="0"/>
                <a:cs typeface="Arial" pitchFamily="34" charset="0"/>
              </a:rPr>
              <a:t>unterwegs 3</a:t>
            </a:r>
            <a:r>
              <a:rPr lang="de-DE" altLang="de-DE" sz="1200" kern="0" dirty="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Es kann als Einstieg und Zusammenfassung dienen. </a:t>
            </a:r>
            <a:br>
              <a:rPr lang="de-DE" altLang="de-DE" sz="1100" kern="0" dirty="0">
                <a:solidFill>
                  <a:srgbClr val="000000"/>
                </a:solidFill>
                <a:latin typeface="Arial" pitchFamily="34" charset="0"/>
                <a:cs typeface="Arial" pitchFamily="34" charset="0"/>
              </a:rPr>
            </a:b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cs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267</Words>
  <Application>Microsoft Office PowerPoint</Application>
  <PresentationFormat>Bildschirmpräsentation (4:3)</PresentationFormat>
  <Paragraphs>33</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Syntax LT Std</vt:lpstr>
      <vt:lpstr>Wingdings</vt:lpstr>
      <vt:lpstr>Larissa</vt:lpstr>
      <vt:lpstr>Die Bevölkerung wächst nicht überall</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205</cp:revision>
  <dcterms:created xsi:type="dcterms:W3CDTF">2013-10-08T07:58:50Z</dcterms:created>
  <dcterms:modified xsi:type="dcterms:W3CDTF">2024-09-10T15:05:34Z</dcterms:modified>
</cp:coreProperties>
</file>