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Athen und Sparta</a:t>
            </a:r>
          </a:p>
        </p:txBody>
      </p:sp>
      <p:cxnSp>
        <p:nvCxnSpPr>
          <p:cNvPr id="3" name="Gerade Verbindung 13">
            <a:extLst>
              <a:ext uri="{FF2B5EF4-FFF2-40B4-BE49-F238E27FC236}">
                <a16:creationId xmlns:a16="http://schemas.microsoft.com/office/drawing/2014/main" id="{393D3197-F235-A236-C777-3A9DCDE0EBB3}"/>
              </a:ext>
            </a:extLst>
          </p:cNvPr>
          <p:cNvCxnSpPr>
            <a:cxnSpLocks noChangeShapeType="1"/>
          </p:cNvCxnSpPr>
          <p:nvPr/>
        </p:nvCxnSpPr>
        <p:spPr bwMode="auto">
          <a:xfrm flipV="1">
            <a:off x="426664" y="2249762"/>
            <a:ext cx="8351837"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4" name="Gerade Verbindung 13">
            <a:extLst>
              <a:ext uri="{FF2B5EF4-FFF2-40B4-BE49-F238E27FC236}">
                <a16:creationId xmlns:a16="http://schemas.microsoft.com/office/drawing/2014/main" id="{AE2E2466-5886-3291-1099-AA85D07D9CA5}"/>
              </a:ext>
            </a:extLst>
          </p:cNvPr>
          <p:cNvCxnSpPr>
            <a:cxnSpLocks noChangeShapeType="1"/>
          </p:cNvCxnSpPr>
          <p:nvPr/>
        </p:nvCxnSpPr>
        <p:spPr bwMode="auto">
          <a:xfrm>
            <a:off x="3094637" y="1485920"/>
            <a:ext cx="5687542"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sp>
        <p:nvSpPr>
          <p:cNvPr id="5" name="Text Box 10">
            <a:extLst>
              <a:ext uri="{FF2B5EF4-FFF2-40B4-BE49-F238E27FC236}">
                <a16:creationId xmlns:a16="http://schemas.microsoft.com/office/drawing/2014/main" id="{BE33BE59-31B7-1F05-0B29-E291F0F30251}"/>
              </a:ext>
            </a:extLst>
          </p:cNvPr>
          <p:cNvSpPr txBox="1">
            <a:spLocks noChangeArrowheads="1"/>
          </p:cNvSpPr>
          <p:nvPr/>
        </p:nvSpPr>
        <p:spPr bwMode="auto">
          <a:xfrm>
            <a:off x="3130072" y="1517682"/>
            <a:ext cx="274977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Athen</a:t>
            </a:r>
          </a:p>
        </p:txBody>
      </p:sp>
      <p:sp>
        <p:nvSpPr>
          <p:cNvPr id="6" name="Text Box 10">
            <a:extLst>
              <a:ext uri="{FF2B5EF4-FFF2-40B4-BE49-F238E27FC236}">
                <a16:creationId xmlns:a16="http://schemas.microsoft.com/office/drawing/2014/main" id="{F068FFDF-8787-ABAD-0193-25C800D7DBE2}"/>
              </a:ext>
            </a:extLst>
          </p:cNvPr>
          <p:cNvSpPr txBox="1">
            <a:spLocks noChangeArrowheads="1"/>
          </p:cNvSpPr>
          <p:nvPr/>
        </p:nvSpPr>
        <p:spPr bwMode="auto">
          <a:xfrm>
            <a:off x="486654" y="2431909"/>
            <a:ext cx="24685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Lage</a:t>
            </a:r>
          </a:p>
        </p:txBody>
      </p:sp>
      <p:sp>
        <p:nvSpPr>
          <p:cNvPr id="7" name="Text Box 10">
            <a:extLst>
              <a:ext uri="{FF2B5EF4-FFF2-40B4-BE49-F238E27FC236}">
                <a16:creationId xmlns:a16="http://schemas.microsoft.com/office/drawing/2014/main" id="{5F0E202E-F5C0-D6E4-81A5-2E9EA22A6A0E}"/>
              </a:ext>
            </a:extLst>
          </p:cNvPr>
          <p:cNvSpPr txBox="1">
            <a:spLocks noChangeArrowheads="1"/>
          </p:cNvSpPr>
          <p:nvPr/>
        </p:nvSpPr>
        <p:spPr bwMode="auto">
          <a:xfrm>
            <a:off x="486653" y="3217867"/>
            <a:ext cx="24685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Männer</a:t>
            </a:r>
          </a:p>
        </p:txBody>
      </p:sp>
      <p:sp>
        <p:nvSpPr>
          <p:cNvPr id="8" name="Text Box 10">
            <a:extLst>
              <a:ext uri="{FF2B5EF4-FFF2-40B4-BE49-F238E27FC236}">
                <a16:creationId xmlns:a16="http://schemas.microsoft.com/office/drawing/2014/main" id="{D3A7C8CE-5769-A69D-27CA-3CF5A89B13ED}"/>
              </a:ext>
            </a:extLst>
          </p:cNvPr>
          <p:cNvSpPr txBox="1">
            <a:spLocks noChangeArrowheads="1"/>
          </p:cNvSpPr>
          <p:nvPr/>
        </p:nvSpPr>
        <p:spPr bwMode="auto">
          <a:xfrm>
            <a:off x="504567" y="4045230"/>
            <a:ext cx="24685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Knaben</a:t>
            </a:r>
          </a:p>
        </p:txBody>
      </p:sp>
      <p:sp>
        <p:nvSpPr>
          <p:cNvPr id="9" name="Text Box 10">
            <a:extLst>
              <a:ext uri="{FF2B5EF4-FFF2-40B4-BE49-F238E27FC236}">
                <a16:creationId xmlns:a16="http://schemas.microsoft.com/office/drawing/2014/main" id="{C373D7C8-3DA8-30EC-1EF2-DFCC74695544}"/>
              </a:ext>
            </a:extLst>
          </p:cNvPr>
          <p:cNvSpPr txBox="1">
            <a:spLocks noChangeArrowheads="1"/>
          </p:cNvSpPr>
          <p:nvPr/>
        </p:nvSpPr>
        <p:spPr bwMode="auto">
          <a:xfrm>
            <a:off x="535269" y="5605160"/>
            <a:ext cx="24685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Sklavinnen und Sklaven</a:t>
            </a:r>
          </a:p>
        </p:txBody>
      </p:sp>
      <p:sp>
        <p:nvSpPr>
          <p:cNvPr id="10" name="Text Box 10">
            <a:extLst>
              <a:ext uri="{FF2B5EF4-FFF2-40B4-BE49-F238E27FC236}">
                <a16:creationId xmlns:a16="http://schemas.microsoft.com/office/drawing/2014/main" id="{96EDF6B7-B7F4-EF0C-EB08-EAFCD66C844C}"/>
              </a:ext>
            </a:extLst>
          </p:cNvPr>
          <p:cNvSpPr txBox="1">
            <a:spLocks noChangeArrowheads="1"/>
          </p:cNvSpPr>
          <p:nvPr/>
        </p:nvSpPr>
        <p:spPr bwMode="auto">
          <a:xfrm>
            <a:off x="5940152" y="1484784"/>
            <a:ext cx="283834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Sparta</a:t>
            </a:r>
          </a:p>
        </p:txBody>
      </p:sp>
      <p:sp>
        <p:nvSpPr>
          <p:cNvPr id="15" name="Text Box 10">
            <a:extLst>
              <a:ext uri="{FF2B5EF4-FFF2-40B4-BE49-F238E27FC236}">
                <a16:creationId xmlns:a16="http://schemas.microsoft.com/office/drawing/2014/main" id="{99E481E5-722F-0CBA-B1D6-B7931402EFEF}"/>
              </a:ext>
            </a:extLst>
          </p:cNvPr>
          <p:cNvSpPr txBox="1">
            <a:spLocks noChangeArrowheads="1"/>
          </p:cNvSpPr>
          <p:nvPr/>
        </p:nvSpPr>
        <p:spPr bwMode="auto">
          <a:xfrm>
            <a:off x="3125318" y="2417104"/>
            <a:ext cx="27866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an der Küste</a:t>
            </a:r>
          </a:p>
        </p:txBody>
      </p:sp>
      <p:sp>
        <p:nvSpPr>
          <p:cNvPr id="16" name="Text Box 10">
            <a:extLst>
              <a:ext uri="{FF2B5EF4-FFF2-40B4-BE49-F238E27FC236}">
                <a16:creationId xmlns:a16="http://schemas.microsoft.com/office/drawing/2014/main" id="{8C9EA99D-04B8-486F-0260-6C0F74EBD575}"/>
              </a:ext>
            </a:extLst>
          </p:cNvPr>
          <p:cNvSpPr txBox="1">
            <a:spLocks noChangeArrowheads="1"/>
          </p:cNvSpPr>
          <p:nvPr/>
        </p:nvSpPr>
        <p:spPr bwMode="auto">
          <a:xfrm>
            <a:off x="509756" y="4733332"/>
            <a:ext cx="24685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Frauen und Mädchen</a:t>
            </a:r>
          </a:p>
        </p:txBody>
      </p:sp>
      <p:sp>
        <p:nvSpPr>
          <p:cNvPr id="17" name="Text Box 10">
            <a:extLst>
              <a:ext uri="{FF2B5EF4-FFF2-40B4-BE49-F238E27FC236}">
                <a16:creationId xmlns:a16="http://schemas.microsoft.com/office/drawing/2014/main" id="{97B023ED-DC16-44CE-C3A8-9C0F7943D561}"/>
              </a:ext>
            </a:extLst>
          </p:cNvPr>
          <p:cNvSpPr txBox="1">
            <a:spLocks noChangeArrowheads="1"/>
          </p:cNvSpPr>
          <p:nvPr/>
        </p:nvSpPr>
        <p:spPr bwMode="auto">
          <a:xfrm>
            <a:off x="5936623" y="2424149"/>
            <a:ext cx="27866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im Landesinneren</a:t>
            </a:r>
          </a:p>
        </p:txBody>
      </p:sp>
      <p:sp>
        <p:nvSpPr>
          <p:cNvPr id="18" name="Text Box 10">
            <a:extLst>
              <a:ext uri="{FF2B5EF4-FFF2-40B4-BE49-F238E27FC236}">
                <a16:creationId xmlns:a16="http://schemas.microsoft.com/office/drawing/2014/main" id="{845E3FFA-C581-D4F0-56AD-5DF451067F7E}"/>
              </a:ext>
            </a:extLst>
          </p:cNvPr>
          <p:cNvSpPr txBox="1">
            <a:spLocks noChangeArrowheads="1"/>
          </p:cNvSpPr>
          <p:nvPr/>
        </p:nvSpPr>
        <p:spPr bwMode="auto">
          <a:xfrm>
            <a:off x="3118128" y="3035033"/>
            <a:ext cx="27866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Hausherren, machen Politik</a:t>
            </a:r>
          </a:p>
        </p:txBody>
      </p:sp>
      <p:sp>
        <p:nvSpPr>
          <p:cNvPr id="19" name="Text Box 10">
            <a:extLst>
              <a:ext uri="{FF2B5EF4-FFF2-40B4-BE49-F238E27FC236}">
                <a16:creationId xmlns:a16="http://schemas.microsoft.com/office/drawing/2014/main" id="{E5CBD378-B100-A55E-8731-E46BED6407D0}"/>
              </a:ext>
            </a:extLst>
          </p:cNvPr>
          <p:cNvSpPr txBox="1">
            <a:spLocks noChangeArrowheads="1"/>
          </p:cNvSpPr>
          <p:nvPr/>
        </p:nvSpPr>
        <p:spPr bwMode="auto">
          <a:xfrm>
            <a:off x="5914918" y="3071105"/>
            <a:ext cx="28873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ständig kampfbereit, machen Politik</a:t>
            </a:r>
          </a:p>
        </p:txBody>
      </p:sp>
      <p:sp>
        <p:nvSpPr>
          <p:cNvPr id="20" name="Text Box 10">
            <a:extLst>
              <a:ext uri="{FF2B5EF4-FFF2-40B4-BE49-F238E27FC236}">
                <a16:creationId xmlns:a16="http://schemas.microsoft.com/office/drawing/2014/main" id="{EEB29072-DA41-6421-53AB-A450A83AEB87}"/>
              </a:ext>
            </a:extLst>
          </p:cNvPr>
          <p:cNvSpPr txBox="1">
            <a:spLocks noChangeArrowheads="1"/>
          </p:cNvSpPr>
          <p:nvPr/>
        </p:nvSpPr>
        <p:spPr bwMode="auto">
          <a:xfrm>
            <a:off x="3138478" y="3890101"/>
            <a:ext cx="27866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lernen schreiben, lesen, rechnen</a:t>
            </a:r>
          </a:p>
        </p:txBody>
      </p:sp>
      <p:sp>
        <p:nvSpPr>
          <p:cNvPr id="21" name="Text Box 10">
            <a:extLst>
              <a:ext uri="{FF2B5EF4-FFF2-40B4-BE49-F238E27FC236}">
                <a16:creationId xmlns:a16="http://schemas.microsoft.com/office/drawing/2014/main" id="{42F29AA1-56FD-15FE-9B73-61D45B61CD5D}"/>
              </a:ext>
            </a:extLst>
          </p:cNvPr>
          <p:cNvSpPr txBox="1">
            <a:spLocks noChangeArrowheads="1"/>
          </p:cNvSpPr>
          <p:nvPr/>
        </p:nvSpPr>
        <p:spPr bwMode="auto">
          <a:xfrm>
            <a:off x="5879843" y="3895380"/>
            <a:ext cx="28901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werden zu Kriegern erzogen</a:t>
            </a:r>
          </a:p>
        </p:txBody>
      </p:sp>
      <p:sp>
        <p:nvSpPr>
          <p:cNvPr id="22" name="Text Box 10">
            <a:extLst>
              <a:ext uri="{FF2B5EF4-FFF2-40B4-BE49-F238E27FC236}">
                <a16:creationId xmlns:a16="http://schemas.microsoft.com/office/drawing/2014/main" id="{29AA6798-31AF-976B-80F6-EA1D056BC03B}"/>
              </a:ext>
            </a:extLst>
          </p:cNvPr>
          <p:cNvSpPr txBox="1">
            <a:spLocks noChangeArrowheads="1"/>
          </p:cNvSpPr>
          <p:nvPr/>
        </p:nvSpPr>
        <p:spPr bwMode="auto">
          <a:xfrm>
            <a:off x="3144166" y="4776420"/>
            <a:ext cx="27866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arbeiten im Haushalt</a:t>
            </a:r>
          </a:p>
        </p:txBody>
      </p:sp>
      <p:sp>
        <p:nvSpPr>
          <p:cNvPr id="23" name="Text Box 10">
            <a:extLst>
              <a:ext uri="{FF2B5EF4-FFF2-40B4-BE49-F238E27FC236}">
                <a16:creationId xmlns:a16="http://schemas.microsoft.com/office/drawing/2014/main" id="{65D8279D-8C28-B587-031C-BA0461013BB7}"/>
              </a:ext>
            </a:extLst>
          </p:cNvPr>
          <p:cNvSpPr txBox="1">
            <a:spLocks noChangeArrowheads="1"/>
          </p:cNvSpPr>
          <p:nvPr/>
        </p:nvSpPr>
        <p:spPr bwMode="auto">
          <a:xfrm>
            <a:off x="5895600" y="4741026"/>
            <a:ext cx="29460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betreiben Sport, vertreten die Männer</a:t>
            </a:r>
          </a:p>
        </p:txBody>
      </p:sp>
      <p:sp>
        <p:nvSpPr>
          <p:cNvPr id="24" name="Text Box 10">
            <a:extLst>
              <a:ext uri="{FF2B5EF4-FFF2-40B4-BE49-F238E27FC236}">
                <a16:creationId xmlns:a16="http://schemas.microsoft.com/office/drawing/2014/main" id="{432059DD-A4D3-9462-6040-CD625AAF8725}"/>
              </a:ext>
            </a:extLst>
          </p:cNvPr>
          <p:cNvSpPr txBox="1">
            <a:spLocks noChangeArrowheads="1"/>
          </p:cNvSpPr>
          <p:nvPr/>
        </p:nvSpPr>
        <p:spPr bwMode="auto">
          <a:xfrm>
            <a:off x="3130072" y="5575678"/>
            <a:ext cx="27866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rechtlos und im Besitz eines Herren</a:t>
            </a:r>
          </a:p>
        </p:txBody>
      </p:sp>
      <p:sp>
        <p:nvSpPr>
          <p:cNvPr id="25" name="Text Box 10">
            <a:extLst>
              <a:ext uri="{FF2B5EF4-FFF2-40B4-BE49-F238E27FC236}">
                <a16:creationId xmlns:a16="http://schemas.microsoft.com/office/drawing/2014/main" id="{BD3B40F9-F145-5F36-4E19-C5C7E0722C16}"/>
              </a:ext>
            </a:extLst>
          </p:cNvPr>
          <p:cNvSpPr txBox="1">
            <a:spLocks noChangeArrowheads="1"/>
          </p:cNvSpPr>
          <p:nvPr/>
        </p:nvSpPr>
        <p:spPr bwMode="auto">
          <a:xfrm>
            <a:off x="5941377" y="5582723"/>
            <a:ext cx="27866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rechtlos und in Staatsbesitz</a:t>
            </a:r>
          </a:p>
        </p:txBody>
      </p:sp>
      <p:cxnSp>
        <p:nvCxnSpPr>
          <p:cNvPr id="26" name="Gerade Verbindung 13">
            <a:extLst>
              <a:ext uri="{FF2B5EF4-FFF2-40B4-BE49-F238E27FC236}">
                <a16:creationId xmlns:a16="http://schemas.microsoft.com/office/drawing/2014/main" id="{8171AE97-8755-E176-3A01-4DAD8F268C5A}"/>
              </a:ext>
            </a:extLst>
          </p:cNvPr>
          <p:cNvCxnSpPr>
            <a:cxnSpLocks noChangeShapeType="1"/>
          </p:cNvCxnSpPr>
          <p:nvPr/>
        </p:nvCxnSpPr>
        <p:spPr bwMode="auto">
          <a:xfrm>
            <a:off x="3104523" y="1489978"/>
            <a:ext cx="1757" cy="500400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27" name="Gerade Verbindung 13">
            <a:extLst>
              <a:ext uri="{FF2B5EF4-FFF2-40B4-BE49-F238E27FC236}">
                <a16:creationId xmlns:a16="http://schemas.microsoft.com/office/drawing/2014/main" id="{2801EDBF-0B2A-E47B-4ED2-3DCF668339DD}"/>
              </a:ext>
            </a:extLst>
          </p:cNvPr>
          <p:cNvCxnSpPr>
            <a:cxnSpLocks noChangeShapeType="1"/>
          </p:cNvCxnSpPr>
          <p:nvPr/>
        </p:nvCxnSpPr>
        <p:spPr bwMode="auto">
          <a:xfrm flipV="1">
            <a:off x="414814" y="3866240"/>
            <a:ext cx="8351837"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28" name="Gerade Verbindung 13">
            <a:extLst>
              <a:ext uri="{FF2B5EF4-FFF2-40B4-BE49-F238E27FC236}">
                <a16:creationId xmlns:a16="http://schemas.microsoft.com/office/drawing/2014/main" id="{D4F43FAA-07D7-EEEF-AE44-51E442FCB5FC}"/>
              </a:ext>
            </a:extLst>
          </p:cNvPr>
          <p:cNvCxnSpPr>
            <a:cxnSpLocks noChangeShapeType="1"/>
          </p:cNvCxnSpPr>
          <p:nvPr/>
        </p:nvCxnSpPr>
        <p:spPr bwMode="auto">
          <a:xfrm flipV="1">
            <a:off x="414813" y="4730336"/>
            <a:ext cx="8351837"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29" name="Gerade Verbindung 13">
            <a:extLst>
              <a:ext uri="{FF2B5EF4-FFF2-40B4-BE49-F238E27FC236}">
                <a16:creationId xmlns:a16="http://schemas.microsoft.com/office/drawing/2014/main" id="{FD752150-03A2-8030-4868-6868D4F6BD8F}"/>
              </a:ext>
            </a:extLst>
          </p:cNvPr>
          <p:cNvCxnSpPr>
            <a:cxnSpLocks noChangeShapeType="1"/>
          </p:cNvCxnSpPr>
          <p:nvPr/>
        </p:nvCxnSpPr>
        <p:spPr bwMode="auto">
          <a:xfrm flipV="1">
            <a:off x="436549" y="6474270"/>
            <a:ext cx="8351837"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30" name="Gerade Verbindung 13">
            <a:extLst>
              <a:ext uri="{FF2B5EF4-FFF2-40B4-BE49-F238E27FC236}">
                <a16:creationId xmlns:a16="http://schemas.microsoft.com/office/drawing/2014/main" id="{AC19428B-8933-42E1-E742-641DFE969A93}"/>
              </a:ext>
            </a:extLst>
          </p:cNvPr>
          <p:cNvCxnSpPr>
            <a:cxnSpLocks noChangeShapeType="1"/>
          </p:cNvCxnSpPr>
          <p:nvPr/>
        </p:nvCxnSpPr>
        <p:spPr bwMode="auto">
          <a:xfrm>
            <a:off x="8788384" y="1489978"/>
            <a:ext cx="0" cy="500400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31" name="Gerade Verbindung 13">
            <a:extLst>
              <a:ext uri="{FF2B5EF4-FFF2-40B4-BE49-F238E27FC236}">
                <a16:creationId xmlns:a16="http://schemas.microsoft.com/office/drawing/2014/main" id="{061FDB19-73AF-3505-514D-5A69065947B3}"/>
              </a:ext>
            </a:extLst>
          </p:cNvPr>
          <p:cNvCxnSpPr>
            <a:cxnSpLocks noChangeShapeType="1"/>
          </p:cNvCxnSpPr>
          <p:nvPr/>
        </p:nvCxnSpPr>
        <p:spPr bwMode="auto">
          <a:xfrm>
            <a:off x="436549" y="2257308"/>
            <a:ext cx="0" cy="421200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32" name="Gerade Verbindung 13">
            <a:extLst>
              <a:ext uri="{FF2B5EF4-FFF2-40B4-BE49-F238E27FC236}">
                <a16:creationId xmlns:a16="http://schemas.microsoft.com/office/drawing/2014/main" id="{3FDD1D74-0393-B628-5DF6-D3A2E8522995}"/>
              </a:ext>
            </a:extLst>
          </p:cNvPr>
          <p:cNvCxnSpPr>
            <a:cxnSpLocks noChangeShapeType="1"/>
          </p:cNvCxnSpPr>
          <p:nvPr/>
        </p:nvCxnSpPr>
        <p:spPr bwMode="auto">
          <a:xfrm>
            <a:off x="5896728" y="1501029"/>
            <a:ext cx="1757" cy="496800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33" name="Gerade Verbindung 13">
            <a:extLst>
              <a:ext uri="{FF2B5EF4-FFF2-40B4-BE49-F238E27FC236}">
                <a16:creationId xmlns:a16="http://schemas.microsoft.com/office/drawing/2014/main" id="{6DAD4A0F-764F-C62E-D4C8-207EEA2D3F47}"/>
              </a:ext>
            </a:extLst>
          </p:cNvPr>
          <p:cNvCxnSpPr>
            <a:cxnSpLocks noChangeShapeType="1"/>
          </p:cNvCxnSpPr>
          <p:nvPr/>
        </p:nvCxnSpPr>
        <p:spPr bwMode="auto">
          <a:xfrm flipV="1">
            <a:off x="414814" y="3063170"/>
            <a:ext cx="8351837"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34" name="Gerade Verbindung 13">
            <a:extLst>
              <a:ext uri="{FF2B5EF4-FFF2-40B4-BE49-F238E27FC236}">
                <a16:creationId xmlns:a16="http://schemas.microsoft.com/office/drawing/2014/main" id="{B8C9773B-8AFF-9F46-A034-F94BD1DEE2C9}"/>
              </a:ext>
            </a:extLst>
          </p:cNvPr>
          <p:cNvCxnSpPr>
            <a:cxnSpLocks noChangeShapeType="1"/>
          </p:cNvCxnSpPr>
          <p:nvPr/>
        </p:nvCxnSpPr>
        <p:spPr bwMode="auto">
          <a:xfrm flipV="1">
            <a:off x="429326" y="5601225"/>
            <a:ext cx="8351837"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5" grpId="0"/>
      <p:bldP spid="16" grpId="0"/>
      <p:bldP spid="17" grpId="0"/>
      <p:bldP spid="18" grpId="0"/>
      <p:bldP spid="19" grpId="0"/>
      <p:bldP spid="20" grpId="0"/>
      <p:bldP spid="21" grpId="0"/>
      <p:bldP spid="22" grpId="0"/>
      <p:bldP spid="23" grpId="0"/>
      <p:bldP spid="24"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„Athen und Sparta“ auf den Seiten 34 bis 35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245</Words>
  <Application>Microsoft Office PowerPoint</Application>
  <PresentationFormat>Bildschirmpräsentation (4:3)</PresentationFormat>
  <Paragraphs>38</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65</cp:revision>
  <dcterms:created xsi:type="dcterms:W3CDTF">2011-07-14T19:54:09Z</dcterms:created>
  <dcterms:modified xsi:type="dcterms:W3CDTF">2022-11-07T07:39:34Z</dcterms:modified>
</cp:coreProperties>
</file>