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1069" y="837266"/>
            <a:ext cx="914506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Wer wacht über die Einhaltung der Gesetze?</a:t>
            </a:r>
          </a:p>
        </p:txBody>
      </p:sp>
      <p:sp>
        <p:nvSpPr>
          <p:cNvPr id="19" name="Pfeil nach unten 6">
            <a:extLst>
              <a:ext uri="{FF2B5EF4-FFF2-40B4-BE49-F238E27FC236}">
                <a16:creationId xmlns:a16="http://schemas.microsoft.com/office/drawing/2014/main" id="{17FF767B-0FB2-48A5-A441-8D8CBD0CA917}"/>
              </a:ext>
            </a:extLst>
          </p:cNvPr>
          <p:cNvSpPr>
            <a:spLocks noChangeArrowheads="1"/>
          </p:cNvSpPr>
          <p:nvPr/>
        </p:nvSpPr>
        <p:spPr bwMode="auto">
          <a:xfrm rot="10800000">
            <a:off x="4488571" y="3875759"/>
            <a:ext cx="1124976" cy="2668195"/>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5" name="Text Box 10">
            <a:extLst>
              <a:ext uri="{FF2B5EF4-FFF2-40B4-BE49-F238E27FC236}">
                <a16:creationId xmlns:a16="http://schemas.microsoft.com/office/drawing/2014/main" id="{B49C1420-B4EA-4628-ADDA-0F2B48CDE119}"/>
              </a:ext>
            </a:extLst>
          </p:cNvPr>
          <p:cNvSpPr txBox="1">
            <a:spLocks noChangeArrowheads="1"/>
          </p:cNvSpPr>
          <p:nvPr/>
        </p:nvSpPr>
        <p:spPr bwMode="auto">
          <a:xfrm>
            <a:off x="1790608" y="6020734"/>
            <a:ext cx="261203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Bezirksgerichte</a:t>
            </a:r>
          </a:p>
        </p:txBody>
      </p:sp>
      <p:sp>
        <p:nvSpPr>
          <p:cNvPr id="36" name="Text Box 10">
            <a:extLst>
              <a:ext uri="{FF2B5EF4-FFF2-40B4-BE49-F238E27FC236}">
                <a16:creationId xmlns:a16="http://schemas.microsoft.com/office/drawing/2014/main" id="{07353072-1757-46AA-A42C-A5EBF94AF1EA}"/>
              </a:ext>
            </a:extLst>
          </p:cNvPr>
          <p:cNvSpPr txBox="1">
            <a:spLocks noChangeArrowheads="1"/>
          </p:cNvSpPr>
          <p:nvPr/>
        </p:nvSpPr>
        <p:spPr bwMode="auto">
          <a:xfrm>
            <a:off x="1444378" y="5303226"/>
            <a:ext cx="330448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Landesgerichte</a:t>
            </a:r>
          </a:p>
        </p:txBody>
      </p:sp>
      <p:sp>
        <p:nvSpPr>
          <p:cNvPr id="37" name="Text Box 10">
            <a:extLst>
              <a:ext uri="{FF2B5EF4-FFF2-40B4-BE49-F238E27FC236}">
                <a16:creationId xmlns:a16="http://schemas.microsoft.com/office/drawing/2014/main" id="{9E25524F-771E-41F5-8A1C-FAD29F59E3D7}"/>
              </a:ext>
            </a:extLst>
          </p:cNvPr>
          <p:cNvSpPr txBox="1">
            <a:spLocks noChangeArrowheads="1"/>
          </p:cNvSpPr>
          <p:nvPr/>
        </p:nvSpPr>
        <p:spPr bwMode="auto">
          <a:xfrm>
            <a:off x="1349885" y="4585718"/>
            <a:ext cx="353530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Oberlandesgerichte</a:t>
            </a:r>
          </a:p>
        </p:txBody>
      </p:sp>
      <p:sp>
        <p:nvSpPr>
          <p:cNvPr id="42" name="Text Box 10">
            <a:extLst>
              <a:ext uri="{FF2B5EF4-FFF2-40B4-BE49-F238E27FC236}">
                <a16:creationId xmlns:a16="http://schemas.microsoft.com/office/drawing/2014/main" id="{9749ABDD-FB5C-414E-83C8-6D06CEB34070}"/>
              </a:ext>
            </a:extLst>
          </p:cNvPr>
          <p:cNvSpPr txBox="1">
            <a:spLocks noChangeArrowheads="1"/>
          </p:cNvSpPr>
          <p:nvPr/>
        </p:nvSpPr>
        <p:spPr bwMode="auto">
          <a:xfrm>
            <a:off x="1390907" y="3868210"/>
            <a:ext cx="345326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Oberster Gerichtshof</a:t>
            </a:r>
          </a:p>
        </p:txBody>
      </p:sp>
      <p:sp>
        <p:nvSpPr>
          <p:cNvPr id="43" name="Text Box 10">
            <a:extLst>
              <a:ext uri="{FF2B5EF4-FFF2-40B4-BE49-F238E27FC236}">
                <a16:creationId xmlns:a16="http://schemas.microsoft.com/office/drawing/2014/main" id="{0C4C5BCC-D7D0-46B6-B0DB-0E29B0C75820}"/>
              </a:ext>
            </a:extLst>
          </p:cNvPr>
          <p:cNvSpPr txBox="1">
            <a:spLocks noChangeArrowheads="1"/>
          </p:cNvSpPr>
          <p:nvPr/>
        </p:nvSpPr>
        <p:spPr bwMode="auto">
          <a:xfrm rot="16200000">
            <a:off x="3830947" y="5041617"/>
            <a:ext cx="241764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Instanzenweg</a:t>
            </a:r>
          </a:p>
        </p:txBody>
      </p:sp>
      <p:sp>
        <p:nvSpPr>
          <p:cNvPr id="47" name="Text Box 10">
            <a:extLst>
              <a:ext uri="{FF2B5EF4-FFF2-40B4-BE49-F238E27FC236}">
                <a16:creationId xmlns:a16="http://schemas.microsoft.com/office/drawing/2014/main" id="{05CD44D4-DD33-4D4A-B8B8-59266DFCEF81}"/>
              </a:ext>
            </a:extLst>
          </p:cNvPr>
          <p:cNvSpPr txBox="1">
            <a:spLocks noChangeArrowheads="1"/>
          </p:cNvSpPr>
          <p:nvPr/>
        </p:nvSpPr>
        <p:spPr bwMode="auto">
          <a:xfrm>
            <a:off x="1646067" y="1535984"/>
            <a:ext cx="2942941"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Europäischer Gerichtshof für Menschenrechte</a:t>
            </a:r>
          </a:p>
        </p:txBody>
      </p:sp>
      <p:sp>
        <p:nvSpPr>
          <p:cNvPr id="50" name="Text Box 10">
            <a:extLst>
              <a:ext uri="{FF2B5EF4-FFF2-40B4-BE49-F238E27FC236}">
                <a16:creationId xmlns:a16="http://schemas.microsoft.com/office/drawing/2014/main" id="{6C78CEDE-D517-4150-893D-212345333A15}"/>
              </a:ext>
            </a:extLst>
          </p:cNvPr>
          <p:cNvSpPr txBox="1">
            <a:spLocks noChangeArrowheads="1"/>
          </p:cNvSpPr>
          <p:nvPr/>
        </p:nvSpPr>
        <p:spPr bwMode="auto">
          <a:xfrm>
            <a:off x="5992758" y="1692108"/>
            <a:ext cx="254680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Gerichtshof der Europäischen Union</a:t>
            </a:r>
          </a:p>
        </p:txBody>
      </p:sp>
      <p:cxnSp>
        <p:nvCxnSpPr>
          <p:cNvPr id="5" name="Gerader Verbinder 4">
            <a:extLst>
              <a:ext uri="{FF2B5EF4-FFF2-40B4-BE49-F238E27FC236}">
                <a16:creationId xmlns:a16="http://schemas.microsoft.com/office/drawing/2014/main" id="{EFB6FE41-3121-44AD-9645-9C4683475CA3}"/>
              </a:ext>
            </a:extLst>
          </p:cNvPr>
          <p:cNvCxnSpPr>
            <a:cxnSpLocks/>
          </p:cNvCxnSpPr>
          <p:nvPr/>
        </p:nvCxnSpPr>
        <p:spPr>
          <a:xfrm>
            <a:off x="603680" y="3301848"/>
            <a:ext cx="8244000" cy="0"/>
          </a:xfrm>
          <a:prstGeom prst="line">
            <a:avLst/>
          </a:prstGeom>
          <a:ln w="38100">
            <a:solidFill>
              <a:srgbClr val="9999FF"/>
            </a:solidFill>
          </a:ln>
        </p:spPr>
        <p:style>
          <a:lnRef idx="1">
            <a:schemeClr val="accent1"/>
          </a:lnRef>
          <a:fillRef idx="0">
            <a:schemeClr val="accent1"/>
          </a:fillRef>
          <a:effectRef idx="0">
            <a:schemeClr val="accent1"/>
          </a:effectRef>
          <a:fontRef idx="minor">
            <a:schemeClr val="tx1"/>
          </a:fontRef>
        </p:style>
      </p:cxnSp>
      <p:sp>
        <p:nvSpPr>
          <p:cNvPr id="51" name="Text Box 10">
            <a:extLst>
              <a:ext uri="{FF2B5EF4-FFF2-40B4-BE49-F238E27FC236}">
                <a16:creationId xmlns:a16="http://schemas.microsoft.com/office/drawing/2014/main" id="{44D0903F-E57B-4687-9615-76A3DA3DD492}"/>
              </a:ext>
            </a:extLst>
          </p:cNvPr>
          <p:cNvSpPr txBox="1">
            <a:spLocks noChangeArrowheads="1"/>
          </p:cNvSpPr>
          <p:nvPr/>
        </p:nvSpPr>
        <p:spPr bwMode="auto">
          <a:xfrm>
            <a:off x="402176" y="2840183"/>
            <a:ext cx="138843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Europa </a:t>
            </a:r>
          </a:p>
        </p:txBody>
      </p:sp>
      <p:sp>
        <p:nvSpPr>
          <p:cNvPr id="52" name="Text Box 10">
            <a:extLst>
              <a:ext uri="{FF2B5EF4-FFF2-40B4-BE49-F238E27FC236}">
                <a16:creationId xmlns:a16="http://schemas.microsoft.com/office/drawing/2014/main" id="{BD55B2DB-E731-44FA-B212-CE3D2B46382E}"/>
              </a:ext>
            </a:extLst>
          </p:cNvPr>
          <p:cNvSpPr txBox="1">
            <a:spLocks noChangeArrowheads="1"/>
          </p:cNvSpPr>
          <p:nvPr/>
        </p:nvSpPr>
        <p:spPr bwMode="auto">
          <a:xfrm>
            <a:off x="535024" y="3359143"/>
            <a:ext cx="151808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Österreich </a:t>
            </a:r>
          </a:p>
        </p:txBody>
      </p:sp>
      <p:sp>
        <p:nvSpPr>
          <p:cNvPr id="53" name="Text Box 10">
            <a:extLst>
              <a:ext uri="{FF2B5EF4-FFF2-40B4-BE49-F238E27FC236}">
                <a16:creationId xmlns:a16="http://schemas.microsoft.com/office/drawing/2014/main" id="{1114E36E-D11A-484B-B57E-B69CD07323BF}"/>
              </a:ext>
            </a:extLst>
          </p:cNvPr>
          <p:cNvSpPr txBox="1">
            <a:spLocks noChangeArrowheads="1"/>
          </p:cNvSpPr>
          <p:nvPr/>
        </p:nvSpPr>
        <p:spPr bwMode="auto">
          <a:xfrm>
            <a:off x="5992760" y="4234604"/>
            <a:ext cx="254680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Verfassungs-gerichtshof</a:t>
            </a:r>
          </a:p>
        </p:txBody>
      </p:sp>
      <p:sp>
        <p:nvSpPr>
          <p:cNvPr id="54" name="Text Box 10">
            <a:extLst>
              <a:ext uri="{FF2B5EF4-FFF2-40B4-BE49-F238E27FC236}">
                <a16:creationId xmlns:a16="http://schemas.microsoft.com/office/drawing/2014/main" id="{B36CC197-5629-4074-9203-8C25C71DFDA0}"/>
              </a:ext>
            </a:extLst>
          </p:cNvPr>
          <p:cNvSpPr txBox="1">
            <a:spLocks noChangeArrowheads="1"/>
          </p:cNvSpPr>
          <p:nvPr/>
        </p:nvSpPr>
        <p:spPr bwMode="auto">
          <a:xfrm>
            <a:off x="6040483" y="5303226"/>
            <a:ext cx="245135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Verwaltungs-gerichtshof</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43"/>
                                        </p:tgtEl>
                                        <p:attrNameLst>
                                          <p:attrName>style.visibility</p:attrName>
                                        </p:attrNameLst>
                                      </p:cBhvr>
                                      <p:to>
                                        <p:strVal val="visible"/>
                                      </p:to>
                                    </p:set>
                                    <p:animEffect transition="in" filter="wipe(down)">
                                      <p:cBhvr>
                                        <p:cTn id="23" dur="500"/>
                                        <p:tgtEl>
                                          <p:spTgt spid="43"/>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wipe(down)">
                                      <p:cBhvr>
                                        <p:cTn id="26" dur="500"/>
                                        <p:tgtEl>
                                          <p:spTgt spid="19"/>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35" grpId="0"/>
      <p:bldP spid="36" grpId="0"/>
      <p:bldP spid="37" grpId="0"/>
      <p:bldP spid="42" grpId="0"/>
      <p:bldP spid="43" grpId="0"/>
      <p:bldP spid="47" grpId="0"/>
      <p:bldP spid="50" grpId="0"/>
      <p:bldP spid="53" grpId="0"/>
      <p:bldP spid="5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„Wer wacht über die Einhaltung der Gesetze?“ auf den Seiten 34 bis 35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a:solidFill>
                  <a:schemeClr val="tx1"/>
                </a:solidFill>
                <a:cs typeface="Arial" charset="0"/>
              </a:rPr>
              <a:t>, Wien,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213</Words>
  <Application>Microsoft Office PowerPoint</Application>
  <PresentationFormat>Bildschirmpräsentation (4:3)</PresentationFormat>
  <Paragraphs>31</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38</cp:revision>
  <dcterms:created xsi:type="dcterms:W3CDTF">2020-01-22T09:57:49Z</dcterms:created>
  <dcterms:modified xsi:type="dcterms:W3CDTF">2020-03-13T13:58:27Z</dcterms:modified>
</cp:coreProperties>
</file>