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7" d="100"/>
          <a:sy n="107" d="100"/>
        </p:scale>
        <p:origin x="1722" y="120"/>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7B2E18E-DD92-AF1A-99D6-F174BF06F5BA}"/>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DB4B33C-4DEE-AEBE-400C-AA2CE698C534}"/>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F3D02545-C5CF-4A84-B097-FBD91F87344A}" type="datetimeFigureOut">
              <a:rPr lang="de-AT"/>
              <a:pPr>
                <a:defRPr/>
              </a:pPr>
              <a:t>24.03.2026</a:t>
            </a:fld>
            <a:endParaRPr lang="de-AT"/>
          </a:p>
        </p:txBody>
      </p:sp>
      <p:sp>
        <p:nvSpPr>
          <p:cNvPr id="4" name="Fußzeilenplatzhalter 3">
            <a:extLst>
              <a:ext uri="{FF2B5EF4-FFF2-40B4-BE49-F238E27FC236}">
                <a16:creationId xmlns:a16="http://schemas.microsoft.com/office/drawing/2014/main" id="{440372F2-9D85-0C65-20FC-08E45736B5AE}"/>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CC7AD57E-76E7-FA5E-20EB-DD8E31FC9C0A}"/>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E661A40-770F-414A-BC36-2D954E08B737}"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53CD2A48-8DDC-FDC7-6D0F-DFA0966CACB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49C6E1BC-E30C-2D13-C0F0-0622174AE61D}"/>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1B2EDFA-3D23-494B-B876-9C239A882833}" type="datetimeFigureOut">
              <a:rPr lang="de-AT"/>
              <a:pPr>
                <a:defRPr/>
              </a:pPr>
              <a:t>24.03.2026</a:t>
            </a:fld>
            <a:endParaRPr lang="de-AT"/>
          </a:p>
        </p:txBody>
      </p:sp>
      <p:sp>
        <p:nvSpPr>
          <p:cNvPr id="4" name="Folienbildplatzhalter 3">
            <a:extLst>
              <a:ext uri="{FF2B5EF4-FFF2-40B4-BE49-F238E27FC236}">
                <a16:creationId xmlns:a16="http://schemas.microsoft.com/office/drawing/2014/main" id="{002D45AE-A1B9-FEC0-25F4-237FFAAB5911}"/>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C637C671-75E6-44FB-2A19-9D314C3474C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BA0981ED-086A-309B-0FE0-030E74BE6848}"/>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00C10DEC-9CB2-96E0-59DA-523085727F9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D12002F4-FAC8-4F46-B8D5-91777622F155}"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942897220"/>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2C8CAE7-78C6-5FA1-BEBA-224FB0BC0807}"/>
              </a:ext>
            </a:extLst>
          </p:cNvPr>
          <p:cNvSpPr>
            <a:spLocks noGrp="1"/>
          </p:cNvSpPr>
          <p:nvPr>
            <p:ph type="dt" sz="half" idx="10"/>
          </p:nvPr>
        </p:nvSpPr>
        <p:spPr/>
        <p:txBody>
          <a:bodyPr/>
          <a:lstStyle>
            <a:lvl1pPr>
              <a:defRPr/>
            </a:lvl1pPr>
          </a:lstStyle>
          <a:p>
            <a:pPr>
              <a:defRPr/>
            </a:pPr>
            <a:fld id="{648F311B-4F35-44C9-AA79-6EE07D44AF50}" type="datetimeFigureOut">
              <a:rPr lang="de-AT"/>
              <a:pPr>
                <a:defRPr/>
              </a:pPr>
              <a:t>24.03.2026</a:t>
            </a:fld>
            <a:endParaRPr lang="de-AT"/>
          </a:p>
        </p:txBody>
      </p:sp>
      <p:sp>
        <p:nvSpPr>
          <p:cNvPr id="5" name="Fußzeilenplatzhalter 4">
            <a:extLst>
              <a:ext uri="{FF2B5EF4-FFF2-40B4-BE49-F238E27FC236}">
                <a16:creationId xmlns:a16="http://schemas.microsoft.com/office/drawing/2014/main" id="{71AE409D-4EE2-6BD4-5EAA-2E90C4F67E2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4EA66B3-9C2D-E592-8960-CA62451F9445}"/>
              </a:ext>
            </a:extLst>
          </p:cNvPr>
          <p:cNvSpPr>
            <a:spLocks noGrp="1"/>
          </p:cNvSpPr>
          <p:nvPr>
            <p:ph type="sldNum" sz="quarter" idx="12"/>
          </p:nvPr>
        </p:nvSpPr>
        <p:spPr/>
        <p:txBody>
          <a:bodyPr/>
          <a:lstStyle>
            <a:lvl1pPr>
              <a:defRPr/>
            </a:lvl1pPr>
          </a:lstStyle>
          <a:p>
            <a:pPr>
              <a:defRPr/>
            </a:pPr>
            <a:fld id="{B5618691-E494-4FFE-80ED-23655F1425B6}" type="slidenum">
              <a:rPr lang="de-AT" altLang="de-DE"/>
              <a:pPr>
                <a:defRPr/>
              </a:pPr>
              <a:t>‹Nr.›</a:t>
            </a:fld>
            <a:endParaRPr lang="de-AT" altLang="de-DE"/>
          </a:p>
        </p:txBody>
      </p:sp>
    </p:spTree>
    <p:extLst>
      <p:ext uri="{BB962C8B-B14F-4D97-AF65-F5344CB8AC3E}">
        <p14:creationId xmlns:p14="http://schemas.microsoft.com/office/powerpoint/2010/main" val="17410241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01B76015-F0B1-E5B1-1544-24931D97D32F}"/>
              </a:ext>
            </a:extLst>
          </p:cNvPr>
          <p:cNvSpPr>
            <a:spLocks noGrp="1"/>
          </p:cNvSpPr>
          <p:nvPr>
            <p:ph type="dt" sz="half" idx="10"/>
          </p:nvPr>
        </p:nvSpPr>
        <p:spPr/>
        <p:txBody>
          <a:bodyPr/>
          <a:lstStyle>
            <a:lvl1pPr>
              <a:defRPr/>
            </a:lvl1pPr>
          </a:lstStyle>
          <a:p>
            <a:pPr>
              <a:defRPr/>
            </a:pPr>
            <a:fld id="{758C6729-B91A-4861-9C14-B4F9E190D23C}" type="datetimeFigureOut">
              <a:rPr lang="de-AT"/>
              <a:pPr>
                <a:defRPr/>
              </a:pPr>
              <a:t>24.03.2026</a:t>
            </a:fld>
            <a:endParaRPr lang="de-AT"/>
          </a:p>
        </p:txBody>
      </p:sp>
      <p:sp>
        <p:nvSpPr>
          <p:cNvPr id="5" name="Fußzeilenplatzhalter 4">
            <a:extLst>
              <a:ext uri="{FF2B5EF4-FFF2-40B4-BE49-F238E27FC236}">
                <a16:creationId xmlns:a16="http://schemas.microsoft.com/office/drawing/2014/main" id="{F337C6C0-E853-279F-6AF9-FE1090C2213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39B4368-C2B7-430F-86F8-09273712CF05}"/>
              </a:ext>
            </a:extLst>
          </p:cNvPr>
          <p:cNvSpPr>
            <a:spLocks noGrp="1"/>
          </p:cNvSpPr>
          <p:nvPr>
            <p:ph type="sldNum" sz="quarter" idx="12"/>
          </p:nvPr>
        </p:nvSpPr>
        <p:spPr/>
        <p:txBody>
          <a:bodyPr/>
          <a:lstStyle>
            <a:lvl1pPr>
              <a:defRPr/>
            </a:lvl1pPr>
          </a:lstStyle>
          <a:p>
            <a:pPr>
              <a:defRPr/>
            </a:pPr>
            <a:fld id="{DC6D0F3E-8258-44FA-86BB-00C0304B09DC}" type="slidenum">
              <a:rPr lang="de-AT" altLang="de-DE"/>
              <a:pPr>
                <a:defRPr/>
              </a:pPr>
              <a:t>‹Nr.›</a:t>
            </a:fld>
            <a:endParaRPr lang="de-AT" altLang="de-DE"/>
          </a:p>
        </p:txBody>
      </p:sp>
    </p:spTree>
    <p:extLst>
      <p:ext uri="{BB962C8B-B14F-4D97-AF65-F5344CB8AC3E}">
        <p14:creationId xmlns:p14="http://schemas.microsoft.com/office/powerpoint/2010/main" val="3267499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BC4CE398-08EB-495B-D873-7A585DB15403}"/>
              </a:ext>
            </a:extLst>
          </p:cNvPr>
          <p:cNvSpPr>
            <a:spLocks noGrp="1"/>
          </p:cNvSpPr>
          <p:nvPr>
            <p:ph type="dt" sz="half" idx="10"/>
          </p:nvPr>
        </p:nvSpPr>
        <p:spPr/>
        <p:txBody>
          <a:bodyPr/>
          <a:lstStyle>
            <a:lvl1pPr>
              <a:defRPr/>
            </a:lvl1pPr>
          </a:lstStyle>
          <a:p>
            <a:pPr>
              <a:defRPr/>
            </a:pPr>
            <a:fld id="{6E81244B-653D-42DB-8EF0-079EFA830B80}" type="datetimeFigureOut">
              <a:rPr lang="de-AT"/>
              <a:pPr>
                <a:defRPr/>
              </a:pPr>
              <a:t>24.03.2026</a:t>
            </a:fld>
            <a:endParaRPr lang="de-AT"/>
          </a:p>
        </p:txBody>
      </p:sp>
      <p:sp>
        <p:nvSpPr>
          <p:cNvPr id="5" name="Fußzeilenplatzhalter 4">
            <a:extLst>
              <a:ext uri="{FF2B5EF4-FFF2-40B4-BE49-F238E27FC236}">
                <a16:creationId xmlns:a16="http://schemas.microsoft.com/office/drawing/2014/main" id="{C1BA7D6A-9C8D-5FC6-92AE-F36C22313C69}"/>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0D1B4F4-F128-D32F-65EF-F47AC1277BF4}"/>
              </a:ext>
            </a:extLst>
          </p:cNvPr>
          <p:cNvSpPr>
            <a:spLocks noGrp="1"/>
          </p:cNvSpPr>
          <p:nvPr>
            <p:ph type="sldNum" sz="quarter" idx="12"/>
          </p:nvPr>
        </p:nvSpPr>
        <p:spPr/>
        <p:txBody>
          <a:bodyPr/>
          <a:lstStyle>
            <a:lvl1pPr>
              <a:defRPr/>
            </a:lvl1pPr>
          </a:lstStyle>
          <a:p>
            <a:pPr>
              <a:defRPr/>
            </a:pPr>
            <a:fld id="{5C3FCBED-B3B3-441C-ADD4-8C479D6AE9C1}" type="slidenum">
              <a:rPr lang="de-AT" altLang="de-DE"/>
              <a:pPr>
                <a:defRPr/>
              </a:pPr>
              <a:t>‹Nr.›</a:t>
            </a:fld>
            <a:endParaRPr lang="de-AT" altLang="de-DE"/>
          </a:p>
        </p:txBody>
      </p:sp>
    </p:spTree>
    <p:extLst>
      <p:ext uri="{BB962C8B-B14F-4D97-AF65-F5344CB8AC3E}">
        <p14:creationId xmlns:p14="http://schemas.microsoft.com/office/powerpoint/2010/main" val="1738806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3A9B5153-3FDB-5529-6810-9CEBDA78E441}"/>
              </a:ext>
            </a:extLst>
          </p:cNvPr>
          <p:cNvSpPr>
            <a:spLocks noGrp="1"/>
          </p:cNvSpPr>
          <p:nvPr>
            <p:ph type="dt" sz="half" idx="10"/>
          </p:nvPr>
        </p:nvSpPr>
        <p:spPr/>
        <p:txBody>
          <a:bodyPr/>
          <a:lstStyle>
            <a:lvl1pPr>
              <a:defRPr/>
            </a:lvl1pPr>
          </a:lstStyle>
          <a:p>
            <a:pPr>
              <a:defRPr/>
            </a:pPr>
            <a:fld id="{6328695E-A943-4CE0-8184-37BD9BDD5902}" type="datetimeFigureOut">
              <a:rPr lang="de-AT"/>
              <a:pPr>
                <a:defRPr/>
              </a:pPr>
              <a:t>24.03.2026</a:t>
            </a:fld>
            <a:endParaRPr lang="de-AT"/>
          </a:p>
        </p:txBody>
      </p:sp>
      <p:sp>
        <p:nvSpPr>
          <p:cNvPr id="5" name="Fußzeilenplatzhalter 4">
            <a:extLst>
              <a:ext uri="{FF2B5EF4-FFF2-40B4-BE49-F238E27FC236}">
                <a16:creationId xmlns:a16="http://schemas.microsoft.com/office/drawing/2014/main" id="{B8E611BE-5ADB-C002-FE76-F3DB3C837F1F}"/>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306C6A2-20A3-3593-1217-0F18E84E2B3E}"/>
              </a:ext>
            </a:extLst>
          </p:cNvPr>
          <p:cNvSpPr>
            <a:spLocks noGrp="1"/>
          </p:cNvSpPr>
          <p:nvPr>
            <p:ph type="sldNum" sz="quarter" idx="12"/>
          </p:nvPr>
        </p:nvSpPr>
        <p:spPr/>
        <p:txBody>
          <a:bodyPr/>
          <a:lstStyle>
            <a:lvl1pPr>
              <a:defRPr/>
            </a:lvl1pPr>
          </a:lstStyle>
          <a:p>
            <a:pPr>
              <a:defRPr/>
            </a:pPr>
            <a:fld id="{5FF45783-51FB-4315-A21E-35DFF3EA5A0D}" type="slidenum">
              <a:rPr lang="de-AT" altLang="de-DE"/>
              <a:pPr>
                <a:defRPr/>
              </a:pPr>
              <a:t>‹Nr.›</a:t>
            </a:fld>
            <a:endParaRPr lang="de-AT" altLang="de-DE"/>
          </a:p>
        </p:txBody>
      </p:sp>
    </p:spTree>
    <p:extLst>
      <p:ext uri="{BB962C8B-B14F-4D97-AF65-F5344CB8AC3E}">
        <p14:creationId xmlns:p14="http://schemas.microsoft.com/office/powerpoint/2010/main" val="7880350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4755CAD-EA2F-B26B-3BEE-117F4B6D08A9}"/>
              </a:ext>
            </a:extLst>
          </p:cNvPr>
          <p:cNvSpPr>
            <a:spLocks noGrp="1"/>
          </p:cNvSpPr>
          <p:nvPr>
            <p:ph type="dt" sz="half" idx="10"/>
          </p:nvPr>
        </p:nvSpPr>
        <p:spPr/>
        <p:txBody>
          <a:bodyPr/>
          <a:lstStyle>
            <a:lvl1pPr>
              <a:defRPr/>
            </a:lvl1pPr>
          </a:lstStyle>
          <a:p>
            <a:pPr>
              <a:defRPr/>
            </a:pPr>
            <a:fld id="{ED087B97-D5E1-48D5-8BF1-801E0F284191}" type="datetimeFigureOut">
              <a:rPr lang="de-AT"/>
              <a:pPr>
                <a:defRPr/>
              </a:pPr>
              <a:t>24.03.2026</a:t>
            </a:fld>
            <a:endParaRPr lang="de-AT"/>
          </a:p>
        </p:txBody>
      </p:sp>
      <p:sp>
        <p:nvSpPr>
          <p:cNvPr id="6" name="Fußzeilenplatzhalter 4">
            <a:extLst>
              <a:ext uri="{FF2B5EF4-FFF2-40B4-BE49-F238E27FC236}">
                <a16:creationId xmlns:a16="http://schemas.microsoft.com/office/drawing/2014/main" id="{23E61684-C12C-DA6B-6F0F-53A6584DB564}"/>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9752F01-F2B0-6C4E-3CE6-2C101ACA6495}"/>
              </a:ext>
            </a:extLst>
          </p:cNvPr>
          <p:cNvSpPr>
            <a:spLocks noGrp="1"/>
          </p:cNvSpPr>
          <p:nvPr>
            <p:ph type="sldNum" sz="quarter" idx="12"/>
          </p:nvPr>
        </p:nvSpPr>
        <p:spPr/>
        <p:txBody>
          <a:bodyPr/>
          <a:lstStyle>
            <a:lvl1pPr>
              <a:defRPr/>
            </a:lvl1pPr>
          </a:lstStyle>
          <a:p>
            <a:pPr>
              <a:defRPr/>
            </a:pPr>
            <a:fld id="{9C7F16E4-7238-476D-8CB8-A1A4A7A32A79}" type="slidenum">
              <a:rPr lang="de-AT" altLang="de-DE"/>
              <a:pPr>
                <a:defRPr/>
              </a:pPr>
              <a:t>‹Nr.›</a:t>
            </a:fld>
            <a:endParaRPr lang="de-AT" altLang="de-DE"/>
          </a:p>
        </p:txBody>
      </p:sp>
    </p:spTree>
    <p:extLst>
      <p:ext uri="{BB962C8B-B14F-4D97-AF65-F5344CB8AC3E}">
        <p14:creationId xmlns:p14="http://schemas.microsoft.com/office/powerpoint/2010/main" val="34352190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D6141236-9A57-D315-3D92-BB972AF2A159}"/>
              </a:ext>
            </a:extLst>
          </p:cNvPr>
          <p:cNvSpPr>
            <a:spLocks noGrp="1"/>
          </p:cNvSpPr>
          <p:nvPr>
            <p:ph type="dt" sz="half" idx="10"/>
          </p:nvPr>
        </p:nvSpPr>
        <p:spPr/>
        <p:txBody>
          <a:bodyPr/>
          <a:lstStyle>
            <a:lvl1pPr>
              <a:defRPr/>
            </a:lvl1pPr>
          </a:lstStyle>
          <a:p>
            <a:pPr>
              <a:defRPr/>
            </a:pPr>
            <a:fld id="{CA6FD087-2A3C-41D0-AEF8-203414590ED4}" type="datetimeFigureOut">
              <a:rPr lang="de-AT"/>
              <a:pPr>
                <a:defRPr/>
              </a:pPr>
              <a:t>24.03.2026</a:t>
            </a:fld>
            <a:endParaRPr lang="de-AT"/>
          </a:p>
        </p:txBody>
      </p:sp>
      <p:sp>
        <p:nvSpPr>
          <p:cNvPr id="8" name="Fußzeilenplatzhalter 4">
            <a:extLst>
              <a:ext uri="{FF2B5EF4-FFF2-40B4-BE49-F238E27FC236}">
                <a16:creationId xmlns:a16="http://schemas.microsoft.com/office/drawing/2014/main" id="{0CB724F3-3D89-4DB9-40DE-FC81BE551FBE}"/>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F80182EC-185B-2A13-3358-AADE368F6015}"/>
              </a:ext>
            </a:extLst>
          </p:cNvPr>
          <p:cNvSpPr>
            <a:spLocks noGrp="1"/>
          </p:cNvSpPr>
          <p:nvPr>
            <p:ph type="sldNum" sz="quarter" idx="12"/>
          </p:nvPr>
        </p:nvSpPr>
        <p:spPr/>
        <p:txBody>
          <a:bodyPr/>
          <a:lstStyle>
            <a:lvl1pPr>
              <a:defRPr/>
            </a:lvl1pPr>
          </a:lstStyle>
          <a:p>
            <a:pPr>
              <a:defRPr/>
            </a:pPr>
            <a:fld id="{F16C356F-B3C2-4CF2-B3A1-E6FB0E2014AD}" type="slidenum">
              <a:rPr lang="de-AT" altLang="de-DE"/>
              <a:pPr>
                <a:defRPr/>
              </a:pPr>
              <a:t>‹Nr.›</a:t>
            </a:fld>
            <a:endParaRPr lang="de-AT" altLang="de-DE"/>
          </a:p>
        </p:txBody>
      </p:sp>
    </p:spTree>
    <p:extLst>
      <p:ext uri="{BB962C8B-B14F-4D97-AF65-F5344CB8AC3E}">
        <p14:creationId xmlns:p14="http://schemas.microsoft.com/office/powerpoint/2010/main" val="1430239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5E1A9A65-B171-2332-2AE9-B07E312E7EE9}"/>
              </a:ext>
            </a:extLst>
          </p:cNvPr>
          <p:cNvSpPr>
            <a:spLocks noGrp="1"/>
          </p:cNvSpPr>
          <p:nvPr>
            <p:ph type="dt" sz="half" idx="10"/>
          </p:nvPr>
        </p:nvSpPr>
        <p:spPr/>
        <p:txBody>
          <a:bodyPr/>
          <a:lstStyle>
            <a:lvl1pPr>
              <a:defRPr/>
            </a:lvl1pPr>
          </a:lstStyle>
          <a:p>
            <a:pPr>
              <a:defRPr/>
            </a:pPr>
            <a:fld id="{EB35F72E-2A20-41E5-B118-888358279DAD}" type="datetimeFigureOut">
              <a:rPr lang="de-AT"/>
              <a:pPr>
                <a:defRPr/>
              </a:pPr>
              <a:t>24.03.2026</a:t>
            </a:fld>
            <a:endParaRPr lang="de-AT"/>
          </a:p>
        </p:txBody>
      </p:sp>
      <p:sp>
        <p:nvSpPr>
          <p:cNvPr id="4" name="Fußzeilenplatzhalter 4">
            <a:extLst>
              <a:ext uri="{FF2B5EF4-FFF2-40B4-BE49-F238E27FC236}">
                <a16:creationId xmlns:a16="http://schemas.microsoft.com/office/drawing/2014/main" id="{EBB51BA5-926C-63D0-F578-396A5BF13B53}"/>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ACB1C138-2B1F-E7AF-0F3F-0198F58DA0E7}"/>
              </a:ext>
            </a:extLst>
          </p:cNvPr>
          <p:cNvSpPr>
            <a:spLocks noGrp="1"/>
          </p:cNvSpPr>
          <p:nvPr>
            <p:ph type="sldNum" sz="quarter" idx="12"/>
          </p:nvPr>
        </p:nvSpPr>
        <p:spPr/>
        <p:txBody>
          <a:bodyPr/>
          <a:lstStyle>
            <a:lvl1pPr>
              <a:defRPr/>
            </a:lvl1pPr>
          </a:lstStyle>
          <a:p>
            <a:pPr>
              <a:defRPr/>
            </a:pPr>
            <a:fld id="{5E48B2C3-4D23-4615-892A-66997CDEFD45}" type="slidenum">
              <a:rPr lang="de-AT" altLang="de-DE"/>
              <a:pPr>
                <a:defRPr/>
              </a:pPr>
              <a:t>‹Nr.›</a:t>
            </a:fld>
            <a:endParaRPr lang="de-AT" altLang="de-DE"/>
          </a:p>
        </p:txBody>
      </p:sp>
    </p:spTree>
    <p:extLst>
      <p:ext uri="{BB962C8B-B14F-4D97-AF65-F5344CB8AC3E}">
        <p14:creationId xmlns:p14="http://schemas.microsoft.com/office/powerpoint/2010/main" val="1423568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2E144B4D-035C-C3AC-3CD6-1E0B1DF5D805}"/>
              </a:ext>
            </a:extLst>
          </p:cNvPr>
          <p:cNvSpPr>
            <a:spLocks noGrp="1"/>
          </p:cNvSpPr>
          <p:nvPr>
            <p:ph type="dt" sz="half" idx="10"/>
          </p:nvPr>
        </p:nvSpPr>
        <p:spPr/>
        <p:txBody>
          <a:bodyPr/>
          <a:lstStyle>
            <a:lvl1pPr>
              <a:defRPr/>
            </a:lvl1pPr>
          </a:lstStyle>
          <a:p>
            <a:pPr>
              <a:defRPr/>
            </a:pPr>
            <a:fld id="{68FEC364-6F13-4C5E-9F0C-B8B634A034B2}" type="datetimeFigureOut">
              <a:rPr lang="de-AT"/>
              <a:pPr>
                <a:defRPr/>
              </a:pPr>
              <a:t>24.03.2026</a:t>
            </a:fld>
            <a:endParaRPr lang="de-AT"/>
          </a:p>
        </p:txBody>
      </p:sp>
      <p:sp>
        <p:nvSpPr>
          <p:cNvPr id="3" name="Fußzeilenplatzhalter 4">
            <a:extLst>
              <a:ext uri="{FF2B5EF4-FFF2-40B4-BE49-F238E27FC236}">
                <a16:creationId xmlns:a16="http://schemas.microsoft.com/office/drawing/2014/main" id="{3106DC41-7D9B-BA01-99CB-35E2BE9C7CA9}"/>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E156219C-6548-38DE-2039-FE2D317C4E22}"/>
              </a:ext>
            </a:extLst>
          </p:cNvPr>
          <p:cNvSpPr>
            <a:spLocks noGrp="1"/>
          </p:cNvSpPr>
          <p:nvPr>
            <p:ph type="sldNum" sz="quarter" idx="12"/>
          </p:nvPr>
        </p:nvSpPr>
        <p:spPr/>
        <p:txBody>
          <a:bodyPr/>
          <a:lstStyle>
            <a:lvl1pPr>
              <a:defRPr/>
            </a:lvl1pPr>
          </a:lstStyle>
          <a:p>
            <a:pPr>
              <a:defRPr/>
            </a:pPr>
            <a:fld id="{D746093B-1B3E-4259-B10D-B950441D07CD}" type="slidenum">
              <a:rPr lang="de-AT" altLang="de-DE"/>
              <a:pPr>
                <a:defRPr/>
              </a:pPr>
              <a:t>‹Nr.›</a:t>
            </a:fld>
            <a:endParaRPr lang="de-AT" altLang="de-DE"/>
          </a:p>
        </p:txBody>
      </p:sp>
    </p:spTree>
    <p:extLst>
      <p:ext uri="{BB962C8B-B14F-4D97-AF65-F5344CB8AC3E}">
        <p14:creationId xmlns:p14="http://schemas.microsoft.com/office/powerpoint/2010/main" val="3189563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75905140-810F-79E8-BB97-3ED057E9478B}"/>
              </a:ext>
            </a:extLst>
          </p:cNvPr>
          <p:cNvSpPr>
            <a:spLocks noGrp="1"/>
          </p:cNvSpPr>
          <p:nvPr>
            <p:ph type="dt" sz="half" idx="10"/>
          </p:nvPr>
        </p:nvSpPr>
        <p:spPr/>
        <p:txBody>
          <a:bodyPr/>
          <a:lstStyle>
            <a:lvl1pPr>
              <a:defRPr/>
            </a:lvl1pPr>
          </a:lstStyle>
          <a:p>
            <a:pPr>
              <a:defRPr/>
            </a:pPr>
            <a:fld id="{24C46C94-EB04-4739-8226-BAB7C83B1586}" type="datetimeFigureOut">
              <a:rPr lang="de-AT"/>
              <a:pPr>
                <a:defRPr/>
              </a:pPr>
              <a:t>24.03.2026</a:t>
            </a:fld>
            <a:endParaRPr lang="de-AT"/>
          </a:p>
        </p:txBody>
      </p:sp>
      <p:sp>
        <p:nvSpPr>
          <p:cNvPr id="6" name="Fußzeilenplatzhalter 4">
            <a:extLst>
              <a:ext uri="{FF2B5EF4-FFF2-40B4-BE49-F238E27FC236}">
                <a16:creationId xmlns:a16="http://schemas.microsoft.com/office/drawing/2014/main" id="{DB8F2223-AE93-1E99-BCB1-104D0693EF2E}"/>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B89468C-2CED-731A-2B01-8E9CC58FEE99}"/>
              </a:ext>
            </a:extLst>
          </p:cNvPr>
          <p:cNvSpPr>
            <a:spLocks noGrp="1"/>
          </p:cNvSpPr>
          <p:nvPr>
            <p:ph type="sldNum" sz="quarter" idx="12"/>
          </p:nvPr>
        </p:nvSpPr>
        <p:spPr/>
        <p:txBody>
          <a:bodyPr/>
          <a:lstStyle>
            <a:lvl1pPr>
              <a:defRPr/>
            </a:lvl1pPr>
          </a:lstStyle>
          <a:p>
            <a:pPr>
              <a:defRPr/>
            </a:pPr>
            <a:fld id="{2F785753-C2F4-459C-8975-E4BB485569B0}" type="slidenum">
              <a:rPr lang="de-AT" altLang="de-DE"/>
              <a:pPr>
                <a:defRPr/>
              </a:pPr>
              <a:t>‹Nr.›</a:t>
            </a:fld>
            <a:endParaRPr lang="de-AT" altLang="de-DE"/>
          </a:p>
        </p:txBody>
      </p:sp>
    </p:spTree>
    <p:extLst>
      <p:ext uri="{BB962C8B-B14F-4D97-AF65-F5344CB8AC3E}">
        <p14:creationId xmlns:p14="http://schemas.microsoft.com/office/powerpoint/2010/main" val="340727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CD4DF25-CBDB-066F-6CB4-219C457700C1}"/>
              </a:ext>
            </a:extLst>
          </p:cNvPr>
          <p:cNvSpPr>
            <a:spLocks noGrp="1"/>
          </p:cNvSpPr>
          <p:nvPr>
            <p:ph type="dt" sz="half" idx="10"/>
          </p:nvPr>
        </p:nvSpPr>
        <p:spPr/>
        <p:txBody>
          <a:bodyPr/>
          <a:lstStyle>
            <a:lvl1pPr>
              <a:defRPr/>
            </a:lvl1pPr>
          </a:lstStyle>
          <a:p>
            <a:pPr>
              <a:defRPr/>
            </a:pPr>
            <a:fld id="{DDFC76F8-D526-4FB8-9032-AE89AC82D26D}" type="datetimeFigureOut">
              <a:rPr lang="de-AT"/>
              <a:pPr>
                <a:defRPr/>
              </a:pPr>
              <a:t>24.03.2026</a:t>
            </a:fld>
            <a:endParaRPr lang="de-AT"/>
          </a:p>
        </p:txBody>
      </p:sp>
      <p:sp>
        <p:nvSpPr>
          <p:cNvPr id="6" name="Fußzeilenplatzhalter 4">
            <a:extLst>
              <a:ext uri="{FF2B5EF4-FFF2-40B4-BE49-F238E27FC236}">
                <a16:creationId xmlns:a16="http://schemas.microsoft.com/office/drawing/2014/main" id="{882A0491-D854-8AD9-965D-64E1A1A9424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C02FD6C-6131-D643-9EBC-257F483B90E5}"/>
              </a:ext>
            </a:extLst>
          </p:cNvPr>
          <p:cNvSpPr>
            <a:spLocks noGrp="1"/>
          </p:cNvSpPr>
          <p:nvPr>
            <p:ph type="sldNum" sz="quarter" idx="12"/>
          </p:nvPr>
        </p:nvSpPr>
        <p:spPr/>
        <p:txBody>
          <a:bodyPr/>
          <a:lstStyle>
            <a:lvl1pPr>
              <a:defRPr/>
            </a:lvl1pPr>
          </a:lstStyle>
          <a:p>
            <a:pPr>
              <a:defRPr/>
            </a:pPr>
            <a:fld id="{1741A705-57D4-4F7F-BAB9-20950FE22006}" type="slidenum">
              <a:rPr lang="de-AT" altLang="de-DE"/>
              <a:pPr>
                <a:defRPr/>
              </a:pPr>
              <a:t>‹Nr.›</a:t>
            </a:fld>
            <a:endParaRPr lang="de-AT" altLang="de-DE"/>
          </a:p>
        </p:txBody>
      </p:sp>
    </p:spTree>
    <p:extLst>
      <p:ext uri="{BB962C8B-B14F-4D97-AF65-F5344CB8AC3E}">
        <p14:creationId xmlns:p14="http://schemas.microsoft.com/office/powerpoint/2010/main" val="3151606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8C89E9F7-1D38-1614-2CC7-630350308CB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74C67061-A48D-3BF0-1875-11312116D289}"/>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E3BE5B28-F1AB-032F-4CCD-3E4792A386F1}"/>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342D77DD-55FB-0E34-25B7-663799443F9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1AC880A1-4808-4B5F-B560-DB9676BDBDE2}" type="datetimeFigureOut">
              <a:rPr lang="de-AT"/>
              <a:pPr>
                <a:defRPr/>
              </a:pPr>
              <a:t>24.03.2026</a:t>
            </a:fld>
            <a:endParaRPr lang="de-AT"/>
          </a:p>
        </p:txBody>
      </p:sp>
      <p:sp>
        <p:nvSpPr>
          <p:cNvPr id="5" name="Fußzeilenplatzhalter 4">
            <a:extLst>
              <a:ext uri="{FF2B5EF4-FFF2-40B4-BE49-F238E27FC236}">
                <a16:creationId xmlns:a16="http://schemas.microsoft.com/office/drawing/2014/main" id="{CFF96A46-701C-29FB-FFAE-47BD7945AB8B}"/>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2E9B3AD2-CD0E-2794-A351-9C850649DB4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EE05FBC9-5338-4E7C-B283-E79862821221}" type="slidenum">
              <a:rPr lang="de-AT" altLang="de-DE"/>
              <a:pPr>
                <a:defRPr/>
              </a:pPr>
              <a:t>‹Nr.›</a:t>
            </a:fld>
            <a:endParaRPr lang="de-AT" altLang="de-DE"/>
          </a:p>
        </p:txBody>
      </p:sp>
      <p:pic>
        <p:nvPicPr>
          <p:cNvPr id="1032" name="Picture 19">
            <a:extLst>
              <a:ext uri="{FF2B5EF4-FFF2-40B4-BE49-F238E27FC236}">
                <a16:creationId xmlns:a16="http://schemas.microsoft.com/office/drawing/2014/main" id="{B8184F8E-C77B-10F3-95E4-53014BFF0B6B}"/>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D7620992-D3C5-F198-C7CF-9F1D52194F2E}"/>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34A26BD9-91F4-F99A-CF1F-C6B361125A75}"/>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2" name="Picture 13" descr="I:\500-vs_hs\Aushilfen\___Carina\Unterwegs\uw1_schriftzug_weiss.gif">
            <a:extLst>
              <a:ext uri="{FF2B5EF4-FFF2-40B4-BE49-F238E27FC236}">
                <a16:creationId xmlns:a16="http://schemas.microsoft.com/office/drawing/2014/main" id="{9641D4FD-F7FB-8C4D-0D56-FA1ADA6EF487}"/>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78EBBFBA-7589-0280-8A08-828266E80F1E}"/>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3995"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D47AA671-AD66-6881-D9F2-F913C191EFA1}"/>
              </a:ext>
            </a:extLst>
          </p:cNvPr>
          <p:cNvSpPr>
            <a:spLocks noGrp="1"/>
          </p:cNvSpPr>
          <p:nvPr>
            <p:ph type="title"/>
          </p:nvPr>
        </p:nvSpPr>
        <p:spPr>
          <a:xfrm>
            <a:off x="539552" y="2708920"/>
            <a:ext cx="8229600" cy="677863"/>
          </a:xfrm>
        </p:spPr>
        <p:txBody>
          <a:bodyPr/>
          <a:lstStyle/>
          <a:p>
            <a:r>
              <a:rPr lang="de-DE" altLang="de-DE" dirty="0">
                <a:latin typeface="Arial" panose="020B0604020202020204" pitchFamily="34" charset="0"/>
                <a:cs typeface="Arial" panose="020B0604020202020204" pitchFamily="34" charset="0"/>
              </a:rPr>
              <a:t>Der ökologische Fußabdruck</a:t>
            </a:r>
            <a:endParaRPr lang="de-AT" altLang="de-DE" dirty="0">
              <a:latin typeface="Arial" panose="020B0604020202020204" pitchFamily="34" charset="0"/>
              <a:cs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7E921-8AA6-1A24-B00D-93D83261C231}"/>
            </a:ext>
          </a:extLst>
        </p:cNvPr>
        <p:cNvGrpSpPr/>
        <p:nvPr/>
      </p:nvGrpSpPr>
      <p:grpSpPr>
        <a:xfrm>
          <a:off x="0" y="0"/>
          <a:ext cx="0" cy="0"/>
          <a:chOff x="0" y="0"/>
          <a:chExt cx="0" cy="0"/>
        </a:xfrm>
      </p:grpSpPr>
      <p:sp>
        <p:nvSpPr>
          <p:cNvPr id="5122" name="Titel 1">
            <a:extLst>
              <a:ext uri="{FF2B5EF4-FFF2-40B4-BE49-F238E27FC236}">
                <a16:creationId xmlns:a16="http://schemas.microsoft.com/office/drawing/2014/main" id="{865A0EA5-81FF-9ABA-B12A-C36B7FC792DA}"/>
              </a:ext>
            </a:extLst>
          </p:cNvPr>
          <p:cNvSpPr>
            <a:spLocks noGrp="1"/>
          </p:cNvSpPr>
          <p:nvPr>
            <p:ph type="title"/>
          </p:nvPr>
        </p:nvSpPr>
        <p:spPr>
          <a:xfrm>
            <a:off x="457200" y="764704"/>
            <a:ext cx="8229600" cy="677863"/>
          </a:xfrm>
        </p:spPr>
        <p:txBody>
          <a:bodyPr/>
          <a:lstStyle/>
          <a:p>
            <a:r>
              <a:rPr lang="de-DE" altLang="de-DE" dirty="0">
                <a:latin typeface="Arial" panose="020B0604020202020204" pitchFamily="34" charset="0"/>
                <a:cs typeface="Arial" panose="020B0604020202020204" pitchFamily="34" charset="0"/>
              </a:rPr>
              <a:t>Der ökologische Fußabdruck</a:t>
            </a:r>
            <a:endParaRPr lang="de-AT" altLang="de-DE" dirty="0">
              <a:latin typeface="Arial" panose="020B0604020202020204" pitchFamily="34" charset="0"/>
              <a:cs typeface="Arial" panose="020B0604020202020204" pitchFamily="34" charset="0"/>
            </a:endParaRPr>
          </a:p>
        </p:txBody>
      </p:sp>
      <p:sp>
        <p:nvSpPr>
          <p:cNvPr id="5123" name="Inhaltsplatzhalter 2">
            <a:extLst>
              <a:ext uri="{FF2B5EF4-FFF2-40B4-BE49-F238E27FC236}">
                <a16:creationId xmlns:a16="http://schemas.microsoft.com/office/drawing/2014/main" id="{4D8FFABD-62D6-2B98-3AE2-962852E7B796}"/>
              </a:ext>
            </a:extLst>
          </p:cNvPr>
          <p:cNvSpPr>
            <a:spLocks noGrp="1"/>
          </p:cNvSpPr>
          <p:nvPr>
            <p:ph idx="1"/>
          </p:nvPr>
        </p:nvSpPr>
        <p:spPr>
          <a:xfrm>
            <a:off x="611560" y="1675062"/>
            <a:ext cx="1656184" cy="360040"/>
          </a:xfrm>
        </p:spPr>
        <p:txBody>
          <a:bodyPr/>
          <a:lstStyle/>
          <a:p>
            <a:pPr marL="0" indent="0">
              <a:buNone/>
            </a:pPr>
            <a:r>
              <a:rPr lang="de-DE" sz="1400" dirty="0">
                <a:latin typeface="Arial" panose="020B0604020202020204" pitchFamily="34" charset="0"/>
                <a:cs typeface="Arial" panose="020B0604020202020204" pitchFamily="34" charset="0"/>
              </a:rPr>
              <a:t>Energiefläche</a:t>
            </a:r>
            <a:endParaRPr altLang="de-DE" sz="1400" dirty="0">
              <a:latin typeface="Arial" panose="020B0604020202020204" pitchFamily="34" charset="0"/>
              <a:cs typeface="Arial" panose="020B0604020202020204" pitchFamily="34" charset="0"/>
            </a:endParaRPr>
          </a:p>
        </p:txBody>
      </p:sp>
      <p:sp>
        <p:nvSpPr>
          <p:cNvPr id="9" name="Inhaltsplatzhalter 2">
            <a:extLst>
              <a:ext uri="{FF2B5EF4-FFF2-40B4-BE49-F238E27FC236}">
                <a16:creationId xmlns:a16="http://schemas.microsoft.com/office/drawing/2014/main" id="{CC69CD6D-97A4-FED0-CFE0-C4FB0AF24ADD}"/>
              </a:ext>
            </a:extLst>
          </p:cNvPr>
          <p:cNvSpPr txBox="1">
            <a:spLocks/>
          </p:cNvSpPr>
          <p:nvPr/>
        </p:nvSpPr>
        <p:spPr bwMode="auto">
          <a:xfrm>
            <a:off x="611560" y="2441383"/>
            <a:ext cx="1656184" cy="36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1400" dirty="0">
                <a:latin typeface="Arial" panose="020B0604020202020204" pitchFamily="34" charset="0"/>
                <a:cs typeface="Arial" panose="020B0604020202020204" pitchFamily="34" charset="0"/>
              </a:rPr>
              <a:t>Siedlungsfläche</a:t>
            </a:r>
            <a:endParaRPr lang="de-DE" altLang="de-DE" sz="1400" dirty="0">
              <a:latin typeface="Arial" panose="020B0604020202020204" pitchFamily="34" charset="0"/>
              <a:cs typeface="Arial" panose="020B0604020202020204" pitchFamily="34" charset="0"/>
            </a:endParaRPr>
          </a:p>
        </p:txBody>
      </p:sp>
      <p:sp>
        <p:nvSpPr>
          <p:cNvPr id="10" name="Inhaltsplatzhalter 2">
            <a:extLst>
              <a:ext uri="{FF2B5EF4-FFF2-40B4-BE49-F238E27FC236}">
                <a16:creationId xmlns:a16="http://schemas.microsoft.com/office/drawing/2014/main" id="{35D62E5C-D7C7-DB7E-9C75-0A1189C8D818}"/>
              </a:ext>
            </a:extLst>
          </p:cNvPr>
          <p:cNvSpPr txBox="1">
            <a:spLocks/>
          </p:cNvSpPr>
          <p:nvPr/>
        </p:nvSpPr>
        <p:spPr bwMode="auto">
          <a:xfrm>
            <a:off x="611560" y="3207704"/>
            <a:ext cx="1656184" cy="36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1400" dirty="0">
                <a:latin typeface="Arial" panose="020B0604020202020204" pitchFamily="34" charset="0"/>
                <a:cs typeface="Arial" panose="020B0604020202020204" pitchFamily="34" charset="0"/>
              </a:rPr>
              <a:t>Ackerland</a:t>
            </a:r>
            <a:endParaRPr lang="de-DE" altLang="de-DE" sz="1400" dirty="0">
              <a:latin typeface="Arial" panose="020B0604020202020204" pitchFamily="34" charset="0"/>
              <a:cs typeface="Arial" panose="020B0604020202020204" pitchFamily="34" charset="0"/>
            </a:endParaRPr>
          </a:p>
        </p:txBody>
      </p:sp>
      <p:sp>
        <p:nvSpPr>
          <p:cNvPr id="11" name="Inhaltsplatzhalter 2">
            <a:extLst>
              <a:ext uri="{FF2B5EF4-FFF2-40B4-BE49-F238E27FC236}">
                <a16:creationId xmlns:a16="http://schemas.microsoft.com/office/drawing/2014/main" id="{B06A8577-45E2-4027-CE51-581E4FDB7E19}"/>
              </a:ext>
            </a:extLst>
          </p:cNvPr>
          <p:cNvSpPr txBox="1">
            <a:spLocks/>
          </p:cNvSpPr>
          <p:nvPr/>
        </p:nvSpPr>
        <p:spPr bwMode="auto">
          <a:xfrm>
            <a:off x="611560" y="3974025"/>
            <a:ext cx="1656184" cy="36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1400" dirty="0">
                <a:latin typeface="Arial" panose="020B0604020202020204" pitchFamily="34" charset="0"/>
                <a:cs typeface="Arial" panose="020B0604020202020204" pitchFamily="34" charset="0"/>
              </a:rPr>
              <a:t>Weideland</a:t>
            </a:r>
            <a:endParaRPr lang="de-DE" altLang="de-DE" sz="1400" dirty="0">
              <a:latin typeface="Arial" panose="020B0604020202020204" pitchFamily="34" charset="0"/>
              <a:cs typeface="Arial" panose="020B0604020202020204" pitchFamily="34" charset="0"/>
            </a:endParaRPr>
          </a:p>
        </p:txBody>
      </p:sp>
      <p:sp>
        <p:nvSpPr>
          <p:cNvPr id="12" name="Inhaltsplatzhalter 2">
            <a:extLst>
              <a:ext uri="{FF2B5EF4-FFF2-40B4-BE49-F238E27FC236}">
                <a16:creationId xmlns:a16="http://schemas.microsoft.com/office/drawing/2014/main" id="{5E7608CE-F66D-281E-C0EE-4D4DE129F164}"/>
              </a:ext>
            </a:extLst>
          </p:cNvPr>
          <p:cNvSpPr txBox="1">
            <a:spLocks/>
          </p:cNvSpPr>
          <p:nvPr/>
        </p:nvSpPr>
        <p:spPr bwMode="auto">
          <a:xfrm>
            <a:off x="611560" y="4740346"/>
            <a:ext cx="1656184" cy="36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1400" dirty="0">
                <a:latin typeface="Arial" panose="020B0604020202020204" pitchFamily="34" charset="0"/>
                <a:cs typeface="Arial" panose="020B0604020202020204" pitchFamily="34" charset="0"/>
              </a:rPr>
              <a:t>Wald</a:t>
            </a:r>
            <a:endParaRPr lang="de-DE" altLang="de-DE" sz="1400" dirty="0">
              <a:latin typeface="Arial" panose="020B0604020202020204" pitchFamily="34" charset="0"/>
              <a:cs typeface="Arial" panose="020B0604020202020204" pitchFamily="34" charset="0"/>
            </a:endParaRPr>
          </a:p>
        </p:txBody>
      </p:sp>
      <p:sp>
        <p:nvSpPr>
          <p:cNvPr id="13" name="Inhaltsplatzhalter 2">
            <a:extLst>
              <a:ext uri="{FF2B5EF4-FFF2-40B4-BE49-F238E27FC236}">
                <a16:creationId xmlns:a16="http://schemas.microsoft.com/office/drawing/2014/main" id="{5BA2E312-3B76-4F67-11C2-1255535344DB}"/>
              </a:ext>
            </a:extLst>
          </p:cNvPr>
          <p:cNvSpPr txBox="1">
            <a:spLocks/>
          </p:cNvSpPr>
          <p:nvPr/>
        </p:nvSpPr>
        <p:spPr bwMode="auto">
          <a:xfrm>
            <a:off x="611560" y="5506668"/>
            <a:ext cx="1656184" cy="36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1400" dirty="0">
                <a:latin typeface="Arial" panose="020B0604020202020204" pitchFamily="34" charset="0"/>
                <a:cs typeface="Arial" panose="020B0604020202020204" pitchFamily="34" charset="0"/>
              </a:rPr>
              <a:t>Meeresfläche</a:t>
            </a:r>
            <a:endParaRPr lang="de-DE" altLang="de-DE" sz="1400" dirty="0">
              <a:latin typeface="Arial" panose="020B0604020202020204" pitchFamily="34" charset="0"/>
              <a:cs typeface="Arial" panose="020B0604020202020204" pitchFamily="34" charset="0"/>
            </a:endParaRPr>
          </a:p>
        </p:txBody>
      </p:sp>
      <p:sp>
        <p:nvSpPr>
          <p:cNvPr id="14" name="Inhaltsplatzhalter 2">
            <a:extLst>
              <a:ext uri="{FF2B5EF4-FFF2-40B4-BE49-F238E27FC236}">
                <a16:creationId xmlns:a16="http://schemas.microsoft.com/office/drawing/2014/main" id="{6008E97B-78CE-51FC-4A75-B48521AD93E1}"/>
              </a:ext>
            </a:extLst>
          </p:cNvPr>
          <p:cNvSpPr txBox="1">
            <a:spLocks/>
          </p:cNvSpPr>
          <p:nvPr/>
        </p:nvSpPr>
        <p:spPr bwMode="auto">
          <a:xfrm>
            <a:off x="2627784" y="1634112"/>
            <a:ext cx="6264696" cy="710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de-DE" sz="1400" b="0" dirty="0">
                <a:latin typeface="Arial" panose="020B0604020202020204" pitchFamily="34" charset="0"/>
                <a:cs typeface="Arial" panose="020B0604020202020204" pitchFamily="34" charset="0"/>
              </a:rPr>
              <a:t>Fläche, die theoretisch notwendig wäre, um das CO</a:t>
            </a:r>
            <a:r>
              <a:rPr lang="de-DE" sz="1400" b="0" baseline="-25000" dirty="0">
                <a:latin typeface="Arial" panose="020B0604020202020204" pitchFamily="34" charset="0"/>
                <a:cs typeface="Arial" panose="020B0604020202020204" pitchFamily="34" charset="0"/>
              </a:rPr>
              <a:t>2</a:t>
            </a:r>
            <a:r>
              <a:rPr lang="de-DE" sz="1400" b="0" dirty="0">
                <a:latin typeface="Arial" panose="020B0604020202020204" pitchFamily="34" charset="0"/>
                <a:cs typeface="Arial" panose="020B0604020202020204" pitchFamily="34" charset="0"/>
              </a:rPr>
              <a:t> aufzunehmen, das bei der Verbrennung von nicht erneuerbaren Energieträgern entsteht, zum Beispiel im Verkehr, beim Heizen, durch unseren Konsum … </a:t>
            </a:r>
          </a:p>
        </p:txBody>
      </p:sp>
      <p:sp>
        <p:nvSpPr>
          <p:cNvPr id="15" name="Inhaltsplatzhalter 2">
            <a:extLst>
              <a:ext uri="{FF2B5EF4-FFF2-40B4-BE49-F238E27FC236}">
                <a16:creationId xmlns:a16="http://schemas.microsoft.com/office/drawing/2014/main" id="{CFFC2E4F-6512-3840-FEE3-200BD9CB406F}"/>
              </a:ext>
            </a:extLst>
          </p:cNvPr>
          <p:cNvSpPr txBox="1">
            <a:spLocks/>
          </p:cNvSpPr>
          <p:nvPr/>
        </p:nvSpPr>
        <p:spPr bwMode="auto">
          <a:xfrm>
            <a:off x="2627784" y="2441383"/>
            <a:ext cx="3888110" cy="26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de-DE" sz="1400" b="0" dirty="0">
                <a:latin typeface="Arial" panose="020B0604020202020204" pitchFamily="34" charset="0"/>
                <a:cs typeface="Arial" panose="020B0604020202020204" pitchFamily="34" charset="0"/>
              </a:rPr>
              <a:t>Verkehrsflächen, Wohnhäuser, Fabriken …</a:t>
            </a:r>
          </a:p>
        </p:txBody>
      </p:sp>
      <p:sp>
        <p:nvSpPr>
          <p:cNvPr id="16" name="Inhaltsplatzhalter 2">
            <a:extLst>
              <a:ext uri="{FF2B5EF4-FFF2-40B4-BE49-F238E27FC236}">
                <a16:creationId xmlns:a16="http://schemas.microsoft.com/office/drawing/2014/main" id="{D20ABFAA-9219-61FB-2FC1-995A4A6E0BB3}"/>
              </a:ext>
            </a:extLst>
          </p:cNvPr>
          <p:cNvSpPr txBox="1">
            <a:spLocks/>
          </p:cNvSpPr>
          <p:nvPr/>
        </p:nvSpPr>
        <p:spPr bwMode="auto">
          <a:xfrm>
            <a:off x="2627784" y="3233402"/>
            <a:ext cx="4963667" cy="489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de-DE" sz="1400" b="0" dirty="0">
                <a:latin typeface="Arial" panose="020B0604020202020204" pitchFamily="34" charset="0"/>
                <a:cs typeface="Arial" panose="020B0604020202020204" pitchFamily="34" charset="0"/>
              </a:rPr>
              <a:t>zum Anbau von Nahrungspflanzen, Futterpflanzen …</a:t>
            </a:r>
          </a:p>
        </p:txBody>
      </p:sp>
      <p:sp>
        <p:nvSpPr>
          <p:cNvPr id="17" name="Inhaltsplatzhalter 2">
            <a:extLst>
              <a:ext uri="{FF2B5EF4-FFF2-40B4-BE49-F238E27FC236}">
                <a16:creationId xmlns:a16="http://schemas.microsoft.com/office/drawing/2014/main" id="{E2C62B64-9FFB-0F06-CE4E-D74E42C4BDC8}"/>
              </a:ext>
            </a:extLst>
          </p:cNvPr>
          <p:cNvSpPr txBox="1">
            <a:spLocks/>
          </p:cNvSpPr>
          <p:nvPr/>
        </p:nvSpPr>
        <p:spPr bwMode="auto">
          <a:xfrm>
            <a:off x="2627784" y="3988998"/>
            <a:ext cx="3888110" cy="36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de-DE" sz="1400" b="0" dirty="0">
                <a:latin typeface="Arial" panose="020B0604020202020204" pitchFamily="34" charset="0"/>
                <a:cs typeface="Arial" panose="020B0604020202020204" pitchFamily="34" charset="0"/>
              </a:rPr>
              <a:t>für die Viehzucht</a:t>
            </a:r>
          </a:p>
        </p:txBody>
      </p:sp>
      <p:sp>
        <p:nvSpPr>
          <p:cNvPr id="18" name="Inhaltsplatzhalter 2">
            <a:extLst>
              <a:ext uri="{FF2B5EF4-FFF2-40B4-BE49-F238E27FC236}">
                <a16:creationId xmlns:a16="http://schemas.microsoft.com/office/drawing/2014/main" id="{97BBE6E5-2925-22D1-F405-6B0F2852C26B}"/>
              </a:ext>
            </a:extLst>
          </p:cNvPr>
          <p:cNvSpPr txBox="1">
            <a:spLocks/>
          </p:cNvSpPr>
          <p:nvPr/>
        </p:nvSpPr>
        <p:spPr bwMode="auto">
          <a:xfrm>
            <a:off x="2627784" y="4699397"/>
            <a:ext cx="2736304" cy="36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1400" b="0" dirty="0">
                <a:latin typeface="Arial" panose="020B0604020202020204" pitchFamily="34" charset="0"/>
                <a:cs typeface="Arial" panose="020B0604020202020204" pitchFamily="34" charset="0"/>
              </a:rPr>
              <a:t>als Bauholz, </a:t>
            </a:r>
            <a:br>
              <a:rPr lang="de-DE" sz="1400" b="0" dirty="0">
                <a:latin typeface="Arial" panose="020B0604020202020204" pitchFamily="34" charset="0"/>
                <a:cs typeface="Arial" panose="020B0604020202020204" pitchFamily="34" charset="0"/>
              </a:rPr>
            </a:br>
            <a:r>
              <a:rPr lang="de-DE" sz="1400" b="0" dirty="0">
                <a:latin typeface="Arial" panose="020B0604020202020204" pitchFamily="34" charset="0"/>
                <a:cs typeface="Arial" panose="020B0604020202020204" pitchFamily="34" charset="0"/>
              </a:rPr>
              <a:t>zur Papierherstellung …</a:t>
            </a:r>
          </a:p>
        </p:txBody>
      </p:sp>
      <p:sp>
        <p:nvSpPr>
          <p:cNvPr id="19" name="Inhaltsplatzhalter 2">
            <a:extLst>
              <a:ext uri="{FF2B5EF4-FFF2-40B4-BE49-F238E27FC236}">
                <a16:creationId xmlns:a16="http://schemas.microsoft.com/office/drawing/2014/main" id="{5FFE2697-3466-1B5D-CD7D-E29B72B8412F}"/>
              </a:ext>
            </a:extLst>
          </p:cNvPr>
          <p:cNvSpPr txBox="1">
            <a:spLocks/>
          </p:cNvSpPr>
          <p:nvPr/>
        </p:nvSpPr>
        <p:spPr bwMode="auto">
          <a:xfrm>
            <a:off x="2627784" y="5492426"/>
            <a:ext cx="3888110" cy="360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1400" b="0" dirty="0">
                <a:latin typeface="Arial" panose="020B0604020202020204" pitchFamily="34" charset="0"/>
                <a:cs typeface="Arial" panose="020B0604020202020204" pitchFamily="34" charset="0"/>
              </a:rPr>
              <a:t>für die Fischerei</a:t>
            </a:r>
          </a:p>
        </p:txBody>
      </p:sp>
      <p:sp>
        <p:nvSpPr>
          <p:cNvPr id="20" name="Pfeil: nach rechts 19">
            <a:extLst>
              <a:ext uri="{FF2B5EF4-FFF2-40B4-BE49-F238E27FC236}">
                <a16:creationId xmlns:a16="http://schemas.microsoft.com/office/drawing/2014/main" id="{B49C3EF2-39B6-CA3F-B4A0-9EB601DF333C}"/>
              </a:ext>
            </a:extLst>
          </p:cNvPr>
          <p:cNvSpPr/>
          <p:nvPr/>
        </p:nvSpPr>
        <p:spPr>
          <a:xfrm>
            <a:off x="2195736" y="1748718"/>
            <a:ext cx="360040" cy="203721"/>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de-AT">
              <a:latin typeface="Arial" panose="020B0604020202020204" pitchFamily="34" charset="0"/>
              <a:cs typeface="Arial" panose="020B0604020202020204" pitchFamily="34" charset="0"/>
            </a:endParaRPr>
          </a:p>
        </p:txBody>
      </p:sp>
      <p:sp>
        <p:nvSpPr>
          <p:cNvPr id="21" name="Pfeil: nach rechts 20">
            <a:extLst>
              <a:ext uri="{FF2B5EF4-FFF2-40B4-BE49-F238E27FC236}">
                <a16:creationId xmlns:a16="http://schemas.microsoft.com/office/drawing/2014/main" id="{1923BD85-2477-DAAD-96B9-C98BB34CE745}"/>
              </a:ext>
            </a:extLst>
          </p:cNvPr>
          <p:cNvSpPr/>
          <p:nvPr/>
        </p:nvSpPr>
        <p:spPr>
          <a:xfrm>
            <a:off x="2195736" y="2507483"/>
            <a:ext cx="360040" cy="203721"/>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de-AT">
              <a:latin typeface="Arial" panose="020B0604020202020204" pitchFamily="34" charset="0"/>
              <a:cs typeface="Arial" panose="020B0604020202020204" pitchFamily="34" charset="0"/>
            </a:endParaRPr>
          </a:p>
        </p:txBody>
      </p:sp>
      <p:sp>
        <p:nvSpPr>
          <p:cNvPr id="22" name="Pfeil: nach rechts 21">
            <a:extLst>
              <a:ext uri="{FF2B5EF4-FFF2-40B4-BE49-F238E27FC236}">
                <a16:creationId xmlns:a16="http://schemas.microsoft.com/office/drawing/2014/main" id="{CCC9D551-4FE3-0637-B201-66739975694D}"/>
              </a:ext>
            </a:extLst>
          </p:cNvPr>
          <p:cNvSpPr/>
          <p:nvPr/>
        </p:nvSpPr>
        <p:spPr>
          <a:xfrm>
            <a:off x="2195736" y="3266248"/>
            <a:ext cx="360040" cy="203721"/>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de-AT">
              <a:latin typeface="Arial" panose="020B0604020202020204" pitchFamily="34" charset="0"/>
              <a:cs typeface="Arial" panose="020B0604020202020204" pitchFamily="34" charset="0"/>
            </a:endParaRPr>
          </a:p>
        </p:txBody>
      </p:sp>
      <p:sp>
        <p:nvSpPr>
          <p:cNvPr id="23" name="Pfeil: nach rechts 22">
            <a:extLst>
              <a:ext uri="{FF2B5EF4-FFF2-40B4-BE49-F238E27FC236}">
                <a16:creationId xmlns:a16="http://schemas.microsoft.com/office/drawing/2014/main" id="{22323AAA-931C-E8CF-D644-78E0A6632666}"/>
              </a:ext>
            </a:extLst>
          </p:cNvPr>
          <p:cNvSpPr/>
          <p:nvPr/>
        </p:nvSpPr>
        <p:spPr>
          <a:xfrm>
            <a:off x="2195736" y="4025013"/>
            <a:ext cx="360040" cy="203721"/>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de-AT">
              <a:latin typeface="Arial" panose="020B0604020202020204" pitchFamily="34" charset="0"/>
              <a:cs typeface="Arial" panose="020B0604020202020204" pitchFamily="34" charset="0"/>
            </a:endParaRPr>
          </a:p>
        </p:txBody>
      </p:sp>
      <p:sp>
        <p:nvSpPr>
          <p:cNvPr id="24" name="Pfeil: nach rechts 23">
            <a:extLst>
              <a:ext uri="{FF2B5EF4-FFF2-40B4-BE49-F238E27FC236}">
                <a16:creationId xmlns:a16="http://schemas.microsoft.com/office/drawing/2014/main" id="{458DEFD7-4D44-A0FE-382F-82EBF4D21C38}"/>
              </a:ext>
            </a:extLst>
          </p:cNvPr>
          <p:cNvSpPr/>
          <p:nvPr/>
        </p:nvSpPr>
        <p:spPr>
          <a:xfrm>
            <a:off x="2195736" y="4783778"/>
            <a:ext cx="360040" cy="203721"/>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de-AT">
              <a:latin typeface="Arial" panose="020B0604020202020204" pitchFamily="34" charset="0"/>
              <a:cs typeface="Arial" panose="020B0604020202020204" pitchFamily="34" charset="0"/>
            </a:endParaRPr>
          </a:p>
        </p:txBody>
      </p:sp>
      <p:sp>
        <p:nvSpPr>
          <p:cNvPr id="25" name="Pfeil: nach rechts 24">
            <a:extLst>
              <a:ext uri="{FF2B5EF4-FFF2-40B4-BE49-F238E27FC236}">
                <a16:creationId xmlns:a16="http://schemas.microsoft.com/office/drawing/2014/main" id="{F43E3C3D-28AD-76C3-204B-ABCFF03822DA}"/>
              </a:ext>
            </a:extLst>
          </p:cNvPr>
          <p:cNvSpPr/>
          <p:nvPr/>
        </p:nvSpPr>
        <p:spPr>
          <a:xfrm>
            <a:off x="2195736" y="5542543"/>
            <a:ext cx="360040" cy="203721"/>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de-AT">
              <a:latin typeface="Arial" panose="020B0604020202020204" pitchFamily="34" charset="0"/>
              <a:cs typeface="Arial" panose="020B0604020202020204" pitchFamily="34" charset="0"/>
            </a:endParaRPr>
          </a:p>
        </p:txBody>
      </p:sp>
      <p:sp>
        <p:nvSpPr>
          <p:cNvPr id="26" name="Inhaltsplatzhalter 2">
            <a:extLst>
              <a:ext uri="{FF2B5EF4-FFF2-40B4-BE49-F238E27FC236}">
                <a16:creationId xmlns:a16="http://schemas.microsoft.com/office/drawing/2014/main" id="{908145CE-A39A-0DBF-39F1-372FC6F92F00}"/>
              </a:ext>
            </a:extLst>
          </p:cNvPr>
          <p:cNvSpPr txBox="1">
            <a:spLocks/>
          </p:cNvSpPr>
          <p:nvPr/>
        </p:nvSpPr>
        <p:spPr bwMode="auto">
          <a:xfrm>
            <a:off x="582458" y="5949280"/>
            <a:ext cx="8310022" cy="636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AT" sz="1400" b="0" dirty="0">
                <a:latin typeface="Arial" panose="020B0604020202020204" pitchFamily="34" charset="0"/>
                <a:cs typeface="Arial" panose="020B0604020202020204" pitchFamily="34" charset="0"/>
              </a:rPr>
              <a:t>Der </a:t>
            </a:r>
            <a:r>
              <a:rPr lang="de-AT" sz="1400" dirty="0">
                <a:latin typeface="Arial" panose="020B0604020202020204" pitchFamily="34" charset="0"/>
                <a:cs typeface="Arial" panose="020B0604020202020204" pitchFamily="34" charset="0"/>
              </a:rPr>
              <a:t>ökologische Fußabdruck </a:t>
            </a:r>
            <a:r>
              <a:rPr lang="de-AT" sz="1400" b="0" dirty="0">
                <a:latin typeface="Arial" panose="020B0604020202020204" pitchFamily="34" charset="0"/>
                <a:cs typeface="Arial" panose="020B0604020202020204" pitchFamily="34" charset="0"/>
              </a:rPr>
              <a:t>veranschaulicht den Ressourcenverbrauch </a:t>
            </a:r>
            <a:r>
              <a:rPr lang="de-DE" sz="1400" b="0" dirty="0">
                <a:latin typeface="Arial" panose="020B0604020202020204" pitchFamily="34" charset="0"/>
                <a:cs typeface="Arial" panose="020B0604020202020204" pitchFamily="34" charset="0"/>
              </a:rPr>
              <a:t>eines Menschen, eines Staates oder der ganzen Menschheit. Er wird als Fläche </a:t>
            </a:r>
            <a:r>
              <a:rPr lang="de-AT" sz="1400" b="0" dirty="0">
                <a:latin typeface="Arial" panose="020B0604020202020204" pitchFamily="34" charset="0"/>
                <a:cs typeface="Arial" panose="020B0604020202020204" pitchFamily="34" charset="0"/>
              </a:rPr>
              <a:t>dargestellt.</a:t>
            </a:r>
            <a:endParaRPr lang="de-DE" sz="1400" b="0" dirty="0">
              <a:latin typeface="Arial" panose="020B0604020202020204" pitchFamily="34" charset="0"/>
              <a:cs typeface="Arial" panose="020B0604020202020204" pitchFamily="34" charset="0"/>
            </a:endParaRPr>
          </a:p>
        </p:txBody>
      </p:sp>
      <p:pic>
        <p:nvPicPr>
          <p:cNvPr id="3" name="Grafik 2">
            <a:extLst>
              <a:ext uri="{FF2B5EF4-FFF2-40B4-BE49-F238E27FC236}">
                <a16:creationId xmlns:a16="http://schemas.microsoft.com/office/drawing/2014/main" id="{AB38F8FA-3FB2-623F-F5FC-E39238C6F316}"/>
              </a:ext>
            </a:extLst>
          </p:cNvPr>
          <p:cNvPicPr>
            <a:picLocks noChangeAspect="1"/>
          </p:cNvPicPr>
          <p:nvPr/>
        </p:nvPicPr>
        <p:blipFill>
          <a:blip r:embed="rId2"/>
          <a:stretch>
            <a:fillRect/>
          </a:stretch>
        </p:blipFill>
        <p:spPr>
          <a:xfrm>
            <a:off x="4571839" y="3587015"/>
            <a:ext cx="4154385" cy="2342994"/>
          </a:xfrm>
          <a:prstGeom prst="rect">
            <a:avLst/>
          </a:prstGeom>
        </p:spPr>
      </p:pic>
    </p:spTree>
    <p:extLst>
      <p:ext uri="{BB962C8B-B14F-4D97-AF65-F5344CB8AC3E}">
        <p14:creationId xmlns:p14="http://schemas.microsoft.com/office/powerpoint/2010/main" val="236316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9"/>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P spid="9" grpId="0"/>
      <p:bldP spid="10" grpId="0"/>
      <p:bldP spid="11" grpId="0"/>
      <p:bldP spid="12" grpId="0"/>
      <p:bldP spid="13" grpId="0"/>
      <p:bldP spid="14" grpId="0"/>
      <p:bldP spid="15" grpId="0"/>
      <p:bldP spid="16" grpId="0"/>
      <p:bldP spid="17" grpId="0"/>
      <p:bldP spid="18" grpId="0"/>
      <p:bldP spid="19" grpId="0"/>
      <p:bldP spid="20" grpId="0" animBg="1"/>
      <p:bldP spid="21" grpId="0" animBg="1"/>
      <p:bldP spid="22" grpId="0" animBg="1"/>
      <p:bldP spid="23" grpId="0" animBg="1"/>
      <p:bldP spid="24" grpId="0" animBg="1"/>
      <p:bldP spid="25" grpId="0" animBg="1"/>
      <p:bldP spid="2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9FB15-55CE-408C-6D0D-03186636954F}"/>
            </a:ext>
          </a:extLst>
        </p:cNvPr>
        <p:cNvGrpSpPr/>
        <p:nvPr/>
      </p:nvGrpSpPr>
      <p:grpSpPr>
        <a:xfrm>
          <a:off x="0" y="0"/>
          <a:ext cx="0" cy="0"/>
          <a:chOff x="0" y="0"/>
          <a:chExt cx="0" cy="0"/>
        </a:xfrm>
      </p:grpSpPr>
      <p:sp>
        <p:nvSpPr>
          <p:cNvPr id="5" name="Inhaltsplatzhalter 2">
            <a:extLst>
              <a:ext uri="{FF2B5EF4-FFF2-40B4-BE49-F238E27FC236}">
                <a16:creationId xmlns:a16="http://schemas.microsoft.com/office/drawing/2014/main" id="{F1438DB8-C6D2-8FAD-9A3A-70B4F03F2192}"/>
              </a:ext>
            </a:extLst>
          </p:cNvPr>
          <p:cNvSpPr txBox="1">
            <a:spLocks/>
          </p:cNvSpPr>
          <p:nvPr/>
        </p:nvSpPr>
        <p:spPr bwMode="auto">
          <a:xfrm>
            <a:off x="416989" y="1124744"/>
            <a:ext cx="8310022"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AT" sz="1400" b="0" dirty="0">
                <a:latin typeface="Arial" panose="020B0604020202020204" pitchFamily="34" charset="0"/>
                <a:cs typeface="Arial" panose="020B0604020202020204" pitchFamily="34" charset="0"/>
              </a:rPr>
              <a:t>Arbeite mit folgenden Karten:</a:t>
            </a:r>
          </a:p>
          <a:p>
            <a:r>
              <a:rPr lang="de-DE" sz="1400" b="0" dirty="0">
                <a:latin typeface="Arial" panose="020B0604020202020204" pitchFamily="34" charset="0"/>
                <a:cs typeface="Arial" panose="020B0604020202020204" pitchFamily="34" charset="0"/>
              </a:rPr>
              <a:t>Staaten und ihr ökologischer Fußabdruck, Schulbuch Seite 11</a:t>
            </a:r>
          </a:p>
          <a:p>
            <a:r>
              <a:rPr lang="de-AT" sz="1400" b="0" dirty="0">
                <a:latin typeface="Arial" panose="020B0604020202020204" pitchFamily="34" charset="0"/>
                <a:cs typeface="Arial" panose="020B0604020202020204" pitchFamily="34" charset="0"/>
              </a:rPr>
              <a:t>Vom Menschen verursachte Umweltbelastungen, Arbeitsheft Seite 70 / 71</a:t>
            </a:r>
            <a:endParaRPr lang="de-DE" sz="1400" b="0" dirty="0">
              <a:latin typeface="Arial" panose="020B0604020202020204" pitchFamily="34" charset="0"/>
              <a:cs typeface="Arial" panose="020B0604020202020204" pitchFamily="34" charset="0"/>
            </a:endParaRPr>
          </a:p>
          <a:p>
            <a:pPr marL="0" indent="0">
              <a:buNone/>
            </a:pPr>
            <a:endParaRPr lang="de-AT" sz="1400" b="0" dirty="0">
              <a:latin typeface="Arial" panose="020B0604020202020204" pitchFamily="34" charset="0"/>
              <a:cs typeface="Arial" panose="020B0604020202020204" pitchFamily="34" charset="0"/>
            </a:endParaRPr>
          </a:p>
          <a:p>
            <a:pPr marL="0" indent="0">
              <a:buNone/>
            </a:pPr>
            <a:r>
              <a:rPr lang="de-AT" sz="1400" b="0" dirty="0">
                <a:latin typeface="Arial" panose="020B0604020202020204" pitchFamily="34" charset="0"/>
                <a:cs typeface="Arial" panose="020B0604020202020204" pitchFamily="34" charset="0"/>
              </a:rPr>
              <a:t>Stelle Unterschiede und Gemeinsamkeiten von Staaten und Staatengruppen fest. </a:t>
            </a:r>
          </a:p>
          <a:p>
            <a:pPr marL="0" indent="0">
              <a:buNone/>
            </a:pPr>
            <a:r>
              <a:rPr lang="de-AT" sz="1400" b="0" dirty="0">
                <a:latin typeface="Arial" panose="020B0604020202020204" pitchFamily="34" charset="0"/>
                <a:cs typeface="Arial" panose="020B0604020202020204" pitchFamily="34" charset="0"/>
              </a:rPr>
              <a:t>Recherchiere auch im Internet.</a:t>
            </a:r>
          </a:p>
          <a:p>
            <a:pPr marL="0" indent="0">
              <a:buNone/>
            </a:pPr>
            <a:endParaRPr lang="de-AT" sz="1400" b="0" dirty="0">
              <a:latin typeface="Arial" panose="020B0604020202020204" pitchFamily="34" charset="0"/>
              <a:cs typeface="Arial" panose="020B0604020202020204" pitchFamily="34" charset="0"/>
            </a:endParaRPr>
          </a:p>
          <a:p>
            <a:pPr marL="0" indent="0">
              <a:buNone/>
            </a:pPr>
            <a:r>
              <a:rPr lang="de-AT" sz="1400" b="0" dirty="0">
                <a:latin typeface="Arial" panose="020B0604020202020204" pitchFamily="34" charset="0"/>
                <a:cs typeface="Arial" panose="020B0604020202020204" pitchFamily="34" charset="0"/>
              </a:rPr>
              <a:t>Notiere zumindest zwei Aussagen, die sich aus den beiden Karten ableiten lassen.</a:t>
            </a:r>
          </a:p>
          <a:p>
            <a:pPr marL="0" indent="0">
              <a:buNone/>
            </a:pPr>
            <a:endParaRPr lang="de-AT" sz="1400" b="0" dirty="0">
              <a:latin typeface="Arial" panose="020B0604020202020204" pitchFamily="34" charset="0"/>
              <a:cs typeface="Arial" panose="020B0604020202020204" pitchFamily="34" charset="0"/>
            </a:endParaRPr>
          </a:p>
          <a:p>
            <a:pPr marL="0" indent="0">
              <a:buNone/>
            </a:pPr>
            <a:r>
              <a:rPr lang="de-AT" sz="1400" b="0" dirty="0">
                <a:latin typeface="Arial" panose="020B0604020202020204" pitchFamily="34" charset="0"/>
                <a:cs typeface="Arial" panose="020B0604020202020204" pitchFamily="34" charset="0"/>
              </a:rPr>
              <a:t>Schreibe zum Beispiel so: </a:t>
            </a:r>
          </a:p>
          <a:p>
            <a:pPr marL="0" indent="0">
              <a:buNone/>
            </a:pPr>
            <a:r>
              <a:rPr lang="de-AT" sz="1400" b="0" i="1" dirty="0">
                <a:latin typeface="Arial" panose="020B0604020202020204" pitchFamily="34" charset="0"/>
                <a:cs typeface="Arial" panose="020B0604020202020204" pitchFamily="34" charset="0"/>
              </a:rPr>
              <a:t>Viele Staaten, die besonders umweltfreundlich sind, haben gleichzeitig einen großen ökologischen Fußabdruck. Das liegt daran, dass …</a:t>
            </a:r>
            <a:endParaRPr lang="de-DE" sz="1400" b="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536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5780EF2C-22CD-67DC-1073-F03EC33C0C5F}"/>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Die Bildergalerie bezieht sich auf das Thema „</a:t>
            </a:r>
            <a:r>
              <a:rPr lang="de-DE" altLang="de-DE" sz="1200" kern="0" dirty="0">
                <a:latin typeface="Arial" pitchFamily="34" charset="0"/>
              </a:rPr>
              <a:t>Schadstoffe und Ressourcenverbrauch“ auf den Seiten 10 und 11 im Schulbuch </a:t>
            </a:r>
            <a:r>
              <a:rPr lang="de-DE" altLang="de-DE" sz="1200" i="1" kern="0" dirty="0">
                <a:latin typeface="Arial" pitchFamily="34" charset="0"/>
              </a:rPr>
              <a:t>unterwegs 4</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D4DA219F-74D3-190D-B2E2-6730321AE5EE}"/>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 Thomas Przygodda, Langenhagen</a:t>
            </a:r>
            <a:endParaRPr lang="de-DE" altLang="de-DE" sz="1200" dirty="0">
              <a:cs typeface="Arial" charset="0"/>
            </a:endParaRP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346</Words>
  <Application>Microsoft Office PowerPoint</Application>
  <PresentationFormat>Bildschirmpräsentation (4:3)</PresentationFormat>
  <Paragraphs>44</Paragraphs>
  <Slides>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vt:i4>
      </vt:variant>
    </vt:vector>
  </HeadingPairs>
  <TitlesOfParts>
    <vt:vector size="10" baseType="lpstr">
      <vt:lpstr>Arial</vt:lpstr>
      <vt:lpstr>Calibri</vt:lpstr>
      <vt:lpstr>PoloBasisTB</vt:lpstr>
      <vt:lpstr>Syntax LT Std</vt:lpstr>
      <vt:lpstr>Wingdings</vt:lpstr>
      <vt:lpstr>Larissa</vt:lpstr>
      <vt:lpstr>Der ökologische Fußabdruck</vt:lpstr>
      <vt:lpstr>Der ökologische Fußabdruck</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206</cp:revision>
  <dcterms:created xsi:type="dcterms:W3CDTF">2013-10-08T07:58:50Z</dcterms:created>
  <dcterms:modified xsi:type="dcterms:W3CDTF">2026-03-24T12:05:56Z</dcterms:modified>
</cp:coreProperties>
</file>