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8" r:id="rId4"/>
    <p:sldId id="310" r:id="rId5"/>
    <p:sldId id="311" r:id="rId6"/>
    <p:sldId id="312" r:id="rId7"/>
    <p:sldId id="309" r:id="rId8"/>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156" d="100"/>
          <a:sy n="156" d="100"/>
        </p:scale>
        <p:origin x="4482" y="15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506445-7393-F5A6-5B23-3C9BA8605E37}"/>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13D6C50-7ADE-58F1-F3A3-5E73C438A21E}"/>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D2587B45-A1F0-7C8C-4E13-4FEE7645DEE5}"/>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C57CC2F-2F26-6BF2-4A37-AFB799E97A1A}"/>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41BCFEA-3897-6D3C-1382-19017868DC3B}"/>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9E04994-25AE-CBB5-2FB8-FD15E74DFABF}"/>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E0721B3-C81D-43A1-B12D-763C640C7E04}"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CF48EDA7-03A7-9562-0AD1-129F247B52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8835850E-3356-4648-AEAC-BE384383C0B1}"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5225CED5-0607-A6EA-86E4-2ECC35167B7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EA2AABA-D01F-E429-0B77-3DD849E4D6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82D76AC-9758-7660-3DB7-A4FBDC199B83}"/>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49346B86-E8AD-1238-9CF1-AEBB4F1F7226}"/>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18A740D5-85D1-D479-65C5-6ECAE6270A40}"/>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22F4F093-A549-2D36-4AC8-4368CA936C0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2086763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64167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63956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0535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023855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64425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39230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2794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81666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37255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823191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165630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89563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688541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0035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912406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8060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89389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5552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14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16294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31185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6583F78-7CB8-3802-4501-3FCDDA5CE5E4}"/>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B7DF67ED-9094-7E69-E14F-2200448954B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A113CEE-E158-B4E7-C1AE-223CAA956D2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AE811C67-4B9E-6B1B-214A-C45123703F9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A6D91F2-0C53-6D98-5E65-A11486AD68EA}"/>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2AB3982-9F2C-CBCA-1AB0-37DDF126AF78}"/>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EF274353-E3B8-88AF-B3AA-7761B257C385}"/>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8A003D-F0F6-0BCB-FA36-6D6AE0D0EC9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78D9DD5D-4F1E-B7D4-1482-AAC2A2BB1BF1}"/>
              </a:ext>
            </a:extLst>
          </p:cNvPr>
          <p:cNvSpPr>
            <a:spLocks noGrp="1" noChangeArrowheads="1"/>
          </p:cNvSpPr>
          <p:nvPr>
            <p:ph type="ctrTitle"/>
          </p:nvPr>
        </p:nvSpPr>
        <p:spPr>
          <a:xfrm>
            <a:off x="468313" y="836613"/>
            <a:ext cx="7772400" cy="792162"/>
          </a:xfrm>
        </p:spPr>
        <p:txBody>
          <a:bodyPr/>
          <a:lstStyle/>
          <a:p>
            <a:pPr eaLnBrk="1" hangingPunct="1"/>
            <a:r>
              <a:rPr lang="de-DE" altLang="de-DE" sz="3400" dirty="0"/>
              <a:t>Der Körperbau des Edelkrebses</a:t>
            </a:r>
          </a:p>
        </p:txBody>
      </p:sp>
      <p:sp>
        <p:nvSpPr>
          <p:cNvPr id="2" name="Text Box 17">
            <a:extLst>
              <a:ext uri="{FF2B5EF4-FFF2-40B4-BE49-F238E27FC236}">
                <a16:creationId xmlns:a16="http://schemas.microsoft.com/office/drawing/2014/main" id="{E2FC5A6D-A9CE-1D33-1EED-11A022DC1E9C}"/>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mit Beschriftung</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5220660-7940-A8E1-71EB-702F54A5D2A8}"/>
              </a:ext>
            </a:extLst>
          </p:cNvPr>
          <p:cNvSpPr>
            <a:spLocks noGrp="1" noChangeArrowheads="1"/>
          </p:cNvSpPr>
          <p:nvPr>
            <p:ph type="title"/>
          </p:nvPr>
        </p:nvSpPr>
        <p:spPr/>
        <p:txBody>
          <a:bodyPr/>
          <a:lstStyle/>
          <a:p>
            <a:r>
              <a:rPr lang="de-DE" altLang="de-DE" dirty="0"/>
              <a:t>Der Körperbau des Edelkrebses</a:t>
            </a:r>
          </a:p>
        </p:txBody>
      </p:sp>
      <p:grpSp>
        <p:nvGrpSpPr>
          <p:cNvPr id="2" name="Group 146">
            <a:extLst>
              <a:ext uri="{FF2B5EF4-FFF2-40B4-BE49-F238E27FC236}">
                <a16:creationId xmlns:a16="http://schemas.microsoft.com/office/drawing/2014/main" id="{25BCB8F7-8474-0654-98F1-A05CB3F5FA38}"/>
              </a:ext>
            </a:extLst>
          </p:cNvPr>
          <p:cNvGrpSpPr>
            <a:grpSpLocks/>
          </p:cNvGrpSpPr>
          <p:nvPr/>
        </p:nvGrpSpPr>
        <p:grpSpPr bwMode="auto">
          <a:xfrm>
            <a:off x="250826" y="4268787"/>
            <a:ext cx="2520950" cy="366713"/>
            <a:chOff x="204" y="2704"/>
            <a:chExt cx="1588" cy="231"/>
          </a:xfrm>
        </p:grpSpPr>
        <p:sp>
          <p:nvSpPr>
            <p:cNvPr id="3" name="Rectangle 147">
              <a:extLst>
                <a:ext uri="{FF2B5EF4-FFF2-40B4-BE49-F238E27FC236}">
                  <a16:creationId xmlns:a16="http://schemas.microsoft.com/office/drawing/2014/main" id="{9D1D2087-1FEB-690E-0D63-811EE0B67556}"/>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148">
              <a:extLst>
                <a:ext uri="{FF2B5EF4-FFF2-40B4-BE49-F238E27FC236}">
                  <a16:creationId xmlns:a16="http://schemas.microsoft.com/office/drawing/2014/main" id="{D631C84A-3F2D-A5C6-04F9-C880695F9DE7}"/>
                </a:ext>
              </a:extLst>
            </p:cNvPr>
            <p:cNvGrpSpPr>
              <a:grpSpLocks/>
            </p:cNvGrpSpPr>
            <p:nvPr/>
          </p:nvGrpSpPr>
          <p:grpSpPr bwMode="auto">
            <a:xfrm>
              <a:off x="204" y="2704"/>
              <a:ext cx="227" cy="231"/>
              <a:chOff x="204" y="2704"/>
              <a:chExt cx="227" cy="231"/>
            </a:xfrm>
          </p:grpSpPr>
          <p:sp>
            <p:nvSpPr>
              <p:cNvPr id="5" name="Oval 149">
                <a:extLst>
                  <a:ext uri="{FF2B5EF4-FFF2-40B4-BE49-F238E27FC236}">
                    <a16:creationId xmlns:a16="http://schemas.microsoft.com/office/drawing/2014/main" id="{0BEAB161-3755-98B8-2BF5-C67EAF54D9A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150">
                <a:extLst>
                  <a:ext uri="{FF2B5EF4-FFF2-40B4-BE49-F238E27FC236}">
                    <a16:creationId xmlns:a16="http://schemas.microsoft.com/office/drawing/2014/main" id="{7D506EB6-DE10-D22E-A700-471362AA07B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 name="Group 151">
            <a:extLst>
              <a:ext uri="{FF2B5EF4-FFF2-40B4-BE49-F238E27FC236}">
                <a16:creationId xmlns:a16="http://schemas.microsoft.com/office/drawing/2014/main" id="{EA042D3B-579B-70D6-1BC7-98C91F237239}"/>
              </a:ext>
            </a:extLst>
          </p:cNvPr>
          <p:cNvGrpSpPr>
            <a:grpSpLocks/>
          </p:cNvGrpSpPr>
          <p:nvPr/>
        </p:nvGrpSpPr>
        <p:grpSpPr bwMode="auto">
          <a:xfrm>
            <a:off x="250825" y="5300663"/>
            <a:ext cx="2520950" cy="366712"/>
            <a:chOff x="204" y="3022"/>
            <a:chExt cx="1588" cy="231"/>
          </a:xfrm>
        </p:grpSpPr>
        <p:sp>
          <p:nvSpPr>
            <p:cNvPr id="8" name="Rectangle 152">
              <a:extLst>
                <a:ext uri="{FF2B5EF4-FFF2-40B4-BE49-F238E27FC236}">
                  <a16:creationId xmlns:a16="http://schemas.microsoft.com/office/drawing/2014/main" id="{E26B6BA4-9632-FE64-8D73-5A02B841743D}"/>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153">
              <a:extLst>
                <a:ext uri="{FF2B5EF4-FFF2-40B4-BE49-F238E27FC236}">
                  <a16:creationId xmlns:a16="http://schemas.microsoft.com/office/drawing/2014/main" id="{FE73B16B-32F1-F041-C715-C6168F3F7472}"/>
                </a:ext>
              </a:extLst>
            </p:cNvPr>
            <p:cNvGrpSpPr>
              <a:grpSpLocks/>
            </p:cNvGrpSpPr>
            <p:nvPr/>
          </p:nvGrpSpPr>
          <p:grpSpPr bwMode="auto">
            <a:xfrm>
              <a:off x="204" y="3022"/>
              <a:ext cx="227" cy="231"/>
              <a:chOff x="204" y="3022"/>
              <a:chExt cx="227" cy="231"/>
            </a:xfrm>
          </p:grpSpPr>
          <p:sp>
            <p:nvSpPr>
              <p:cNvPr id="10" name="Oval 154">
                <a:extLst>
                  <a:ext uri="{FF2B5EF4-FFF2-40B4-BE49-F238E27FC236}">
                    <a16:creationId xmlns:a16="http://schemas.microsoft.com/office/drawing/2014/main" id="{6EAFF81C-8308-C06D-1060-95439B71B0A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155">
                <a:extLst>
                  <a:ext uri="{FF2B5EF4-FFF2-40B4-BE49-F238E27FC236}">
                    <a16:creationId xmlns:a16="http://schemas.microsoft.com/office/drawing/2014/main" id="{BE1367B8-CDBC-A9A2-1AFC-FFA5034D7949}"/>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12" name="Group 156">
            <a:extLst>
              <a:ext uri="{FF2B5EF4-FFF2-40B4-BE49-F238E27FC236}">
                <a16:creationId xmlns:a16="http://schemas.microsoft.com/office/drawing/2014/main" id="{318E42D7-4311-D5FE-CB31-07B389B304BB}"/>
              </a:ext>
            </a:extLst>
          </p:cNvPr>
          <p:cNvGrpSpPr>
            <a:grpSpLocks/>
          </p:cNvGrpSpPr>
          <p:nvPr/>
        </p:nvGrpSpPr>
        <p:grpSpPr bwMode="auto">
          <a:xfrm>
            <a:off x="250825" y="5803900"/>
            <a:ext cx="2520950" cy="366713"/>
            <a:chOff x="204" y="3339"/>
            <a:chExt cx="1588" cy="231"/>
          </a:xfrm>
        </p:grpSpPr>
        <p:sp>
          <p:nvSpPr>
            <p:cNvPr id="13" name="Rectangle 157">
              <a:extLst>
                <a:ext uri="{FF2B5EF4-FFF2-40B4-BE49-F238E27FC236}">
                  <a16:creationId xmlns:a16="http://schemas.microsoft.com/office/drawing/2014/main" id="{79C05A9A-9F5D-DCCE-81BE-2D29A6488185}"/>
                </a:ext>
              </a:extLst>
            </p:cNvPr>
            <p:cNvSpPr>
              <a:spLocks noChangeArrowheads="1"/>
            </p:cNvSpPr>
            <p:nvPr/>
          </p:nvSpPr>
          <p:spPr bwMode="auto">
            <a:xfrm>
              <a:off x="521"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158">
              <a:extLst>
                <a:ext uri="{FF2B5EF4-FFF2-40B4-BE49-F238E27FC236}">
                  <a16:creationId xmlns:a16="http://schemas.microsoft.com/office/drawing/2014/main" id="{B0B96928-4DA0-B3BC-2672-6B594E68B66F}"/>
                </a:ext>
              </a:extLst>
            </p:cNvPr>
            <p:cNvGrpSpPr>
              <a:grpSpLocks/>
            </p:cNvGrpSpPr>
            <p:nvPr/>
          </p:nvGrpSpPr>
          <p:grpSpPr bwMode="auto">
            <a:xfrm>
              <a:off x="204" y="3339"/>
              <a:ext cx="227" cy="231"/>
              <a:chOff x="204" y="3339"/>
              <a:chExt cx="227" cy="231"/>
            </a:xfrm>
          </p:grpSpPr>
          <p:sp>
            <p:nvSpPr>
              <p:cNvPr id="15" name="Oval 159">
                <a:extLst>
                  <a:ext uri="{FF2B5EF4-FFF2-40B4-BE49-F238E27FC236}">
                    <a16:creationId xmlns:a16="http://schemas.microsoft.com/office/drawing/2014/main" id="{B466A5ED-4A99-699F-9740-F70879BA0603}"/>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160">
                <a:extLst>
                  <a:ext uri="{FF2B5EF4-FFF2-40B4-BE49-F238E27FC236}">
                    <a16:creationId xmlns:a16="http://schemas.microsoft.com/office/drawing/2014/main" id="{C82983ED-F419-1974-2EBD-A6A4F2AD998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7" name="Group 161">
            <a:extLst>
              <a:ext uri="{FF2B5EF4-FFF2-40B4-BE49-F238E27FC236}">
                <a16:creationId xmlns:a16="http://schemas.microsoft.com/office/drawing/2014/main" id="{163D0554-BACC-BAFD-9527-613C77A72171}"/>
              </a:ext>
            </a:extLst>
          </p:cNvPr>
          <p:cNvGrpSpPr>
            <a:grpSpLocks/>
          </p:cNvGrpSpPr>
          <p:nvPr/>
        </p:nvGrpSpPr>
        <p:grpSpPr bwMode="auto">
          <a:xfrm>
            <a:off x="3060700" y="4292600"/>
            <a:ext cx="2520950" cy="366713"/>
            <a:chOff x="204" y="3657"/>
            <a:chExt cx="1588" cy="231"/>
          </a:xfrm>
        </p:grpSpPr>
        <p:sp>
          <p:nvSpPr>
            <p:cNvPr id="18" name="Rectangle 162">
              <a:extLst>
                <a:ext uri="{FF2B5EF4-FFF2-40B4-BE49-F238E27FC236}">
                  <a16:creationId xmlns:a16="http://schemas.microsoft.com/office/drawing/2014/main" id="{E49BD5FF-D9B7-19E2-F045-23A4DABFC261}"/>
                </a:ext>
              </a:extLst>
            </p:cNvPr>
            <p:cNvSpPr>
              <a:spLocks noChangeArrowheads="1"/>
            </p:cNvSpPr>
            <p:nvPr/>
          </p:nvSpPr>
          <p:spPr bwMode="auto">
            <a:xfrm>
              <a:off x="521"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9" name="Group 163">
              <a:extLst>
                <a:ext uri="{FF2B5EF4-FFF2-40B4-BE49-F238E27FC236}">
                  <a16:creationId xmlns:a16="http://schemas.microsoft.com/office/drawing/2014/main" id="{545EE61F-7EF3-C96B-F364-B3259A7058C1}"/>
                </a:ext>
              </a:extLst>
            </p:cNvPr>
            <p:cNvGrpSpPr>
              <a:grpSpLocks/>
            </p:cNvGrpSpPr>
            <p:nvPr/>
          </p:nvGrpSpPr>
          <p:grpSpPr bwMode="auto">
            <a:xfrm>
              <a:off x="204" y="3657"/>
              <a:ext cx="227" cy="231"/>
              <a:chOff x="204" y="3657"/>
              <a:chExt cx="227" cy="231"/>
            </a:xfrm>
          </p:grpSpPr>
          <p:sp>
            <p:nvSpPr>
              <p:cNvPr id="20" name="Oval 164">
                <a:extLst>
                  <a:ext uri="{FF2B5EF4-FFF2-40B4-BE49-F238E27FC236}">
                    <a16:creationId xmlns:a16="http://schemas.microsoft.com/office/drawing/2014/main" id="{E6EC0345-76D7-1E7D-117C-26A8197966D9}"/>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1" name="Text Box 165">
                <a:extLst>
                  <a:ext uri="{FF2B5EF4-FFF2-40B4-BE49-F238E27FC236}">
                    <a16:creationId xmlns:a16="http://schemas.microsoft.com/office/drawing/2014/main" id="{ECC441EA-4B99-919A-DD64-27544D4BBAB3}"/>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22" name="Group 166">
            <a:extLst>
              <a:ext uri="{FF2B5EF4-FFF2-40B4-BE49-F238E27FC236}">
                <a16:creationId xmlns:a16="http://schemas.microsoft.com/office/drawing/2014/main" id="{985D3E1C-ED0A-D51E-18F7-88FE1033156B}"/>
              </a:ext>
            </a:extLst>
          </p:cNvPr>
          <p:cNvGrpSpPr>
            <a:grpSpLocks/>
          </p:cNvGrpSpPr>
          <p:nvPr/>
        </p:nvGrpSpPr>
        <p:grpSpPr bwMode="auto">
          <a:xfrm>
            <a:off x="3059113" y="4797425"/>
            <a:ext cx="2520950" cy="366713"/>
            <a:chOff x="1882" y="2704"/>
            <a:chExt cx="1588" cy="231"/>
          </a:xfrm>
        </p:grpSpPr>
        <p:sp>
          <p:nvSpPr>
            <p:cNvPr id="23" name="Rectangle 167">
              <a:extLst>
                <a:ext uri="{FF2B5EF4-FFF2-40B4-BE49-F238E27FC236}">
                  <a16:creationId xmlns:a16="http://schemas.microsoft.com/office/drawing/2014/main" id="{0F6B8869-1DB7-CF04-6163-F8D38ABAE064}"/>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4" name="Group 168">
              <a:extLst>
                <a:ext uri="{FF2B5EF4-FFF2-40B4-BE49-F238E27FC236}">
                  <a16:creationId xmlns:a16="http://schemas.microsoft.com/office/drawing/2014/main" id="{9C3F9FEF-2D9C-9594-5C8D-D31AFE705E1D}"/>
                </a:ext>
              </a:extLst>
            </p:cNvPr>
            <p:cNvGrpSpPr>
              <a:grpSpLocks/>
            </p:cNvGrpSpPr>
            <p:nvPr/>
          </p:nvGrpSpPr>
          <p:grpSpPr bwMode="auto">
            <a:xfrm>
              <a:off x="1882" y="2704"/>
              <a:ext cx="227" cy="231"/>
              <a:chOff x="1882" y="2704"/>
              <a:chExt cx="227" cy="231"/>
            </a:xfrm>
          </p:grpSpPr>
          <p:sp>
            <p:nvSpPr>
              <p:cNvPr id="25" name="Oval 169">
                <a:extLst>
                  <a:ext uri="{FF2B5EF4-FFF2-40B4-BE49-F238E27FC236}">
                    <a16:creationId xmlns:a16="http://schemas.microsoft.com/office/drawing/2014/main" id="{E0C7FB69-3524-CF35-7749-8F928769439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6" name="Text Box 170">
                <a:extLst>
                  <a:ext uri="{FF2B5EF4-FFF2-40B4-BE49-F238E27FC236}">
                    <a16:creationId xmlns:a16="http://schemas.microsoft.com/office/drawing/2014/main" id="{3233C371-D4E7-34D3-E397-CFA81E969F4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27" name="Group 340">
            <a:extLst>
              <a:ext uri="{FF2B5EF4-FFF2-40B4-BE49-F238E27FC236}">
                <a16:creationId xmlns:a16="http://schemas.microsoft.com/office/drawing/2014/main" id="{FD6D18A0-F2C4-B45F-DB98-76896191B8C3}"/>
              </a:ext>
            </a:extLst>
          </p:cNvPr>
          <p:cNvGrpSpPr>
            <a:grpSpLocks/>
          </p:cNvGrpSpPr>
          <p:nvPr/>
        </p:nvGrpSpPr>
        <p:grpSpPr bwMode="auto">
          <a:xfrm>
            <a:off x="3059113" y="5300663"/>
            <a:ext cx="2520950" cy="366712"/>
            <a:chOff x="1927" y="3339"/>
            <a:chExt cx="1588" cy="231"/>
          </a:xfrm>
        </p:grpSpPr>
        <p:sp>
          <p:nvSpPr>
            <p:cNvPr id="28" name="Rectangle 172">
              <a:extLst>
                <a:ext uri="{FF2B5EF4-FFF2-40B4-BE49-F238E27FC236}">
                  <a16:creationId xmlns:a16="http://schemas.microsoft.com/office/drawing/2014/main" id="{2FE621BD-5004-7546-84F8-E5AE2F81C1A8}"/>
                </a:ext>
              </a:extLst>
            </p:cNvPr>
            <p:cNvSpPr>
              <a:spLocks noChangeArrowheads="1"/>
            </p:cNvSpPr>
            <p:nvPr/>
          </p:nvSpPr>
          <p:spPr bwMode="auto">
            <a:xfrm>
              <a:off x="2244"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9" name="Group 173">
              <a:extLst>
                <a:ext uri="{FF2B5EF4-FFF2-40B4-BE49-F238E27FC236}">
                  <a16:creationId xmlns:a16="http://schemas.microsoft.com/office/drawing/2014/main" id="{D2904390-73F6-B9DE-AF20-796E45EE68ED}"/>
                </a:ext>
              </a:extLst>
            </p:cNvPr>
            <p:cNvGrpSpPr>
              <a:grpSpLocks/>
            </p:cNvGrpSpPr>
            <p:nvPr/>
          </p:nvGrpSpPr>
          <p:grpSpPr bwMode="auto">
            <a:xfrm>
              <a:off x="1927" y="3339"/>
              <a:ext cx="227" cy="231"/>
              <a:chOff x="1882" y="3022"/>
              <a:chExt cx="227" cy="231"/>
            </a:xfrm>
          </p:grpSpPr>
          <p:sp>
            <p:nvSpPr>
              <p:cNvPr id="30" name="Oval 174">
                <a:extLst>
                  <a:ext uri="{FF2B5EF4-FFF2-40B4-BE49-F238E27FC236}">
                    <a16:creationId xmlns:a16="http://schemas.microsoft.com/office/drawing/2014/main" id="{6D4EB831-BCA1-C29C-EE97-A65356C78D48}"/>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1" name="Text Box 175">
                <a:extLst>
                  <a:ext uri="{FF2B5EF4-FFF2-40B4-BE49-F238E27FC236}">
                    <a16:creationId xmlns:a16="http://schemas.microsoft.com/office/drawing/2014/main" id="{F0BEFD57-11A5-944D-FF71-D6DCF1A10C21}"/>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32" name="Text Box 179">
            <a:extLst>
              <a:ext uri="{FF2B5EF4-FFF2-40B4-BE49-F238E27FC236}">
                <a16:creationId xmlns:a16="http://schemas.microsoft.com/office/drawing/2014/main" id="{368A93E4-370E-3DD9-6059-8B2963529AEF}"/>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Antenne</a:t>
            </a:r>
          </a:p>
        </p:txBody>
      </p:sp>
      <p:sp>
        <p:nvSpPr>
          <p:cNvPr id="33" name="Text Box 180">
            <a:extLst>
              <a:ext uri="{FF2B5EF4-FFF2-40B4-BE49-F238E27FC236}">
                <a16:creationId xmlns:a16="http://schemas.microsoft.com/office/drawing/2014/main" id="{1C7BD3FF-BE4E-8EFC-0B04-6C52D57DE4C3}"/>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Schreitbeine</a:t>
            </a:r>
          </a:p>
        </p:txBody>
      </p:sp>
      <p:sp>
        <p:nvSpPr>
          <p:cNvPr id="34" name="Text Box 181">
            <a:extLst>
              <a:ext uri="{FF2B5EF4-FFF2-40B4-BE49-F238E27FC236}">
                <a16:creationId xmlns:a16="http://schemas.microsoft.com/office/drawing/2014/main" id="{9B40451C-C8F8-912A-92D8-B351AFBA83A3}"/>
              </a:ext>
            </a:extLst>
          </p:cNvPr>
          <p:cNvSpPr txBox="1">
            <a:spLocks noChangeArrowheads="1"/>
          </p:cNvSpPr>
          <p:nvPr/>
        </p:nvSpPr>
        <p:spPr bwMode="auto">
          <a:xfrm>
            <a:off x="3563938" y="42989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Schere</a:t>
            </a:r>
          </a:p>
        </p:txBody>
      </p:sp>
      <p:sp>
        <p:nvSpPr>
          <p:cNvPr id="35" name="Text Box 310">
            <a:extLst>
              <a:ext uri="{FF2B5EF4-FFF2-40B4-BE49-F238E27FC236}">
                <a16:creationId xmlns:a16="http://schemas.microsoft.com/office/drawing/2014/main" id="{BB42A784-AA7D-A157-A863-C8A931329C3F}"/>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Facettenauge</a:t>
            </a:r>
          </a:p>
        </p:txBody>
      </p:sp>
      <p:sp>
        <p:nvSpPr>
          <p:cNvPr id="36" name="Text Box 311">
            <a:extLst>
              <a:ext uri="{FF2B5EF4-FFF2-40B4-BE49-F238E27FC236}">
                <a16:creationId xmlns:a16="http://schemas.microsoft.com/office/drawing/2014/main" id="{3AEAC8D3-C11B-8D24-06D1-BAFEBEF652F7}"/>
              </a:ext>
            </a:extLst>
          </p:cNvPr>
          <p:cNvSpPr txBox="1">
            <a:spLocks noChangeArrowheads="1"/>
          </p:cNvSpPr>
          <p:nvPr/>
        </p:nvSpPr>
        <p:spPr bwMode="auto">
          <a:xfrm>
            <a:off x="755650" y="5829300"/>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Kieferfüße</a:t>
            </a:r>
          </a:p>
        </p:txBody>
      </p:sp>
      <p:sp>
        <p:nvSpPr>
          <p:cNvPr id="37" name="Text Box 312">
            <a:extLst>
              <a:ext uri="{FF2B5EF4-FFF2-40B4-BE49-F238E27FC236}">
                <a16:creationId xmlns:a16="http://schemas.microsoft.com/office/drawing/2014/main" id="{349A8618-0AA3-01F4-B244-EE53E2FDA7B4}"/>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a:t>
            </a:r>
          </a:p>
        </p:txBody>
      </p:sp>
      <p:grpSp>
        <p:nvGrpSpPr>
          <p:cNvPr id="38" name="Group 313">
            <a:extLst>
              <a:ext uri="{FF2B5EF4-FFF2-40B4-BE49-F238E27FC236}">
                <a16:creationId xmlns:a16="http://schemas.microsoft.com/office/drawing/2014/main" id="{6E023870-CCFE-A4D8-9662-1009FBEA2D30}"/>
              </a:ext>
            </a:extLst>
          </p:cNvPr>
          <p:cNvGrpSpPr>
            <a:grpSpLocks/>
          </p:cNvGrpSpPr>
          <p:nvPr/>
        </p:nvGrpSpPr>
        <p:grpSpPr bwMode="auto">
          <a:xfrm>
            <a:off x="250825" y="4797425"/>
            <a:ext cx="2520950" cy="366713"/>
            <a:chOff x="1882" y="2704"/>
            <a:chExt cx="1588" cy="231"/>
          </a:xfrm>
        </p:grpSpPr>
        <p:sp>
          <p:nvSpPr>
            <p:cNvPr id="39" name="Rectangle 314">
              <a:extLst>
                <a:ext uri="{FF2B5EF4-FFF2-40B4-BE49-F238E27FC236}">
                  <a16:creationId xmlns:a16="http://schemas.microsoft.com/office/drawing/2014/main" id="{26236A51-971D-5E4B-6203-C6ECE5639DF2}"/>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0" name="Group 315">
              <a:extLst>
                <a:ext uri="{FF2B5EF4-FFF2-40B4-BE49-F238E27FC236}">
                  <a16:creationId xmlns:a16="http://schemas.microsoft.com/office/drawing/2014/main" id="{10ADAF90-504A-DDA3-EB02-BCB7DFA827B2}"/>
                </a:ext>
              </a:extLst>
            </p:cNvPr>
            <p:cNvGrpSpPr>
              <a:grpSpLocks/>
            </p:cNvGrpSpPr>
            <p:nvPr/>
          </p:nvGrpSpPr>
          <p:grpSpPr bwMode="auto">
            <a:xfrm>
              <a:off x="1882" y="2704"/>
              <a:ext cx="227" cy="231"/>
              <a:chOff x="1882" y="2704"/>
              <a:chExt cx="227" cy="231"/>
            </a:xfrm>
          </p:grpSpPr>
          <p:sp>
            <p:nvSpPr>
              <p:cNvPr id="41" name="Oval 316">
                <a:extLst>
                  <a:ext uri="{FF2B5EF4-FFF2-40B4-BE49-F238E27FC236}">
                    <a16:creationId xmlns:a16="http://schemas.microsoft.com/office/drawing/2014/main" id="{A9E78681-563C-272C-4A21-672491805C8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2" name="Text Box 317">
                <a:extLst>
                  <a:ext uri="{FF2B5EF4-FFF2-40B4-BE49-F238E27FC236}">
                    <a16:creationId xmlns:a16="http://schemas.microsoft.com/office/drawing/2014/main" id="{399EC3AF-1015-2668-5B40-215921BEE60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43" name="Text Box 318">
            <a:extLst>
              <a:ext uri="{FF2B5EF4-FFF2-40B4-BE49-F238E27FC236}">
                <a16:creationId xmlns:a16="http://schemas.microsoft.com/office/drawing/2014/main" id="{95D9AED9-056B-50B2-AAD0-A32DBCE91227}"/>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lange Antenne</a:t>
            </a:r>
          </a:p>
        </p:txBody>
      </p:sp>
      <p:sp>
        <p:nvSpPr>
          <p:cNvPr id="44" name="Text Box 358">
            <a:extLst>
              <a:ext uri="{FF2B5EF4-FFF2-40B4-BE49-F238E27FC236}">
                <a16:creationId xmlns:a16="http://schemas.microsoft.com/office/drawing/2014/main" id="{3BEE8BCD-C378-88FF-D1C6-EE03503EBBCA}"/>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Hinterleibsfüße</a:t>
            </a:r>
          </a:p>
        </p:txBody>
      </p:sp>
      <p:grpSp>
        <p:nvGrpSpPr>
          <p:cNvPr id="45" name="Group 394">
            <a:extLst>
              <a:ext uri="{FF2B5EF4-FFF2-40B4-BE49-F238E27FC236}">
                <a16:creationId xmlns:a16="http://schemas.microsoft.com/office/drawing/2014/main" id="{F06D35C2-E148-5EE3-07E4-015C65229E84}"/>
              </a:ext>
            </a:extLst>
          </p:cNvPr>
          <p:cNvGrpSpPr>
            <a:grpSpLocks/>
          </p:cNvGrpSpPr>
          <p:nvPr/>
        </p:nvGrpSpPr>
        <p:grpSpPr bwMode="auto">
          <a:xfrm>
            <a:off x="3059113" y="5805488"/>
            <a:ext cx="2520950" cy="366712"/>
            <a:chOff x="1927" y="3657"/>
            <a:chExt cx="1588" cy="231"/>
          </a:xfrm>
        </p:grpSpPr>
        <p:sp>
          <p:nvSpPr>
            <p:cNvPr id="46" name="Rectangle 360">
              <a:extLst>
                <a:ext uri="{FF2B5EF4-FFF2-40B4-BE49-F238E27FC236}">
                  <a16:creationId xmlns:a16="http://schemas.microsoft.com/office/drawing/2014/main" id="{D7B5A6CB-A735-E233-647A-E751FED0616C}"/>
                </a:ext>
              </a:extLst>
            </p:cNvPr>
            <p:cNvSpPr>
              <a:spLocks noChangeArrowheads="1"/>
            </p:cNvSpPr>
            <p:nvPr/>
          </p:nvSpPr>
          <p:spPr bwMode="auto">
            <a:xfrm>
              <a:off x="2244"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7" name="Group 361">
              <a:extLst>
                <a:ext uri="{FF2B5EF4-FFF2-40B4-BE49-F238E27FC236}">
                  <a16:creationId xmlns:a16="http://schemas.microsoft.com/office/drawing/2014/main" id="{CCF3710F-32E4-C8D7-0364-B697484CF931}"/>
                </a:ext>
              </a:extLst>
            </p:cNvPr>
            <p:cNvGrpSpPr>
              <a:grpSpLocks/>
            </p:cNvGrpSpPr>
            <p:nvPr/>
          </p:nvGrpSpPr>
          <p:grpSpPr bwMode="auto">
            <a:xfrm>
              <a:off x="1927" y="3657"/>
              <a:ext cx="227" cy="231"/>
              <a:chOff x="1882" y="3022"/>
              <a:chExt cx="227" cy="231"/>
            </a:xfrm>
          </p:grpSpPr>
          <p:sp>
            <p:nvSpPr>
              <p:cNvPr id="48" name="Oval 362">
                <a:extLst>
                  <a:ext uri="{FF2B5EF4-FFF2-40B4-BE49-F238E27FC236}">
                    <a16:creationId xmlns:a16="http://schemas.microsoft.com/office/drawing/2014/main" id="{85AF2480-3913-2A53-4DB0-2DB5C3B924C2}"/>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9" name="Text Box 363">
                <a:extLst>
                  <a:ext uri="{FF2B5EF4-FFF2-40B4-BE49-F238E27FC236}">
                    <a16:creationId xmlns:a16="http://schemas.microsoft.com/office/drawing/2014/main" id="{09600440-64B8-3F96-5270-0F0B8D32496B}"/>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50" name="Text Box 379">
            <a:extLst>
              <a:ext uri="{FF2B5EF4-FFF2-40B4-BE49-F238E27FC236}">
                <a16:creationId xmlns:a16="http://schemas.microsoft.com/office/drawing/2014/main" id="{20581FB4-FCF5-B2DC-13C3-03D7B1C8234A}"/>
              </a:ext>
            </a:extLst>
          </p:cNvPr>
          <p:cNvSpPr txBox="1">
            <a:spLocks noChangeArrowheads="1"/>
          </p:cNvSpPr>
          <p:nvPr/>
        </p:nvSpPr>
        <p:spPr bwMode="auto">
          <a:xfrm>
            <a:off x="6443663"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sp>
        <p:nvSpPr>
          <p:cNvPr id="51" name="Text Box 380">
            <a:extLst>
              <a:ext uri="{FF2B5EF4-FFF2-40B4-BE49-F238E27FC236}">
                <a16:creationId xmlns:a16="http://schemas.microsoft.com/office/drawing/2014/main" id="{2B922D3D-FC95-8D29-C06F-53854A6872E9}"/>
              </a:ext>
            </a:extLst>
          </p:cNvPr>
          <p:cNvSpPr txBox="1">
            <a:spLocks noChangeArrowheads="1"/>
          </p:cNvSpPr>
          <p:nvPr/>
        </p:nvSpPr>
        <p:spPr bwMode="auto">
          <a:xfrm>
            <a:off x="6443663"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Schwanzfächer</a:t>
            </a:r>
          </a:p>
        </p:txBody>
      </p:sp>
      <p:sp>
        <p:nvSpPr>
          <p:cNvPr id="52" name="Text Box 381">
            <a:extLst>
              <a:ext uri="{FF2B5EF4-FFF2-40B4-BE49-F238E27FC236}">
                <a16:creationId xmlns:a16="http://schemas.microsoft.com/office/drawing/2014/main" id="{F843169D-D690-8299-85DC-05C8BC78EE74}"/>
              </a:ext>
            </a:extLst>
          </p:cNvPr>
          <p:cNvSpPr txBox="1">
            <a:spLocks noChangeArrowheads="1"/>
          </p:cNvSpPr>
          <p:nvPr/>
        </p:nvSpPr>
        <p:spPr bwMode="auto">
          <a:xfrm>
            <a:off x="6443663" y="529431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53" name="Text Box 382">
            <a:extLst>
              <a:ext uri="{FF2B5EF4-FFF2-40B4-BE49-F238E27FC236}">
                <a16:creationId xmlns:a16="http://schemas.microsoft.com/office/drawing/2014/main" id="{E4894366-75BB-81F1-5CC8-9ECF2B5E7AB7}"/>
              </a:ext>
            </a:extLst>
          </p:cNvPr>
          <p:cNvSpPr txBox="1">
            <a:spLocks noChangeArrowheads="1"/>
          </p:cNvSpPr>
          <p:nvPr/>
        </p:nvSpPr>
        <p:spPr bwMode="auto">
          <a:xfrm>
            <a:off x="6443663" y="57991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nvGrpSpPr>
          <p:cNvPr id="54" name="Group 388">
            <a:extLst>
              <a:ext uri="{FF2B5EF4-FFF2-40B4-BE49-F238E27FC236}">
                <a16:creationId xmlns:a16="http://schemas.microsoft.com/office/drawing/2014/main" id="{7E3E8E49-5E4D-5C5A-B653-6B6D001850F4}"/>
              </a:ext>
            </a:extLst>
          </p:cNvPr>
          <p:cNvGrpSpPr>
            <a:grpSpLocks/>
          </p:cNvGrpSpPr>
          <p:nvPr/>
        </p:nvGrpSpPr>
        <p:grpSpPr bwMode="auto">
          <a:xfrm>
            <a:off x="5938838" y="4292600"/>
            <a:ext cx="360362" cy="366713"/>
            <a:chOff x="204" y="2704"/>
            <a:chExt cx="227" cy="231"/>
          </a:xfrm>
        </p:grpSpPr>
        <p:sp>
          <p:nvSpPr>
            <p:cNvPr id="55" name="Oval 389">
              <a:extLst>
                <a:ext uri="{FF2B5EF4-FFF2-40B4-BE49-F238E27FC236}">
                  <a16:creationId xmlns:a16="http://schemas.microsoft.com/office/drawing/2014/main" id="{1F6E9CC9-13DD-8825-69D5-258D045BFFE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90">
              <a:extLst>
                <a:ext uri="{FF2B5EF4-FFF2-40B4-BE49-F238E27FC236}">
                  <a16:creationId xmlns:a16="http://schemas.microsoft.com/office/drawing/2014/main" id="{F8112D0F-D211-A433-D317-2F29DD1A7BB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57" name="Rectangle 398">
            <a:extLst>
              <a:ext uri="{FF2B5EF4-FFF2-40B4-BE49-F238E27FC236}">
                <a16:creationId xmlns:a16="http://schemas.microsoft.com/office/drawing/2014/main" id="{19D3BB87-4820-DD26-C51D-EFF78E552155}"/>
              </a:ext>
            </a:extLst>
          </p:cNvPr>
          <p:cNvSpPr>
            <a:spLocks noChangeArrowheads="1"/>
          </p:cNvSpPr>
          <p:nvPr/>
        </p:nvSpPr>
        <p:spPr bwMode="auto">
          <a:xfrm>
            <a:off x="6443663" y="4292600"/>
            <a:ext cx="2017712" cy="360363"/>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8" name="Group 450">
            <a:extLst>
              <a:ext uri="{FF2B5EF4-FFF2-40B4-BE49-F238E27FC236}">
                <a16:creationId xmlns:a16="http://schemas.microsoft.com/office/drawing/2014/main" id="{54378E7A-4818-E197-5617-980B6FF7375C}"/>
              </a:ext>
            </a:extLst>
          </p:cNvPr>
          <p:cNvGrpSpPr>
            <a:grpSpLocks/>
          </p:cNvGrpSpPr>
          <p:nvPr/>
        </p:nvGrpSpPr>
        <p:grpSpPr bwMode="auto">
          <a:xfrm>
            <a:off x="5867400" y="4797425"/>
            <a:ext cx="2593975" cy="366713"/>
            <a:chOff x="3696" y="3022"/>
            <a:chExt cx="1634" cy="231"/>
          </a:xfrm>
        </p:grpSpPr>
        <p:sp>
          <p:nvSpPr>
            <p:cNvPr id="59" name="Oval 391">
              <a:extLst>
                <a:ext uri="{FF2B5EF4-FFF2-40B4-BE49-F238E27FC236}">
                  <a16:creationId xmlns:a16="http://schemas.microsoft.com/office/drawing/2014/main" id="{8C06A823-7710-9140-CFEF-C3A3094B3BB1}"/>
                </a:ext>
              </a:extLst>
            </p:cNvPr>
            <p:cNvSpPr>
              <a:spLocks noChangeArrowheads="1"/>
            </p:cNvSpPr>
            <p:nvPr/>
          </p:nvSpPr>
          <p:spPr bwMode="auto">
            <a:xfrm>
              <a:off x="3741"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0" name="Rectangle 397">
              <a:extLst>
                <a:ext uri="{FF2B5EF4-FFF2-40B4-BE49-F238E27FC236}">
                  <a16:creationId xmlns:a16="http://schemas.microsoft.com/office/drawing/2014/main" id="{BE50BE13-AA04-7690-D52D-8738E0F21822}"/>
                </a:ext>
              </a:extLst>
            </p:cNvPr>
            <p:cNvSpPr>
              <a:spLocks noChangeArrowheads="1"/>
            </p:cNvSpPr>
            <p:nvPr/>
          </p:nvSpPr>
          <p:spPr bwMode="auto">
            <a:xfrm>
              <a:off x="4059"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99">
              <a:extLst>
                <a:ext uri="{FF2B5EF4-FFF2-40B4-BE49-F238E27FC236}">
                  <a16:creationId xmlns:a16="http://schemas.microsoft.com/office/drawing/2014/main" id="{0A4CB518-9AC8-B383-5F1D-EC3C24735D7E}"/>
                </a:ext>
              </a:extLst>
            </p:cNvPr>
            <p:cNvSpPr txBox="1">
              <a:spLocks noChangeArrowheads="1"/>
            </p:cNvSpPr>
            <p:nvPr/>
          </p:nvSpPr>
          <p:spPr bwMode="auto">
            <a:xfrm>
              <a:off x="3696" y="3022"/>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62" name="Group 451">
            <a:extLst>
              <a:ext uri="{FF2B5EF4-FFF2-40B4-BE49-F238E27FC236}">
                <a16:creationId xmlns:a16="http://schemas.microsoft.com/office/drawing/2014/main" id="{33C5D824-3B53-EBC1-0921-95111070B492}"/>
              </a:ext>
            </a:extLst>
          </p:cNvPr>
          <p:cNvGrpSpPr>
            <a:grpSpLocks/>
          </p:cNvGrpSpPr>
          <p:nvPr/>
        </p:nvGrpSpPr>
        <p:grpSpPr bwMode="auto">
          <a:xfrm>
            <a:off x="5868988" y="5300663"/>
            <a:ext cx="2592387" cy="373062"/>
            <a:chOff x="3697" y="3339"/>
            <a:chExt cx="1633" cy="235"/>
          </a:xfrm>
        </p:grpSpPr>
        <p:sp>
          <p:nvSpPr>
            <p:cNvPr id="63" name="Oval 392">
              <a:extLst>
                <a:ext uri="{FF2B5EF4-FFF2-40B4-BE49-F238E27FC236}">
                  <a16:creationId xmlns:a16="http://schemas.microsoft.com/office/drawing/2014/main" id="{9CE04551-02CE-535A-195E-029996C65B6E}"/>
                </a:ext>
              </a:extLst>
            </p:cNvPr>
            <p:cNvSpPr>
              <a:spLocks noChangeArrowheads="1"/>
            </p:cNvSpPr>
            <p:nvPr/>
          </p:nvSpPr>
          <p:spPr bwMode="auto">
            <a:xfrm>
              <a:off x="3742" y="334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0" name="Rectangle 396">
              <a:extLst>
                <a:ext uri="{FF2B5EF4-FFF2-40B4-BE49-F238E27FC236}">
                  <a16:creationId xmlns:a16="http://schemas.microsoft.com/office/drawing/2014/main" id="{2ED4CB02-3BFF-D57F-D04C-7E39881B95CF}"/>
                </a:ext>
              </a:extLst>
            </p:cNvPr>
            <p:cNvSpPr>
              <a:spLocks noChangeArrowheads="1"/>
            </p:cNvSpPr>
            <p:nvPr/>
          </p:nvSpPr>
          <p:spPr bwMode="auto">
            <a:xfrm>
              <a:off x="4059"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1" name="Text Box 400">
              <a:extLst>
                <a:ext uri="{FF2B5EF4-FFF2-40B4-BE49-F238E27FC236}">
                  <a16:creationId xmlns:a16="http://schemas.microsoft.com/office/drawing/2014/main" id="{DBA77962-EC10-834F-7616-861B2D56AD6B}"/>
                </a:ext>
              </a:extLst>
            </p:cNvPr>
            <p:cNvSpPr txBox="1">
              <a:spLocks noChangeArrowheads="1"/>
            </p:cNvSpPr>
            <p:nvPr/>
          </p:nvSpPr>
          <p:spPr bwMode="auto">
            <a:xfrm>
              <a:off x="3697" y="3343"/>
              <a:ext cx="3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5124" name="Group 452">
            <a:extLst>
              <a:ext uri="{FF2B5EF4-FFF2-40B4-BE49-F238E27FC236}">
                <a16:creationId xmlns:a16="http://schemas.microsoft.com/office/drawing/2014/main" id="{A17B0073-525D-B37C-BC20-BEFC2BA5DE5D}"/>
              </a:ext>
            </a:extLst>
          </p:cNvPr>
          <p:cNvGrpSpPr>
            <a:grpSpLocks/>
          </p:cNvGrpSpPr>
          <p:nvPr/>
        </p:nvGrpSpPr>
        <p:grpSpPr bwMode="auto">
          <a:xfrm>
            <a:off x="5867400" y="5799138"/>
            <a:ext cx="2593975" cy="366712"/>
            <a:chOff x="3696" y="3653"/>
            <a:chExt cx="1634" cy="231"/>
          </a:xfrm>
        </p:grpSpPr>
        <p:sp>
          <p:nvSpPr>
            <p:cNvPr id="5125" name="Oval 393">
              <a:extLst>
                <a:ext uri="{FF2B5EF4-FFF2-40B4-BE49-F238E27FC236}">
                  <a16:creationId xmlns:a16="http://schemas.microsoft.com/office/drawing/2014/main" id="{CCF963DF-B47C-2BD7-0221-F78CEA735150}"/>
                </a:ext>
              </a:extLst>
            </p:cNvPr>
            <p:cNvSpPr>
              <a:spLocks noChangeArrowheads="1"/>
            </p:cNvSpPr>
            <p:nvPr/>
          </p:nvSpPr>
          <p:spPr bwMode="auto">
            <a:xfrm>
              <a:off x="3741"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7" name="Rectangle 395">
              <a:extLst>
                <a:ext uri="{FF2B5EF4-FFF2-40B4-BE49-F238E27FC236}">
                  <a16:creationId xmlns:a16="http://schemas.microsoft.com/office/drawing/2014/main" id="{A91D8CF5-962F-3627-2EF0-70844A41CFE7}"/>
                </a:ext>
              </a:extLst>
            </p:cNvPr>
            <p:cNvSpPr>
              <a:spLocks noChangeArrowheads="1"/>
            </p:cNvSpPr>
            <p:nvPr/>
          </p:nvSpPr>
          <p:spPr bwMode="auto">
            <a:xfrm>
              <a:off x="4059"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9" name="Text Box 401">
              <a:extLst>
                <a:ext uri="{FF2B5EF4-FFF2-40B4-BE49-F238E27FC236}">
                  <a16:creationId xmlns:a16="http://schemas.microsoft.com/office/drawing/2014/main" id="{FC055662-FFBB-DACA-FBFB-CA4BDC587FD2}"/>
                </a:ext>
              </a:extLst>
            </p:cNvPr>
            <p:cNvSpPr txBox="1">
              <a:spLocks noChangeArrowheads="1"/>
            </p:cNvSpPr>
            <p:nvPr/>
          </p:nvSpPr>
          <p:spPr bwMode="auto">
            <a:xfrm>
              <a:off x="3696" y="3653"/>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5131" name="Group 449">
            <a:extLst>
              <a:ext uri="{FF2B5EF4-FFF2-40B4-BE49-F238E27FC236}">
                <a16:creationId xmlns:a16="http://schemas.microsoft.com/office/drawing/2014/main" id="{653D9CC6-87A1-8D07-337E-F40E48B0C9BB}"/>
              </a:ext>
            </a:extLst>
          </p:cNvPr>
          <p:cNvGrpSpPr>
            <a:grpSpLocks/>
          </p:cNvGrpSpPr>
          <p:nvPr/>
        </p:nvGrpSpPr>
        <p:grpSpPr bwMode="auto">
          <a:xfrm>
            <a:off x="1543050" y="620713"/>
            <a:ext cx="6342063" cy="3529012"/>
            <a:chOff x="972" y="391"/>
            <a:chExt cx="3995" cy="2223"/>
          </a:xfrm>
        </p:grpSpPr>
        <p:pic>
          <p:nvPicPr>
            <p:cNvPr id="5136" name="Picture 357" descr="krebs">
              <a:extLst>
                <a:ext uri="{FF2B5EF4-FFF2-40B4-BE49-F238E27FC236}">
                  <a16:creationId xmlns:a16="http://schemas.microsoft.com/office/drawing/2014/main" id="{6E61006A-0C31-E4C8-3828-F6912F9A4D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 y="663"/>
              <a:ext cx="3266" cy="1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8" name="Group 437">
              <a:extLst>
                <a:ext uri="{FF2B5EF4-FFF2-40B4-BE49-F238E27FC236}">
                  <a16:creationId xmlns:a16="http://schemas.microsoft.com/office/drawing/2014/main" id="{F5544FF2-4B60-177D-75EB-CB96EF60E80E}"/>
                </a:ext>
              </a:extLst>
            </p:cNvPr>
            <p:cNvGrpSpPr>
              <a:grpSpLocks/>
            </p:cNvGrpSpPr>
            <p:nvPr/>
          </p:nvGrpSpPr>
          <p:grpSpPr bwMode="auto">
            <a:xfrm>
              <a:off x="1791" y="391"/>
              <a:ext cx="315" cy="771"/>
              <a:chOff x="1791" y="391"/>
              <a:chExt cx="315" cy="771"/>
            </a:xfrm>
          </p:grpSpPr>
          <p:sp>
            <p:nvSpPr>
              <p:cNvPr id="141359" name="Oval 320">
                <a:extLst>
                  <a:ext uri="{FF2B5EF4-FFF2-40B4-BE49-F238E27FC236}">
                    <a16:creationId xmlns:a16="http://schemas.microsoft.com/office/drawing/2014/main" id="{7FF6D384-B876-7B9D-B1C5-CF0C5352B126}"/>
                  </a:ext>
                </a:extLst>
              </p:cNvPr>
              <p:cNvSpPr>
                <a:spLocks noChangeArrowheads="1"/>
              </p:cNvSpPr>
              <p:nvPr/>
            </p:nvSpPr>
            <p:spPr bwMode="auto">
              <a:xfrm>
                <a:off x="1879"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0" name="Text Box 321">
                <a:extLst>
                  <a:ext uri="{FF2B5EF4-FFF2-40B4-BE49-F238E27FC236}">
                    <a16:creationId xmlns:a16="http://schemas.microsoft.com/office/drawing/2014/main" id="{F68D86D5-56F9-C360-08BF-5B859A6F2F61}"/>
                  </a:ext>
                </a:extLst>
              </p:cNvPr>
              <p:cNvSpPr txBox="1">
                <a:spLocks noChangeArrowheads="1"/>
              </p:cNvSpPr>
              <p:nvPr/>
            </p:nvSpPr>
            <p:spPr bwMode="auto">
              <a:xfrm>
                <a:off x="1882"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141361" name="Line 422">
                <a:extLst>
                  <a:ext uri="{FF2B5EF4-FFF2-40B4-BE49-F238E27FC236}">
                    <a16:creationId xmlns:a16="http://schemas.microsoft.com/office/drawing/2014/main" id="{E98C28FD-13D0-F7B2-C703-B31073A953E8}"/>
                  </a:ext>
                </a:extLst>
              </p:cNvPr>
              <p:cNvSpPr>
                <a:spLocks noChangeShapeType="1"/>
              </p:cNvSpPr>
              <p:nvPr/>
            </p:nvSpPr>
            <p:spPr bwMode="auto">
              <a:xfrm flipH="1">
                <a:off x="1791" y="618"/>
                <a:ext cx="182"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438">
              <a:extLst>
                <a:ext uri="{FF2B5EF4-FFF2-40B4-BE49-F238E27FC236}">
                  <a16:creationId xmlns:a16="http://schemas.microsoft.com/office/drawing/2014/main" id="{1129578A-CAA7-1B75-C464-374C4FDD29BC}"/>
                </a:ext>
              </a:extLst>
            </p:cNvPr>
            <p:cNvGrpSpPr>
              <a:grpSpLocks/>
            </p:cNvGrpSpPr>
            <p:nvPr/>
          </p:nvGrpSpPr>
          <p:grpSpPr bwMode="auto">
            <a:xfrm>
              <a:off x="1244" y="709"/>
              <a:ext cx="321" cy="231"/>
              <a:chOff x="1244" y="709"/>
              <a:chExt cx="321" cy="231"/>
            </a:xfrm>
          </p:grpSpPr>
          <p:sp>
            <p:nvSpPr>
              <p:cNvPr id="141356" name="Oval 402">
                <a:extLst>
                  <a:ext uri="{FF2B5EF4-FFF2-40B4-BE49-F238E27FC236}">
                    <a16:creationId xmlns:a16="http://schemas.microsoft.com/office/drawing/2014/main" id="{A74CCAFC-F900-F4EE-5C3C-6D4B9940C892}"/>
                  </a:ext>
                </a:extLst>
              </p:cNvPr>
              <p:cNvSpPr>
                <a:spLocks noChangeArrowheads="1"/>
              </p:cNvSpPr>
              <p:nvPr/>
            </p:nvSpPr>
            <p:spPr bwMode="auto">
              <a:xfrm>
                <a:off x="1244"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7" name="Text Box 403">
                <a:extLst>
                  <a:ext uri="{FF2B5EF4-FFF2-40B4-BE49-F238E27FC236}">
                    <a16:creationId xmlns:a16="http://schemas.microsoft.com/office/drawing/2014/main" id="{FFBB1BD9-8071-BC58-7C6F-0A507FAC8326}"/>
                  </a:ext>
                </a:extLst>
              </p:cNvPr>
              <p:cNvSpPr txBox="1">
                <a:spLocks noChangeArrowheads="1"/>
              </p:cNvSpPr>
              <p:nvPr/>
            </p:nvSpPr>
            <p:spPr bwMode="auto">
              <a:xfrm>
                <a:off x="1247"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141358" name="Line 423">
                <a:extLst>
                  <a:ext uri="{FF2B5EF4-FFF2-40B4-BE49-F238E27FC236}">
                    <a16:creationId xmlns:a16="http://schemas.microsoft.com/office/drawing/2014/main" id="{C2D5775D-497E-AD14-81CB-3A9922778449}"/>
                  </a:ext>
                </a:extLst>
              </p:cNvPr>
              <p:cNvSpPr>
                <a:spLocks noChangeShapeType="1"/>
              </p:cNvSpPr>
              <p:nvPr/>
            </p:nvSpPr>
            <p:spPr bwMode="auto">
              <a:xfrm>
                <a:off x="1474" y="845"/>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439">
              <a:extLst>
                <a:ext uri="{FF2B5EF4-FFF2-40B4-BE49-F238E27FC236}">
                  <a16:creationId xmlns:a16="http://schemas.microsoft.com/office/drawing/2014/main" id="{FC259637-B295-9222-CFB3-677D853AE8C0}"/>
                </a:ext>
              </a:extLst>
            </p:cNvPr>
            <p:cNvGrpSpPr>
              <a:grpSpLocks/>
            </p:cNvGrpSpPr>
            <p:nvPr/>
          </p:nvGrpSpPr>
          <p:grpSpPr bwMode="auto">
            <a:xfrm>
              <a:off x="1153" y="1207"/>
              <a:ext cx="593" cy="231"/>
              <a:chOff x="1153" y="1207"/>
              <a:chExt cx="593" cy="231"/>
            </a:xfrm>
          </p:grpSpPr>
          <p:sp>
            <p:nvSpPr>
              <p:cNvPr id="141353" name="Oval 404">
                <a:extLst>
                  <a:ext uri="{FF2B5EF4-FFF2-40B4-BE49-F238E27FC236}">
                    <a16:creationId xmlns:a16="http://schemas.microsoft.com/office/drawing/2014/main" id="{FBB570B7-13CD-8B9E-92F2-D7C6EBF7A6AC}"/>
                  </a:ext>
                </a:extLst>
              </p:cNvPr>
              <p:cNvSpPr>
                <a:spLocks noChangeArrowheads="1"/>
              </p:cNvSpPr>
              <p:nvPr/>
            </p:nvSpPr>
            <p:spPr bwMode="auto">
              <a:xfrm>
                <a:off x="1153"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4" name="Text Box 405">
                <a:extLst>
                  <a:ext uri="{FF2B5EF4-FFF2-40B4-BE49-F238E27FC236}">
                    <a16:creationId xmlns:a16="http://schemas.microsoft.com/office/drawing/2014/main" id="{2DC57A9C-433C-F048-F29A-D29A8ED25133}"/>
                  </a:ext>
                </a:extLst>
              </p:cNvPr>
              <p:cNvSpPr txBox="1">
                <a:spLocks noChangeArrowheads="1"/>
              </p:cNvSpPr>
              <p:nvPr/>
            </p:nvSpPr>
            <p:spPr bwMode="auto">
              <a:xfrm>
                <a:off x="1156"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141355" name="Line 424">
                <a:extLst>
                  <a:ext uri="{FF2B5EF4-FFF2-40B4-BE49-F238E27FC236}">
                    <a16:creationId xmlns:a16="http://schemas.microsoft.com/office/drawing/2014/main" id="{597AE1D4-0F68-C9FF-830A-DE48B51F5867}"/>
                  </a:ext>
                </a:extLst>
              </p:cNvPr>
              <p:cNvSpPr>
                <a:spLocks noChangeShapeType="1"/>
              </p:cNvSpPr>
              <p:nvPr/>
            </p:nvSpPr>
            <p:spPr bwMode="auto">
              <a:xfrm flipV="1">
                <a:off x="1383" y="1298"/>
                <a:ext cx="363"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440">
              <a:extLst>
                <a:ext uri="{FF2B5EF4-FFF2-40B4-BE49-F238E27FC236}">
                  <a16:creationId xmlns:a16="http://schemas.microsoft.com/office/drawing/2014/main" id="{ADC4B1BE-C33A-9679-0774-57E71A216C2D}"/>
                </a:ext>
              </a:extLst>
            </p:cNvPr>
            <p:cNvGrpSpPr>
              <a:grpSpLocks/>
            </p:cNvGrpSpPr>
            <p:nvPr/>
          </p:nvGrpSpPr>
          <p:grpSpPr bwMode="auto">
            <a:xfrm>
              <a:off x="972" y="1480"/>
              <a:ext cx="955" cy="231"/>
              <a:chOff x="972" y="1480"/>
              <a:chExt cx="955" cy="231"/>
            </a:xfrm>
          </p:grpSpPr>
          <p:sp>
            <p:nvSpPr>
              <p:cNvPr id="141350" name="Oval 406">
                <a:extLst>
                  <a:ext uri="{FF2B5EF4-FFF2-40B4-BE49-F238E27FC236}">
                    <a16:creationId xmlns:a16="http://schemas.microsoft.com/office/drawing/2014/main" id="{21923D08-4A3F-34A8-446C-2F189990E787}"/>
                  </a:ext>
                </a:extLst>
              </p:cNvPr>
              <p:cNvSpPr>
                <a:spLocks noChangeArrowheads="1"/>
              </p:cNvSpPr>
              <p:nvPr/>
            </p:nvSpPr>
            <p:spPr bwMode="auto">
              <a:xfrm>
                <a:off x="972"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1" name="Text Box 407">
                <a:extLst>
                  <a:ext uri="{FF2B5EF4-FFF2-40B4-BE49-F238E27FC236}">
                    <a16:creationId xmlns:a16="http://schemas.microsoft.com/office/drawing/2014/main" id="{ED110C86-07A5-3E31-EF2D-8DBFE18A87ED}"/>
                  </a:ext>
                </a:extLst>
              </p:cNvPr>
              <p:cNvSpPr txBox="1">
                <a:spLocks noChangeArrowheads="1"/>
              </p:cNvSpPr>
              <p:nvPr/>
            </p:nvSpPr>
            <p:spPr bwMode="auto">
              <a:xfrm>
                <a:off x="975"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141352" name="Line 425">
                <a:extLst>
                  <a:ext uri="{FF2B5EF4-FFF2-40B4-BE49-F238E27FC236}">
                    <a16:creationId xmlns:a16="http://schemas.microsoft.com/office/drawing/2014/main" id="{76A2C05D-D44A-C861-F0F0-BA9C47D9A751}"/>
                  </a:ext>
                </a:extLst>
              </p:cNvPr>
              <p:cNvSpPr>
                <a:spLocks noChangeShapeType="1"/>
              </p:cNvSpPr>
              <p:nvPr/>
            </p:nvSpPr>
            <p:spPr bwMode="auto">
              <a:xfrm flipV="1">
                <a:off x="1202" y="1525"/>
                <a:ext cx="72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441">
              <a:extLst>
                <a:ext uri="{FF2B5EF4-FFF2-40B4-BE49-F238E27FC236}">
                  <a16:creationId xmlns:a16="http://schemas.microsoft.com/office/drawing/2014/main" id="{5F5D6AD2-5786-0E32-CF79-FF3C41B8AC0C}"/>
                </a:ext>
              </a:extLst>
            </p:cNvPr>
            <p:cNvGrpSpPr>
              <a:grpSpLocks/>
            </p:cNvGrpSpPr>
            <p:nvPr/>
          </p:nvGrpSpPr>
          <p:grpSpPr bwMode="auto">
            <a:xfrm>
              <a:off x="1289" y="1979"/>
              <a:ext cx="548" cy="231"/>
              <a:chOff x="1289" y="1979"/>
              <a:chExt cx="548" cy="231"/>
            </a:xfrm>
          </p:grpSpPr>
          <p:sp>
            <p:nvSpPr>
              <p:cNvPr id="141347" name="Oval 408">
                <a:extLst>
                  <a:ext uri="{FF2B5EF4-FFF2-40B4-BE49-F238E27FC236}">
                    <a16:creationId xmlns:a16="http://schemas.microsoft.com/office/drawing/2014/main" id="{18E9E4B4-7D0B-5BFB-993B-404628C12501}"/>
                  </a:ext>
                </a:extLst>
              </p:cNvPr>
              <p:cNvSpPr>
                <a:spLocks noChangeArrowheads="1"/>
              </p:cNvSpPr>
              <p:nvPr/>
            </p:nvSpPr>
            <p:spPr bwMode="auto">
              <a:xfrm>
                <a:off x="1289"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8" name="Text Box 409">
                <a:extLst>
                  <a:ext uri="{FF2B5EF4-FFF2-40B4-BE49-F238E27FC236}">
                    <a16:creationId xmlns:a16="http://schemas.microsoft.com/office/drawing/2014/main" id="{6ECF4946-BC0F-0A30-A86F-AE3DF21E8A8B}"/>
                  </a:ext>
                </a:extLst>
              </p:cNvPr>
              <p:cNvSpPr txBox="1">
                <a:spLocks noChangeArrowheads="1"/>
              </p:cNvSpPr>
              <p:nvPr/>
            </p:nvSpPr>
            <p:spPr bwMode="auto">
              <a:xfrm>
                <a:off x="1292"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141349" name="Line 426">
                <a:extLst>
                  <a:ext uri="{FF2B5EF4-FFF2-40B4-BE49-F238E27FC236}">
                    <a16:creationId xmlns:a16="http://schemas.microsoft.com/office/drawing/2014/main" id="{CFE48005-3C11-BD70-7BD4-D65CFCA2DA4A}"/>
                  </a:ext>
                </a:extLst>
              </p:cNvPr>
              <p:cNvSpPr>
                <a:spLocks noChangeShapeType="1"/>
              </p:cNvSpPr>
              <p:nvPr/>
            </p:nvSpPr>
            <p:spPr bwMode="auto">
              <a:xfrm flipV="1">
                <a:off x="1519" y="2024"/>
                <a:ext cx="31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442">
              <a:extLst>
                <a:ext uri="{FF2B5EF4-FFF2-40B4-BE49-F238E27FC236}">
                  <a16:creationId xmlns:a16="http://schemas.microsoft.com/office/drawing/2014/main" id="{01620899-64EC-64EA-AE03-B8B0614A9B1C}"/>
                </a:ext>
              </a:extLst>
            </p:cNvPr>
            <p:cNvGrpSpPr>
              <a:grpSpLocks/>
            </p:cNvGrpSpPr>
            <p:nvPr/>
          </p:nvGrpSpPr>
          <p:grpSpPr bwMode="auto">
            <a:xfrm>
              <a:off x="2472" y="2296"/>
              <a:ext cx="998" cy="318"/>
              <a:chOff x="2472" y="2296"/>
              <a:chExt cx="998" cy="318"/>
            </a:xfrm>
          </p:grpSpPr>
          <p:sp>
            <p:nvSpPr>
              <p:cNvPr id="141342" name="Oval 330">
                <a:extLst>
                  <a:ext uri="{FF2B5EF4-FFF2-40B4-BE49-F238E27FC236}">
                    <a16:creationId xmlns:a16="http://schemas.microsoft.com/office/drawing/2014/main" id="{B2A34093-D1FA-1E13-39E5-603BABA397DB}"/>
                  </a:ext>
                </a:extLst>
              </p:cNvPr>
              <p:cNvSpPr>
                <a:spLocks noChangeArrowheads="1"/>
              </p:cNvSpPr>
              <p:nvPr/>
            </p:nvSpPr>
            <p:spPr bwMode="auto">
              <a:xfrm>
                <a:off x="2880" y="238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3" name="Text Box 331">
                <a:extLst>
                  <a:ext uri="{FF2B5EF4-FFF2-40B4-BE49-F238E27FC236}">
                    <a16:creationId xmlns:a16="http://schemas.microsoft.com/office/drawing/2014/main" id="{A34635D0-3870-49FB-094C-85B814A7129E}"/>
                  </a:ext>
                </a:extLst>
              </p:cNvPr>
              <p:cNvSpPr txBox="1">
                <a:spLocks noChangeArrowheads="1"/>
              </p:cNvSpPr>
              <p:nvPr/>
            </p:nvSpPr>
            <p:spPr bwMode="auto">
              <a:xfrm>
                <a:off x="2883" y="238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141344" name="Line 427">
                <a:extLst>
                  <a:ext uri="{FF2B5EF4-FFF2-40B4-BE49-F238E27FC236}">
                    <a16:creationId xmlns:a16="http://schemas.microsoft.com/office/drawing/2014/main" id="{152708D7-A208-4DB5-E9F3-9B2CE5CC0ED2}"/>
                  </a:ext>
                </a:extLst>
              </p:cNvPr>
              <p:cNvSpPr>
                <a:spLocks noChangeShapeType="1"/>
              </p:cNvSpPr>
              <p:nvPr/>
            </p:nvSpPr>
            <p:spPr bwMode="auto">
              <a:xfrm>
                <a:off x="2472" y="2341"/>
                <a:ext cx="99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5" name="Line 428">
                <a:extLst>
                  <a:ext uri="{FF2B5EF4-FFF2-40B4-BE49-F238E27FC236}">
                    <a16:creationId xmlns:a16="http://schemas.microsoft.com/office/drawing/2014/main" id="{C164282B-8CFB-998D-30B4-33A07C0EB294}"/>
                  </a:ext>
                </a:extLst>
              </p:cNvPr>
              <p:cNvSpPr>
                <a:spLocks noChangeShapeType="1"/>
              </p:cNvSpPr>
              <p:nvPr/>
            </p:nvSpPr>
            <p:spPr bwMode="auto">
              <a:xfrm>
                <a:off x="2472"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6" name="Line 429">
                <a:extLst>
                  <a:ext uri="{FF2B5EF4-FFF2-40B4-BE49-F238E27FC236}">
                    <a16:creationId xmlns:a16="http://schemas.microsoft.com/office/drawing/2014/main" id="{6D779D5C-6B25-769E-0715-1F1E8EC76797}"/>
                  </a:ext>
                </a:extLst>
              </p:cNvPr>
              <p:cNvSpPr>
                <a:spLocks noChangeShapeType="1"/>
              </p:cNvSpPr>
              <p:nvPr/>
            </p:nvSpPr>
            <p:spPr bwMode="auto">
              <a:xfrm>
                <a:off x="3470"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2" name="Group 443">
              <a:extLst>
                <a:ext uri="{FF2B5EF4-FFF2-40B4-BE49-F238E27FC236}">
                  <a16:creationId xmlns:a16="http://schemas.microsoft.com/office/drawing/2014/main" id="{BD7D792D-7664-526A-FD7D-8F0D2947E016}"/>
                </a:ext>
              </a:extLst>
            </p:cNvPr>
            <p:cNvGrpSpPr>
              <a:grpSpLocks/>
            </p:cNvGrpSpPr>
            <p:nvPr/>
          </p:nvGrpSpPr>
          <p:grpSpPr bwMode="auto">
            <a:xfrm>
              <a:off x="3107" y="1434"/>
              <a:ext cx="451" cy="503"/>
              <a:chOff x="3107" y="1434"/>
              <a:chExt cx="451" cy="503"/>
            </a:xfrm>
          </p:grpSpPr>
          <p:sp>
            <p:nvSpPr>
              <p:cNvPr id="141338" name="Oval 410">
                <a:extLst>
                  <a:ext uri="{FF2B5EF4-FFF2-40B4-BE49-F238E27FC236}">
                    <a16:creationId xmlns:a16="http://schemas.microsoft.com/office/drawing/2014/main" id="{5E5D890F-194B-249D-810B-464ABD3D8738}"/>
                  </a:ext>
                </a:extLst>
              </p:cNvPr>
              <p:cNvSpPr>
                <a:spLocks noChangeArrowheads="1"/>
              </p:cNvSpPr>
              <p:nvPr/>
            </p:nvSpPr>
            <p:spPr bwMode="auto">
              <a:xfrm>
                <a:off x="3331"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0" name="Text Box 411">
                <a:extLst>
                  <a:ext uri="{FF2B5EF4-FFF2-40B4-BE49-F238E27FC236}">
                    <a16:creationId xmlns:a16="http://schemas.microsoft.com/office/drawing/2014/main" id="{511D6ED1-D53E-B57F-7681-E997931BA97F}"/>
                  </a:ext>
                </a:extLst>
              </p:cNvPr>
              <p:cNvSpPr txBox="1">
                <a:spLocks noChangeArrowheads="1"/>
              </p:cNvSpPr>
              <p:nvPr/>
            </p:nvSpPr>
            <p:spPr bwMode="auto">
              <a:xfrm>
                <a:off x="3334"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141341" name="Line 430">
                <a:extLst>
                  <a:ext uri="{FF2B5EF4-FFF2-40B4-BE49-F238E27FC236}">
                    <a16:creationId xmlns:a16="http://schemas.microsoft.com/office/drawing/2014/main" id="{8B3FE16F-C39F-72A2-56B1-17E099960457}"/>
                  </a:ext>
                </a:extLst>
              </p:cNvPr>
              <p:cNvSpPr>
                <a:spLocks noChangeShapeType="1"/>
              </p:cNvSpPr>
              <p:nvPr/>
            </p:nvSpPr>
            <p:spPr bwMode="auto">
              <a:xfrm flipH="1" flipV="1">
                <a:off x="3107" y="1434"/>
                <a:ext cx="272"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3" name="Group 444">
              <a:extLst>
                <a:ext uri="{FF2B5EF4-FFF2-40B4-BE49-F238E27FC236}">
                  <a16:creationId xmlns:a16="http://schemas.microsoft.com/office/drawing/2014/main" id="{DCB5652E-68DA-00FA-EA89-17F16C6589E3}"/>
                </a:ext>
              </a:extLst>
            </p:cNvPr>
            <p:cNvGrpSpPr>
              <a:grpSpLocks/>
            </p:cNvGrpSpPr>
            <p:nvPr/>
          </p:nvGrpSpPr>
          <p:grpSpPr bwMode="auto">
            <a:xfrm>
              <a:off x="3470" y="1480"/>
              <a:ext cx="587" cy="412"/>
              <a:chOff x="3470" y="1480"/>
              <a:chExt cx="587" cy="412"/>
            </a:xfrm>
          </p:grpSpPr>
          <p:sp>
            <p:nvSpPr>
              <p:cNvPr id="141334" name="Oval 412">
                <a:extLst>
                  <a:ext uri="{FF2B5EF4-FFF2-40B4-BE49-F238E27FC236}">
                    <a16:creationId xmlns:a16="http://schemas.microsoft.com/office/drawing/2014/main" id="{F1FBBA5B-5147-116A-609F-FF293EF8CD55}"/>
                  </a:ext>
                </a:extLst>
              </p:cNvPr>
              <p:cNvSpPr>
                <a:spLocks noChangeArrowheads="1"/>
              </p:cNvSpPr>
              <p:nvPr/>
            </p:nvSpPr>
            <p:spPr bwMode="auto">
              <a:xfrm>
                <a:off x="3830"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5" name="Text Box 413">
                <a:extLst>
                  <a:ext uri="{FF2B5EF4-FFF2-40B4-BE49-F238E27FC236}">
                    <a16:creationId xmlns:a16="http://schemas.microsoft.com/office/drawing/2014/main" id="{0C9C4E0E-0C75-ECF5-9EA2-89660A918F55}"/>
                  </a:ext>
                </a:extLst>
              </p:cNvPr>
              <p:cNvSpPr txBox="1">
                <a:spLocks noChangeArrowheads="1"/>
              </p:cNvSpPr>
              <p:nvPr/>
            </p:nvSpPr>
            <p:spPr bwMode="auto">
              <a:xfrm>
                <a:off x="3833"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141336" name="Line 431">
                <a:extLst>
                  <a:ext uri="{FF2B5EF4-FFF2-40B4-BE49-F238E27FC236}">
                    <a16:creationId xmlns:a16="http://schemas.microsoft.com/office/drawing/2014/main" id="{8AFEADE6-A62C-C5B1-EF9E-372A47C220B2}"/>
                  </a:ext>
                </a:extLst>
              </p:cNvPr>
              <p:cNvSpPr>
                <a:spLocks noChangeShapeType="1"/>
              </p:cNvSpPr>
              <p:nvPr/>
            </p:nvSpPr>
            <p:spPr bwMode="auto">
              <a:xfrm>
                <a:off x="3470" y="1570"/>
                <a:ext cx="45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37" name="Line 432">
                <a:extLst>
                  <a:ext uri="{FF2B5EF4-FFF2-40B4-BE49-F238E27FC236}">
                    <a16:creationId xmlns:a16="http://schemas.microsoft.com/office/drawing/2014/main" id="{81A600F3-760B-16E0-2807-DE9BE36B9129}"/>
                  </a:ext>
                </a:extLst>
              </p:cNvPr>
              <p:cNvSpPr>
                <a:spLocks noChangeShapeType="1"/>
              </p:cNvSpPr>
              <p:nvPr/>
            </p:nvSpPr>
            <p:spPr bwMode="auto">
              <a:xfrm>
                <a:off x="3696" y="1480"/>
                <a:ext cx="227"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4" name="Group 445">
              <a:extLst>
                <a:ext uri="{FF2B5EF4-FFF2-40B4-BE49-F238E27FC236}">
                  <a16:creationId xmlns:a16="http://schemas.microsoft.com/office/drawing/2014/main" id="{981B3D6B-B243-440F-C134-206776A2D8FA}"/>
                </a:ext>
              </a:extLst>
            </p:cNvPr>
            <p:cNvGrpSpPr>
              <a:grpSpLocks/>
            </p:cNvGrpSpPr>
            <p:nvPr/>
          </p:nvGrpSpPr>
          <p:grpSpPr bwMode="auto">
            <a:xfrm>
              <a:off x="4558" y="1888"/>
              <a:ext cx="360" cy="276"/>
              <a:chOff x="4558" y="1888"/>
              <a:chExt cx="360" cy="276"/>
            </a:xfrm>
          </p:grpSpPr>
          <p:sp>
            <p:nvSpPr>
              <p:cNvPr id="141330" name="Oval 414">
                <a:extLst>
                  <a:ext uri="{FF2B5EF4-FFF2-40B4-BE49-F238E27FC236}">
                    <a16:creationId xmlns:a16="http://schemas.microsoft.com/office/drawing/2014/main" id="{DF49809D-A19F-1AAD-AD3A-D1DAF1A63073}"/>
                  </a:ext>
                </a:extLst>
              </p:cNvPr>
              <p:cNvSpPr>
                <a:spLocks noChangeArrowheads="1"/>
              </p:cNvSpPr>
              <p:nvPr/>
            </p:nvSpPr>
            <p:spPr bwMode="auto">
              <a:xfrm>
                <a:off x="4691"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1" name="Text Box 415">
                <a:extLst>
                  <a:ext uri="{FF2B5EF4-FFF2-40B4-BE49-F238E27FC236}">
                    <a16:creationId xmlns:a16="http://schemas.microsoft.com/office/drawing/2014/main" id="{34C1F5CB-B080-A176-3A5A-61B99F63A64D}"/>
                  </a:ext>
                </a:extLst>
              </p:cNvPr>
              <p:cNvSpPr txBox="1">
                <a:spLocks noChangeArrowheads="1"/>
              </p:cNvSpPr>
              <p:nvPr/>
            </p:nvSpPr>
            <p:spPr bwMode="auto">
              <a:xfrm>
                <a:off x="4694"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141332" name="Line 433">
                <a:extLst>
                  <a:ext uri="{FF2B5EF4-FFF2-40B4-BE49-F238E27FC236}">
                    <a16:creationId xmlns:a16="http://schemas.microsoft.com/office/drawing/2014/main" id="{50137E0C-D84C-6F97-E688-727A96403BCA}"/>
                  </a:ext>
                </a:extLst>
              </p:cNvPr>
              <p:cNvSpPr>
                <a:spLocks noChangeShapeType="1"/>
              </p:cNvSpPr>
              <p:nvPr/>
            </p:nvSpPr>
            <p:spPr bwMode="auto">
              <a:xfrm>
                <a:off x="4558" y="1888"/>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5" name="Group 446">
              <a:extLst>
                <a:ext uri="{FF2B5EF4-FFF2-40B4-BE49-F238E27FC236}">
                  <a16:creationId xmlns:a16="http://schemas.microsoft.com/office/drawing/2014/main" id="{0906F655-EEE9-E3A1-B442-6018A728E53B}"/>
                </a:ext>
              </a:extLst>
            </p:cNvPr>
            <p:cNvGrpSpPr>
              <a:grpSpLocks/>
            </p:cNvGrpSpPr>
            <p:nvPr/>
          </p:nvGrpSpPr>
          <p:grpSpPr bwMode="auto">
            <a:xfrm>
              <a:off x="4128" y="981"/>
              <a:ext cx="839" cy="363"/>
              <a:chOff x="4128" y="981"/>
              <a:chExt cx="839" cy="363"/>
            </a:xfrm>
          </p:grpSpPr>
          <p:sp>
            <p:nvSpPr>
              <p:cNvPr id="141326" name="Oval 416">
                <a:extLst>
                  <a:ext uri="{FF2B5EF4-FFF2-40B4-BE49-F238E27FC236}">
                    <a16:creationId xmlns:a16="http://schemas.microsoft.com/office/drawing/2014/main" id="{A46637B1-A488-6CC0-953C-B3C1420D36DA}"/>
                  </a:ext>
                </a:extLst>
              </p:cNvPr>
              <p:cNvSpPr>
                <a:spLocks noChangeArrowheads="1"/>
              </p:cNvSpPr>
              <p:nvPr/>
            </p:nvSpPr>
            <p:spPr bwMode="auto">
              <a:xfrm>
                <a:off x="4695" y="98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8" name="Text Box 417">
                <a:extLst>
                  <a:ext uri="{FF2B5EF4-FFF2-40B4-BE49-F238E27FC236}">
                    <a16:creationId xmlns:a16="http://schemas.microsoft.com/office/drawing/2014/main" id="{ED3A7F76-1292-F5BF-111D-8D228FF53387}"/>
                  </a:ext>
                </a:extLst>
              </p:cNvPr>
              <p:cNvSpPr txBox="1">
                <a:spLocks noChangeArrowheads="1"/>
              </p:cNvSpPr>
              <p:nvPr/>
            </p:nvSpPr>
            <p:spPr bwMode="auto">
              <a:xfrm>
                <a:off x="4649" y="981"/>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141329" name="Line 434">
                <a:extLst>
                  <a:ext uri="{FF2B5EF4-FFF2-40B4-BE49-F238E27FC236}">
                    <a16:creationId xmlns:a16="http://schemas.microsoft.com/office/drawing/2014/main" id="{CB8213E7-762F-14B1-0411-4ACD5E3A67BC}"/>
                  </a:ext>
                </a:extLst>
              </p:cNvPr>
              <p:cNvSpPr>
                <a:spLocks noChangeShapeType="1"/>
              </p:cNvSpPr>
              <p:nvPr/>
            </p:nvSpPr>
            <p:spPr bwMode="auto">
              <a:xfrm flipV="1">
                <a:off x="4128" y="1117"/>
                <a:ext cx="56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6" name="Group 447">
              <a:extLst>
                <a:ext uri="{FF2B5EF4-FFF2-40B4-BE49-F238E27FC236}">
                  <a16:creationId xmlns:a16="http://schemas.microsoft.com/office/drawing/2014/main" id="{13D700FF-C880-62E4-9759-CD218A8CC818}"/>
                </a:ext>
              </a:extLst>
            </p:cNvPr>
            <p:cNvGrpSpPr>
              <a:grpSpLocks/>
            </p:cNvGrpSpPr>
            <p:nvPr/>
          </p:nvGrpSpPr>
          <p:grpSpPr bwMode="auto">
            <a:xfrm>
              <a:off x="4014" y="799"/>
              <a:ext cx="590" cy="408"/>
              <a:chOff x="4014" y="799"/>
              <a:chExt cx="590" cy="408"/>
            </a:xfrm>
          </p:grpSpPr>
          <p:sp>
            <p:nvSpPr>
              <p:cNvPr id="141323" name="Text Box 418">
                <a:extLst>
                  <a:ext uri="{FF2B5EF4-FFF2-40B4-BE49-F238E27FC236}">
                    <a16:creationId xmlns:a16="http://schemas.microsoft.com/office/drawing/2014/main" id="{822F8ABE-929C-0065-5DBF-15A9E7C314AA}"/>
                  </a:ext>
                </a:extLst>
              </p:cNvPr>
              <p:cNvSpPr txBox="1">
                <a:spLocks noChangeArrowheads="1"/>
              </p:cNvSpPr>
              <p:nvPr/>
            </p:nvSpPr>
            <p:spPr bwMode="auto">
              <a:xfrm>
                <a:off x="4286" y="79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141324" name="Oval 419">
                <a:extLst>
                  <a:ext uri="{FF2B5EF4-FFF2-40B4-BE49-F238E27FC236}">
                    <a16:creationId xmlns:a16="http://schemas.microsoft.com/office/drawing/2014/main" id="{B8B24099-3E39-3A03-EB87-B1ECE45AA2DB}"/>
                  </a:ext>
                </a:extLst>
              </p:cNvPr>
              <p:cNvSpPr>
                <a:spLocks noChangeArrowheads="1"/>
              </p:cNvSpPr>
              <p:nvPr/>
            </p:nvSpPr>
            <p:spPr bwMode="auto">
              <a:xfrm>
                <a:off x="4331"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5" name="Line 435">
                <a:extLst>
                  <a:ext uri="{FF2B5EF4-FFF2-40B4-BE49-F238E27FC236}">
                    <a16:creationId xmlns:a16="http://schemas.microsoft.com/office/drawing/2014/main" id="{5CBC42F4-E49D-868C-4EB7-3E47301A96E3}"/>
                  </a:ext>
                </a:extLst>
              </p:cNvPr>
              <p:cNvSpPr>
                <a:spLocks noChangeShapeType="1"/>
              </p:cNvSpPr>
              <p:nvPr/>
            </p:nvSpPr>
            <p:spPr bwMode="auto">
              <a:xfrm flipH="1">
                <a:off x="4014" y="935"/>
                <a:ext cx="31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7" name="Group 448">
              <a:extLst>
                <a:ext uri="{FF2B5EF4-FFF2-40B4-BE49-F238E27FC236}">
                  <a16:creationId xmlns:a16="http://schemas.microsoft.com/office/drawing/2014/main" id="{7AB053C1-8206-5B54-866F-FD50AB5D25BA}"/>
                </a:ext>
              </a:extLst>
            </p:cNvPr>
            <p:cNvGrpSpPr>
              <a:grpSpLocks/>
            </p:cNvGrpSpPr>
            <p:nvPr/>
          </p:nvGrpSpPr>
          <p:grpSpPr bwMode="auto">
            <a:xfrm>
              <a:off x="3061" y="663"/>
              <a:ext cx="1135" cy="318"/>
              <a:chOff x="3061" y="663"/>
              <a:chExt cx="1135" cy="318"/>
            </a:xfrm>
          </p:grpSpPr>
          <p:sp>
            <p:nvSpPr>
              <p:cNvPr id="141318" name="Text Box 420">
                <a:extLst>
                  <a:ext uri="{FF2B5EF4-FFF2-40B4-BE49-F238E27FC236}">
                    <a16:creationId xmlns:a16="http://schemas.microsoft.com/office/drawing/2014/main" id="{EA69BADC-8728-A49B-AC47-AD0C447B4D1D}"/>
                  </a:ext>
                </a:extLst>
              </p:cNvPr>
              <p:cNvSpPr txBox="1">
                <a:spLocks noChangeArrowheads="1"/>
              </p:cNvSpPr>
              <p:nvPr/>
            </p:nvSpPr>
            <p:spPr bwMode="auto">
              <a:xfrm>
                <a:off x="3878" y="66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141319" name="Oval 421">
                <a:extLst>
                  <a:ext uri="{FF2B5EF4-FFF2-40B4-BE49-F238E27FC236}">
                    <a16:creationId xmlns:a16="http://schemas.microsoft.com/office/drawing/2014/main" id="{331ECB58-AD6E-F7D8-8BD7-482BC1929D3A}"/>
                  </a:ext>
                </a:extLst>
              </p:cNvPr>
              <p:cNvSpPr>
                <a:spLocks noChangeArrowheads="1"/>
              </p:cNvSpPr>
              <p:nvPr/>
            </p:nvSpPr>
            <p:spPr bwMode="auto">
              <a:xfrm>
                <a:off x="3923"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2" name="Line 436">
                <a:extLst>
                  <a:ext uri="{FF2B5EF4-FFF2-40B4-BE49-F238E27FC236}">
                    <a16:creationId xmlns:a16="http://schemas.microsoft.com/office/drawing/2014/main" id="{446681E1-8D8C-1F80-429A-18BCDE55090D}"/>
                  </a:ext>
                </a:extLst>
              </p:cNvPr>
              <p:cNvSpPr>
                <a:spLocks noChangeShapeType="1"/>
              </p:cNvSpPr>
              <p:nvPr/>
            </p:nvSpPr>
            <p:spPr bwMode="auto">
              <a:xfrm flipV="1">
                <a:off x="3061" y="799"/>
                <a:ext cx="862"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35" grpId="0"/>
      <p:bldP spid="36" grpId="0"/>
      <p:bldP spid="37" grpId="0"/>
      <p:bldP spid="43" grpId="0"/>
      <p:bldP spid="44" grpId="0"/>
      <p:bldP spid="50" grpId="0"/>
      <p:bldP spid="51" grpId="0"/>
      <p:bldP spid="52" grpId="0"/>
      <p:bldP spid="5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9148CA08-CC7A-6F6A-1F67-0EE51077FB40}"/>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68F52E21-5839-208B-CEAE-3B4FBBBF03C3}"/>
              </a:ext>
            </a:extLst>
          </p:cNvPr>
          <p:cNvSpPr>
            <a:spLocks noGrp="1" noChangeArrowheads="1"/>
          </p:cNvSpPr>
          <p:nvPr>
            <p:ph type="title"/>
          </p:nvPr>
        </p:nvSpPr>
        <p:spPr/>
        <p:txBody>
          <a:bodyPr/>
          <a:lstStyle/>
          <a:p>
            <a:r>
              <a:rPr lang="de-DE" altLang="de-DE" dirty="0"/>
              <a:t>Der Körperbau des Edelkrebses</a:t>
            </a:r>
          </a:p>
        </p:txBody>
      </p:sp>
      <p:grpSp>
        <p:nvGrpSpPr>
          <p:cNvPr id="2" name="Group 146">
            <a:extLst>
              <a:ext uri="{FF2B5EF4-FFF2-40B4-BE49-F238E27FC236}">
                <a16:creationId xmlns:a16="http://schemas.microsoft.com/office/drawing/2014/main" id="{44218602-4EE3-A7FD-378F-E2BE57C6A279}"/>
              </a:ext>
            </a:extLst>
          </p:cNvPr>
          <p:cNvGrpSpPr>
            <a:grpSpLocks/>
          </p:cNvGrpSpPr>
          <p:nvPr/>
        </p:nvGrpSpPr>
        <p:grpSpPr bwMode="auto">
          <a:xfrm>
            <a:off x="250826" y="4268787"/>
            <a:ext cx="2520950" cy="366713"/>
            <a:chOff x="204" y="2704"/>
            <a:chExt cx="1588" cy="231"/>
          </a:xfrm>
        </p:grpSpPr>
        <p:sp>
          <p:nvSpPr>
            <p:cNvPr id="3" name="Rectangle 147">
              <a:extLst>
                <a:ext uri="{FF2B5EF4-FFF2-40B4-BE49-F238E27FC236}">
                  <a16:creationId xmlns:a16="http://schemas.microsoft.com/office/drawing/2014/main" id="{DEB3CEA4-E693-50F9-42BE-75F39B78E68C}"/>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148">
              <a:extLst>
                <a:ext uri="{FF2B5EF4-FFF2-40B4-BE49-F238E27FC236}">
                  <a16:creationId xmlns:a16="http://schemas.microsoft.com/office/drawing/2014/main" id="{55C7F564-C45A-4292-3FB8-CF754E76188D}"/>
                </a:ext>
              </a:extLst>
            </p:cNvPr>
            <p:cNvGrpSpPr>
              <a:grpSpLocks/>
            </p:cNvGrpSpPr>
            <p:nvPr/>
          </p:nvGrpSpPr>
          <p:grpSpPr bwMode="auto">
            <a:xfrm>
              <a:off x="204" y="2704"/>
              <a:ext cx="227" cy="231"/>
              <a:chOff x="204" y="2704"/>
              <a:chExt cx="227" cy="231"/>
            </a:xfrm>
          </p:grpSpPr>
          <p:sp>
            <p:nvSpPr>
              <p:cNvPr id="5" name="Oval 149">
                <a:extLst>
                  <a:ext uri="{FF2B5EF4-FFF2-40B4-BE49-F238E27FC236}">
                    <a16:creationId xmlns:a16="http://schemas.microsoft.com/office/drawing/2014/main" id="{8D08843E-ADC1-595B-372B-EBED2968815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150">
                <a:extLst>
                  <a:ext uri="{FF2B5EF4-FFF2-40B4-BE49-F238E27FC236}">
                    <a16:creationId xmlns:a16="http://schemas.microsoft.com/office/drawing/2014/main" id="{00A02807-968D-BDA7-DFB0-7BD980EE7A7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 name="Group 151">
            <a:extLst>
              <a:ext uri="{FF2B5EF4-FFF2-40B4-BE49-F238E27FC236}">
                <a16:creationId xmlns:a16="http://schemas.microsoft.com/office/drawing/2014/main" id="{8DEE179B-D5C6-B304-4D74-144213449487}"/>
              </a:ext>
            </a:extLst>
          </p:cNvPr>
          <p:cNvGrpSpPr>
            <a:grpSpLocks/>
          </p:cNvGrpSpPr>
          <p:nvPr/>
        </p:nvGrpSpPr>
        <p:grpSpPr bwMode="auto">
          <a:xfrm>
            <a:off x="250825" y="5300663"/>
            <a:ext cx="2520950" cy="366712"/>
            <a:chOff x="204" y="3022"/>
            <a:chExt cx="1588" cy="231"/>
          </a:xfrm>
        </p:grpSpPr>
        <p:sp>
          <p:nvSpPr>
            <p:cNvPr id="8" name="Rectangle 152">
              <a:extLst>
                <a:ext uri="{FF2B5EF4-FFF2-40B4-BE49-F238E27FC236}">
                  <a16:creationId xmlns:a16="http://schemas.microsoft.com/office/drawing/2014/main" id="{7EABB07C-F4AD-4AB0-207F-C7E7B14D0B5B}"/>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153">
              <a:extLst>
                <a:ext uri="{FF2B5EF4-FFF2-40B4-BE49-F238E27FC236}">
                  <a16:creationId xmlns:a16="http://schemas.microsoft.com/office/drawing/2014/main" id="{93734D37-05F3-1052-9E98-756B1A3E7111}"/>
                </a:ext>
              </a:extLst>
            </p:cNvPr>
            <p:cNvGrpSpPr>
              <a:grpSpLocks/>
            </p:cNvGrpSpPr>
            <p:nvPr/>
          </p:nvGrpSpPr>
          <p:grpSpPr bwMode="auto">
            <a:xfrm>
              <a:off x="204" y="3022"/>
              <a:ext cx="227" cy="231"/>
              <a:chOff x="204" y="3022"/>
              <a:chExt cx="227" cy="231"/>
            </a:xfrm>
          </p:grpSpPr>
          <p:sp>
            <p:nvSpPr>
              <p:cNvPr id="10" name="Oval 154">
                <a:extLst>
                  <a:ext uri="{FF2B5EF4-FFF2-40B4-BE49-F238E27FC236}">
                    <a16:creationId xmlns:a16="http://schemas.microsoft.com/office/drawing/2014/main" id="{03523E18-BD4B-102A-B85F-C0E92E1F4E5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155">
                <a:extLst>
                  <a:ext uri="{FF2B5EF4-FFF2-40B4-BE49-F238E27FC236}">
                    <a16:creationId xmlns:a16="http://schemas.microsoft.com/office/drawing/2014/main" id="{82F9B958-8818-2AF0-7F5C-83CC4D8656F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12" name="Group 156">
            <a:extLst>
              <a:ext uri="{FF2B5EF4-FFF2-40B4-BE49-F238E27FC236}">
                <a16:creationId xmlns:a16="http://schemas.microsoft.com/office/drawing/2014/main" id="{E349CEA5-EAB0-53D8-3FF3-6AC293C721E5}"/>
              </a:ext>
            </a:extLst>
          </p:cNvPr>
          <p:cNvGrpSpPr>
            <a:grpSpLocks/>
          </p:cNvGrpSpPr>
          <p:nvPr/>
        </p:nvGrpSpPr>
        <p:grpSpPr bwMode="auto">
          <a:xfrm>
            <a:off x="250825" y="5803900"/>
            <a:ext cx="2520950" cy="366713"/>
            <a:chOff x="204" y="3339"/>
            <a:chExt cx="1588" cy="231"/>
          </a:xfrm>
        </p:grpSpPr>
        <p:sp>
          <p:nvSpPr>
            <p:cNvPr id="13" name="Rectangle 157">
              <a:extLst>
                <a:ext uri="{FF2B5EF4-FFF2-40B4-BE49-F238E27FC236}">
                  <a16:creationId xmlns:a16="http://schemas.microsoft.com/office/drawing/2014/main" id="{0EBE65B1-2DAB-FA66-F49D-F5FAE116F0F9}"/>
                </a:ext>
              </a:extLst>
            </p:cNvPr>
            <p:cNvSpPr>
              <a:spLocks noChangeArrowheads="1"/>
            </p:cNvSpPr>
            <p:nvPr/>
          </p:nvSpPr>
          <p:spPr bwMode="auto">
            <a:xfrm>
              <a:off x="521"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158">
              <a:extLst>
                <a:ext uri="{FF2B5EF4-FFF2-40B4-BE49-F238E27FC236}">
                  <a16:creationId xmlns:a16="http://schemas.microsoft.com/office/drawing/2014/main" id="{451CD197-AD73-8EDF-9EDD-527D10923C63}"/>
                </a:ext>
              </a:extLst>
            </p:cNvPr>
            <p:cNvGrpSpPr>
              <a:grpSpLocks/>
            </p:cNvGrpSpPr>
            <p:nvPr/>
          </p:nvGrpSpPr>
          <p:grpSpPr bwMode="auto">
            <a:xfrm>
              <a:off x="204" y="3339"/>
              <a:ext cx="227" cy="231"/>
              <a:chOff x="204" y="3339"/>
              <a:chExt cx="227" cy="231"/>
            </a:xfrm>
          </p:grpSpPr>
          <p:sp>
            <p:nvSpPr>
              <p:cNvPr id="15" name="Oval 159">
                <a:extLst>
                  <a:ext uri="{FF2B5EF4-FFF2-40B4-BE49-F238E27FC236}">
                    <a16:creationId xmlns:a16="http://schemas.microsoft.com/office/drawing/2014/main" id="{E132D7A3-049A-5DD3-B486-E9963AA39C0A}"/>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160">
                <a:extLst>
                  <a:ext uri="{FF2B5EF4-FFF2-40B4-BE49-F238E27FC236}">
                    <a16:creationId xmlns:a16="http://schemas.microsoft.com/office/drawing/2014/main" id="{99EE611A-5FB2-326E-92AF-696743BDB35A}"/>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7" name="Group 161">
            <a:extLst>
              <a:ext uri="{FF2B5EF4-FFF2-40B4-BE49-F238E27FC236}">
                <a16:creationId xmlns:a16="http://schemas.microsoft.com/office/drawing/2014/main" id="{41563F4E-4D5B-5561-4F59-097AE499F841}"/>
              </a:ext>
            </a:extLst>
          </p:cNvPr>
          <p:cNvGrpSpPr>
            <a:grpSpLocks/>
          </p:cNvGrpSpPr>
          <p:nvPr/>
        </p:nvGrpSpPr>
        <p:grpSpPr bwMode="auto">
          <a:xfrm>
            <a:off x="3060700" y="4292600"/>
            <a:ext cx="2520950" cy="366713"/>
            <a:chOff x="204" y="3657"/>
            <a:chExt cx="1588" cy="231"/>
          </a:xfrm>
        </p:grpSpPr>
        <p:sp>
          <p:nvSpPr>
            <p:cNvPr id="18" name="Rectangle 162">
              <a:extLst>
                <a:ext uri="{FF2B5EF4-FFF2-40B4-BE49-F238E27FC236}">
                  <a16:creationId xmlns:a16="http://schemas.microsoft.com/office/drawing/2014/main" id="{3BD83D4E-2E28-D44B-1B18-44F790FAFCF7}"/>
                </a:ext>
              </a:extLst>
            </p:cNvPr>
            <p:cNvSpPr>
              <a:spLocks noChangeArrowheads="1"/>
            </p:cNvSpPr>
            <p:nvPr/>
          </p:nvSpPr>
          <p:spPr bwMode="auto">
            <a:xfrm>
              <a:off x="521"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9" name="Group 163">
              <a:extLst>
                <a:ext uri="{FF2B5EF4-FFF2-40B4-BE49-F238E27FC236}">
                  <a16:creationId xmlns:a16="http://schemas.microsoft.com/office/drawing/2014/main" id="{E79F8F2F-D912-B628-6B6D-9557BA511340}"/>
                </a:ext>
              </a:extLst>
            </p:cNvPr>
            <p:cNvGrpSpPr>
              <a:grpSpLocks/>
            </p:cNvGrpSpPr>
            <p:nvPr/>
          </p:nvGrpSpPr>
          <p:grpSpPr bwMode="auto">
            <a:xfrm>
              <a:off x="204" y="3657"/>
              <a:ext cx="227" cy="231"/>
              <a:chOff x="204" y="3657"/>
              <a:chExt cx="227" cy="231"/>
            </a:xfrm>
          </p:grpSpPr>
          <p:sp>
            <p:nvSpPr>
              <p:cNvPr id="20" name="Oval 164">
                <a:extLst>
                  <a:ext uri="{FF2B5EF4-FFF2-40B4-BE49-F238E27FC236}">
                    <a16:creationId xmlns:a16="http://schemas.microsoft.com/office/drawing/2014/main" id="{B9DB8181-17CF-E1D2-46A3-820EB54036B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1" name="Text Box 165">
                <a:extLst>
                  <a:ext uri="{FF2B5EF4-FFF2-40B4-BE49-F238E27FC236}">
                    <a16:creationId xmlns:a16="http://schemas.microsoft.com/office/drawing/2014/main" id="{E9D05E67-9103-89B9-7912-399E02652FCF}"/>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22" name="Group 166">
            <a:extLst>
              <a:ext uri="{FF2B5EF4-FFF2-40B4-BE49-F238E27FC236}">
                <a16:creationId xmlns:a16="http://schemas.microsoft.com/office/drawing/2014/main" id="{B4A05E74-4500-64F4-5ECB-5D31D0164EAA}"/>
              </a:ext>
            </a:extLst>
          </p:cNvPr>
          <p:cNvGrpSpPr>
            <a:grpSpLocks/>
          </p:cNvGrpSpPr>
          <p:nvPr/>
        </p:nvGrpSpPr>
        <p:grpSpPr bwMode="auto">
          <a:xfrm>
            <a:off x="3059113" y="4797425"/>
            <a:ext cx="2520950" cy="366713"/>
            <a:chOff x="1882" y="2704"/>
            <a:chExt cx="1588" cy="231"/>
          </a:xfrm>
        </p:grpSpPr>
        <p:sp>
          <p:nvSpPr>
            <p:cNvPr id="23" name="Rectangle 167">
              <a:extLst>
                <a:ext uri="{FF2B5EF4-FFF2-40B4-BE49-F238E27FC236}">
                  <a16:creationId xmlns:a16="http://schemas.microsoft.com/office/drawing/2014/main" id="{0DD6FBB8-612A-4949-1D3F-AE4C1186A5EE}"/>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4" name="Group 168">
              <a:extLst>
                <a:ext uri="{FF2B5EF4-FFF2-40B4-BE49-F238E27FC236}">
                  <a16:creationId xmlns:a16="http://schemas.microsoft.com/office/drawing/2014/main" id="{4C36280B-D362-5C26-3822-18A7F12FC95B}"/>
                </a:ext>
              </a:extLst>
            </p:cNvPr>
            <p:cNvGrpSpPr>
              <a:grpSpLocks/>
            </p:cNvGrpSpPr>
            <p:nvPr/>
          </p:nvGrpSpPr>
          <p:grpSpPr bwMode="auto">
            <a:xfrm>
              <a:off x="1882" y="2704"/>
              <a:ext cx="227" cy="231"/>
              <a:chOff x="1882" y="2704"/>
              <a:chExt cx="227" cy="231"/>
            </a:xfrm>
          </p:grpSpPr>
          <p:sp>
            <p:nvSpPr>
              <p:cNvPr id="25" name="Oval 169">
                <a:extLst>
                  <a:ext uri="{FF2B5EF4-FFF2-40B4-BE49-F238E27FC236}">
                    <a16:creationId xmlns:a16="http://schemas.microsoft.com/office/drawing/2014/main" id="{D0BF4FD1-8859-A4C6-BDCC-B0DDE5C42167}"/>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6" name="Text Box 170">
                <a:extLst>
                  <a:ext uri="{FF2B5EF4-FFF2-40B4-BE49-F238E27FC236}">
                    <a16:creationId xmlns:a16="http://schemas.microsoft.com/office/drawing/2014/main" id="{328C1C62-879D-35C5-A856-250D08974DCA}"/>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27" name="Group 340">
            <a:extLst>
              <a:ext uri="{FF2B5EF4-FFF2-40B4-BE49-F238E27FC236}">
                <a16:creationId xmlns:a16="http://schemas.microsoft.com/office/drawing/2014/main" id="{735AF4B1-4F61-1609-070D-5DBD974049F3}"/>
              </a:ext>
            </a:extLst>
          </p:cNvPr>
          <p:cNvGrpSpPr>
            <a:grpSpLocks/>
          </p:cNvGrpSpPr>
          <p:nvPr/>
        </p:nvGrpSpPr>
        <p:grpSpPr bwMode="auto">
          <a:xfrm>
            <a:off x="3059113" y="5300663"/>
            <a:ext cx="2520950" cy="366712"/>
            <a:chOff x="1927" y="3339"/>
            <a:chExt cx="1588" cy="231"/>
          </a:xfrm>
        </p:grpSpPr>
        <p:sp>
          <p:nvSpPr>
            <p:cNvPr id="28" name="Rectangle 172">
              <a:extLst>
                <a:ext uri="{FF2B5EF4-FFF2-40B4-BE49-F238E27FC236}">
                  <a16:creationId xmlns:a16="http://schemas.microsoft.com/office/drawing/2014/main" id="{09CCF21B-A4D5-F83E-449B-FEEB6AE648E4}"/>
                </a:ext>
              </a:extLst>
            </p:cNvPr>
            <p:cNvSpPr>
              <a:spLocks noChangeArrowheads="1"/>
            </p:cNvSpPr>
            <p:nvPr/>
          </p:nvSpPr>
          <p:spPr bwMode="auto">
            <a:xfrm>
              <a:off x="2244"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9" name="Group 173">
              <a:extLst>
                <a:ext uri="{FF2B5EF4-FFF2-40B4-BE49-F238E27FC236}">
                  <a16:creationId xmlns:a16="http://schemas.microsoft.com/office/drawing/2014/main" id="{57816CBA-B9D7-D421-8F15-13CE577E9D74}"/>
                </a:ext>
              </a:extLst>
            </p:cNvPr>
            <p:cNvGrpSpPr>
              <a:grpSpLocks/>
            </p:cNvGrpSpPr>
            <p:nvPr/>
          </p:nvGrpSpPr>
          <p:grpSpPr bwMode="auto">
            <a:xfrm>
              <a:off x="1927" y="3339"/>
              <a:ext cx="227" cy="231"/>
              <a:chOff x="1882" y="3022"/>
              <a:chExt cx="227" cy="231"/>
            </a:xfrm>
          </p:grpSpPr>
          <p:sp>
            <p:nvSpPr>
              <p:cNvPr id="30" name="Oval 174">
                <a:extLst>
                  <a:ext uri="{FF2B5EF4-FFF2-40B4-BE49-F238E27FC236}">
                    <a16:creationId xmlns:a16="http://schemas.microsoft.com/office/drawing/2014/main" id="{CE7706B5-F6BD-BE85-63D8-5D000A4FABF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1" name="Text Box 175">
                <a:extLst>
                  <a:ext uri="{FF2B5EF4-FFF2-40B4-BE49-F238E27FC236}">
                    <a16:creationId xmlns:a16="http://schemas.microsoft.com/office/drawing/2014/main" id="{ED94E018-4968-6E5D-7EA7-ED28489A44DB}"/>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32" name="Text Box 179">
            <a:extLst>
              <a:ext uri="{FF2B5EF4-FFF2-40B4-BE49-F238E27FC236}">
                <a16:creationId xmlns:a16="http://schemas.microsoft.com/office/drawing/2014/main" id="{64A46C9F-ED15-21D1-025E-DF2BB3BE828A}"/>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Antenne</a:t>
            </a:r>
          </a:p>
        </p:txBody>
      </p:sp>
      <p:sp>
        <p:nvSpPr>
          <p:cNvPr id="33" name="Text Box 180">
            <a:extLst>
              <a:ext uri="{FF2B5EF4-FFF2-40B4-BE49-F238E27FC236}">
                <a16:creationId xmlns:a16="http://schemas.microsoft.com/office/drawing/2014/main" id="{FF05BB7E-7E47-87F4-49F4-DDC27B35A247}"/>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Schreitbeine</a:t>
            </a:r>
          </a:p>
        </p:txBody>
      </p:sp>
      <p:sp>
        <p:nvSpPr>
          <p:cNvPr id="34" name="Text Box 181">
            <a:extLst>
              <a:ext uri="{FF2B5EF4-FFF2-40B4-BE49-F238E27FC236}">
                <a16:creationId xmlns:a16="http://schemas.microsoft.com/office/drawing/2014/main" id="{100D5B04-BBD3-1FC6-E6EB-32CE4922AA08}"/>
              </a:ext>
            </a:extLst>
          </p:cNvPr>
          <p:cNvSpPr txBox="1">
            <a:spLocks noChangeArrowheads="1"/>
          </p:cNvSpPr>
          <p:nvPr/>
        </p:nvSpPr>
        <p:spPr bwMode="auto">
          <a:xfrm>
            <a:off x="3563938" y="42989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Schere</a:t>
            </a:r>
          </a:p>
        </p:txBody>
      </p:sp>
      <p:sp>
        <p:nvSpPr>
          <p:cNvPr id="35" name="Text Box 310">
            <a:extLst>
              <a:ext uri="{FF2B5EF4-FFF2-40B4-BE49-F238E27FC236}">
                <a16:creationId xmlns:a16="http://schemas.microsoft.com/office/drawing/2014/main" id="{EF789EB4-8641-672A-7FB8-BCFDF35314D5}"/>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Facettenauge</a:t>
            </a:r>
          </a:p>
        </p:txBody>
      </p:sp>
      <p:sp>
        <p:nvSpPr>
          <p:cNvPr id="36" name="Text Box 311">
            <a:extLst>
              <a:ext uri="{FF2B5EF4-FFF2-40B4-BE49-F238E27FC236}">
                <a16:creationId xmlns:a16="http://schemas.microsoft.com/office/drawing/2014/main" id="{17FAA781-3818-26B2-1174-473CF2A7C6DF}"/>
              </a:ext>
            </a:extLst>
          </p:cNvPr>
          <p:cNvSpPr txBox="1">
            <a:spLocks noChangeArrowheads="1"/>
          </p:cNvSpPr>
          <p:nvPr/>
        </p:nvSpPr>
        <p:spPr bwMode="auto">
          <a:xfrm>
            <a:off x="755650" y="5829300"/>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Kieferfüße</a:t>
            </a:r>
          </a:p>
        </p:txBody>
      </p:sp>
      <p:sp>
        <p:nvSpPr>
          <p:cNvPr id="37" name="Text Box 312">
            <a:extLst>
              <a:ext uri="{FF2B5EF4-FFF2-40B4-BE49-F238E27FC236}">
                <a16:creationId xmlns:a16="http://schemas.microsoft.com/office/drawing/2014/main" id="{62A4521C-9013-BEB8-52C7-0E8685FD276B}"/>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a:t>
            </a:r>
          </a:p>
        </p:txBody>
      </p:sp>
      <p:grpSp>
        <p:nvGrpSpPr>
          <p:cNvPr id="38" name="Group 313">
            <a:extLst>
              <a:ext uri="{FF2B5EF4-FFF2-40B4-BE49-F238E27FC236}">
                <a16:creationId xmlns:a16="http://schemas.microsoft.com/office/drawing/2014/main" id="{AC2466CE-5E7D-BE6C-AF5E-90A6531A6DC6}"/>
              </a:ext>
            </a:extLst>
          </p:cNvPr>
          <p:cNvGrpSpPr>
            <a:grpSpLocks/>
          </p:cNvGrpSpPr>
          <p:nvPr/>
        </p:nvGrpSpPr>
        <p:grpSpPr bwMode="auto">
          <a:xfrm>
            <a:off x="250825" y="4797425"/>
            <a:ext cx="2520950" cy="366713"/>
            <a:chOff x="1882" y="2704"/>
            <a:chExt cx="1588" cy="231"/>
          </a:xfrm>
        </p:grpSpPr>
        <p:sp>
          <p:nvSpPr>
            <p:cNvPr id="39" name="Rectangle 314">
              <a:extLst>
                <a:ext uri="{FF2B5EF4-FFF2-40B4-BE49-F238E27FC236}">
                  <a16:creationId xmlns:a16="http://schemas.microsoft.com/office/drawing/2014/main" id="{8D4D924A-E4C4-4740-6979-8DAB209AB61D}"/>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0" name="Group 315">
              <a:extLst>
                <a:ext uri="{FF2B5EF4-FFF2-40B4-BE49-F238E27FC236}">
                  <a16:creationId xmlns:a16="http://schemas.microsoft.com/office/drawing/2014/main" id="{88A2D7B6-C353-67CF-97CB-16FEDA1C5839}"/>
                </a:ext>
              </a:extLst>
            </p:cNvPr>
            <p:cNvGrpSpPr>
              <a:grpSpLocks/>
            </p:cNvGrpSpPr>
            <p:nvPr/>
          </p:nvGrpSpPr>
          <p:grpSpPr bwMode="auto">
            <a:xfrm>
              <a:off x="1882" y="2704"/>
              <a:ext cx="227" cy="231"/>
              <a:chOff x="1882" y="2704"/>
              <a:chExt cx="227" cy="231"/>
            </a:xfrm>
          </p:grpSpPr>
          <p:sp>
            <p:nvSpPr>
              <p:cNvPr id="41" name="Oval 316">
                <a:extLst>
                  <a:ext uri="{FF2B5EF4-FFF2-40B4-BE49-F238E27FC236}">
                    <a16:creationId xmlns:a16="http://schemas.microsoft.com/office/drawing/2014/main" id="{FC99A195-38FD-84ED-F216-92419E9410F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2" name="Text Box 317">
                <a:extLst>
                  <a:ext uri="{FF2B5EF4-FFF2-40B4-BE49-F238E27FC236}">
                    <a16:creationId xmlns:a16="http://schemas.microsoft.com/office/drawing/2014/main" id="{3BACCA47-33D3-1B33-4C19-9635486565E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43" name="Text Box 318">
            <a:extLst>
              <a:ext uri="{FF2B5EF4-FFF2-40B4-BE49-F238E27FC236}">
                <a16:creationId xmlns:a16="http://schemas.microsoft.com/office/drawing/2014/main" id="{9BC16824-BE3A-DA7C-A66F-127EDCB37863}"/>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lange Antenne</a:t>
            </a:r>
          </a:p>
        </p:txBody>
      </p:sp>
      <p:sp>
        <p:nvSpPr>
          <p:cNvPr id="44" name="Text Box 358">
            <a:extLst>
              <a:ext uri="{FF2B5EF4-FFF2-40B4-BE49-F238E27FC236}">
                <a16:creationId xmlns:a16="http://schemas.microsoft.com/office/drawing/2014/main" id="{8C38A8D8-2323-6B07-7C90-C10443295B0D}"/>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Hinterleibsfüße</a:t>
            </a:r>
          </a:p>
        </p:txBody>
      </p:sp>
      <p:grpSp>
        <p:nvGrpSpPr>
          <p:cNvPr id="45" name="Group 394">
            <a:extLst>
              <a:ext uri="{FF2B5EF4-FFF2-40B4-BE49-F238E27FC236}">
                <a16:creationId xmlns:a16="http://schemas.microsoft.com/office/drawing/2014/main" id="{D6F6BF22-4298-D33C-73FF-B63BA4E3408F}"/>
              </a:ext>
            </a:extLst>
          </p:cNvPr>
          <p:cNvGrpSpPr>
            <a:grpSpLocks/>
          </p:cNvGrpSpPr>
          <p:nvPr/>
        </p:nvGrpSpPr>
        <p:grpSpPr bwMode="auto">
          <a:xfrm>
            <a:off x="3059113" y="5805488"/>
            <a:ext cx="2520950" cy="366712"/>
            <a:chOff x="1927" y="3657"/>
            <a:chExt cx="1588" cy="231"/>
          </a:xfrm>
        </p:grpSpPr>
        <p:sp>
          <p:nvSpPr>
            <p:cNvPr id="46" name="Rectangle 360">
              <a:extLst>
                <a:ext uri="{FF2B5EF4-FFF2-40B4-BE49-F238E27FC236}">
                  <a16:creationId xmlns:a16="http://schemas.microsoft.com/office/drawing/2014/main" id="{E5F8E015-D2F0-B3E8-8B50-AE202D8F28B2}"/>
                </a:ext>
              </a:extLst>
            </p:cNvPr>
            <p:cNvSpPr>
              <a:spLocks noChangeArrowheads="1"/>
            </p:cNvSpPr>
            <p:nvPr/>
          </p:nvSpPr>
          <p:spPr bwMode="auto">
            <a:xfrm>
              <a:off x="2244"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7" name="Group 361">
              <a:extLst>
                <a:ext uri="{FF2B5EF4-FFF2-40B4-BE49-F238E27FC236}">
                  <a16:creationId xmlns:a16="http://schemas.microsoft.com/office/drawing/2014/main" id="{6B3E793F-B49F-D70D-A990-E6C7D4622A10}"/>
                </a:ext>
              </a:extLst>
            </p:cNvPr>
            <p:cNvGrpSpPr>
              <a:grpSpLocks/>
            </p:cNvGrpSpPr>
            <p:nvPr/>
          </p:nvGrpSpPr>
          <p:grpSpPr bwMode="auto">
            <a:xfrm>
              <a:off x="1927" y="3657"/>
              <a:ext cx="227" cy="231"/>
              <a:chOff x="1882" y="3022"/>
              <a:chExt cx="227" cy="231"/>
            </a:xfrm>
          </p:grpSpPr>
          <p:sp>
            <p:nvSpPr>
              <p:cNvPr id="48" name="Oval 362">
                <a:extLst>
                  <a:ext uri="{FF2B5EF4-FFF2-40B4-BE49-F238E27FC236}">
                    <a16:creationId xmlns:a16="http://schemas.microsoft.com/office/drawing/2014/main" id="{2660A7A3-F8D8-73F7-6FE3-8F85AC371834}"/>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9" name="Text Box 363">
                <a:extLst>
                  <a:ext uri="{FF2B5EF4-FFF2-40B4-BE49-F238E27FC236}">
                    <a16:creationId xmlns:a16="http://schemas.microsoft.com/office/drawing/2014/main" id="{8C8FD0B8-5A23-3F6D-FCEF-109723C325D9}"/>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50" name="Text Box 379">
            <a:extLst>
              <a:ext uri="{FF2B5EF4-FFF2-40B4-BE49-F238E27FC236}">
                <a16:creationId xmlns:a16="http://schemas.microsoft.com/office/drawing/2014/main" id="{04DFD47B-9125-03CF-CB5D-3ED3BA7AFCBA}"/>
              </a:ext>
            </a:extLst>
          </p:cNvPr>
          <p:cNvSpPr txBox="1">
            <a:spLocks noChangeArrowheads="1"/>
          </p:cNvSpPr>
          <p:nvPr/>
        </p:nvSpPr>
        <p:spPr bwMode="auto">
          <a:xfrm>
            <a:off x="6443663" y="47910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sp>
        <p:nvSpPr>
          <p:cNvPr id="51" name="Text Box 380">
            <a:extLst>
              <a:ext uri="{FF2B5EF4-FFF2-40B4-BE49-F238E27FC236}">
                <a16:creationId xmlns:a16="http://schemas.microsoft.com/office/drawing/2014/main" id="{5A1766EC-8868-8554-94E7-847CFF9FEFC9}"/>
              </a:ext>
            </a:extLst>
          </p:cNvPr>
          <p:cNvSpPr txBox="1">
            <a:spLocks noChangeArrowheads="1"/>
          </p:cNvSpPr>
          <p:nvPr/>
        </p:nvSpPr>
        <p:spPr bwMode="auto">
          <a:xfrm>
            <a:off x="6443663"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Schwanzfächer</a:t>
            </a:r>
          </a:p>
        </p:txBody>
      </p:sp>
      <p:sp>
        <p:nvSpPr>
          <p:cNvPr id="52" name="Text Box 381">
            <a:extLst>
              <a:ext uri="{FF2B5EF4-FFF2-40B4-BE49-F238E27FC236}">
                <a16:creationId xmlns:a16="http://schemas.microsoft.com/office/drawing/2014/main" id="{3C1201FC-F354-E935-D080-3D4788029F32}"/>
              </a:ext>
            </a:extLst>
          </p:cNvPr>
          <p:cNvSpPr txBox="1">
            <a:spLocks noChangeArrowheads="1"/>
          </p:cNvSpPr>
          <p:nvPr/>
        </p:nvSpPr>
        <p:spPr bwMode="auto">
          <a:xfrm>
            <a:off x="6443663" y="529431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53" name="Text Box 382">
            <a:extLst>
              <a:ext uri="{FF2B5EF4-FFF2-40B4-BE49-F238E27FC236}">
                <a16:creationId xmlns:a16="http://schemas.microsoft.com/office/drawing/2014/main" id="{338B2C54-7DDD-5898-431C-EDDB5E8D4D94}"/>
              </a:ext>
            </a:extLst>
          </p:cNvPr>
          <p:cNvSpPr txBox="1">
            <a:spLocks noChangeArrowheads="1"/>
          </p:cNvSpPr>
          <p:nvPr/>
        </p:nvSpPr>
        <p:spPr bwMode="auto">
          <a:xfrm>
            <a:off x="6443663" y="57991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nvGrpSpPr>
          <p:cNvPr id="54" name="Group 388">
            <a:extLst>
              <a:ext uri="{FF2B5EF4-FFF2-40B4-BE49-F238E27FC236}">
                <a16:creationId xmlns:a16="http://schemas.microsoft.com/office/drawing/2014/main" id="{E3B82E3F-A3D4-1582-64A6-A4C8AE4B3A66}"/>
              </a:ext>
            </a:extLst>
          </p:cNvPr>
          <p:cNvGrpSpPr>
            <a:grpSpLocks/>
          </p:cNvGrpSpPr>
          <p:nvPr/>
        </p:nvGrpSpPr>
        <p:grpSpPr bwMode="auto">
          <a:xfrm>
            <a:off x="5938838" y="4292600"/>
            <a:ext cx="360362" cy="366713"/>
            <a:chOff x="204" y="2704"/>
            <a:chExt cx="227" cy="231"/>
          </a:xfrm>
        </p:grpSpPr>
        <p:sp>
          <p:nvSpPr>
            <p:cNvPr id="55" name="Oval 389">
              <a:extLst>
                <a:ext uri="{FF2B5EF4-FFF2-40B4-BE49-F238E27FC236}">
                  <a16:creationId xmlns:a16="http://schemas.microsoft.com/office/drawing/2014/main" id="{763CB4D7-F8FB-9C66-9778-3744BABAFC9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90">
              <a:extLst>
                <a:ext uri="{FF2B5EF4-FFF2-40B4-BE49-F238E27FC236}">
                  <a16:creationId xmlns:a16="http://schemas.microsoft.com/office/drawing/2014/main" id="{26506277-148E-6AD4-DBE5-108D383BBB6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57" name="Rectangle 398">
            <a:extLst>
              <a:ext uri="{FF2B5EF4-FFF2-40B4-BE49-F238E27FC236}">
                <a16:creationId xmlns:a16="http://schemas.microsoft.com/office/drawing/2014/main" id="{A17E7F2A-606A-E536-10EB-26E0E568358F}"/>
              </a:ext>
            </a:extLst>
          </p:cNvPr>
          <p:cNvSpPr>
            <a:spLocks noChangeArrowheads="1"/>
          </p:cNvSpPr>
          <p:nvPr/>
        </p:nvSpPr>
        <p:spPr bwMode="auto">
          <a:xfrm>
            <a:off x="6443663" y="4292600"/>
            <a:ext cx="2017712" cy="360363"/>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8" name="Group 450">
            <a:extLst>
              <a:ext uri="{FF2B5EF4-FFF2-40B4-BE49-F238E27FC236}">
                <a16:creationId xmlns:a16="http://schemas.microsoft.com/office/drawing/2014/main" id="{DB3311BD-8A82-0506-5D46-FE5BA210664E}"/>
              </a:ext>
            </a:extLst>
          </p:cNvPr>
          <p:cNvGrpSpPr>
            <a:grpSpLocks/>
          </p:cNvGrpSpPr>
          <p:nvPr/>
        </p:nvGrpSpPr>
        <p:grpSpPr bwMode="auto">
          <a:xfrm>
            <a:off x="5867400" y="4797425"/>
            <a:ext cx="2593975" cy="366713"/>
            <a:chOff x="3696" y="3022"/>
            <a:chExt cx="1634" cy="231"/>
          </a:xfrm>
        </p:grpSpPr>
        <p:sp>
          <p:nvSpPr>
            <p:cNvPr id="59" name="Oval 391">
              <a:extLst>
                <a:ext uri="{FF2B5EF4-FFF2-40B4-BE49-F238E27FC236}">
                  <a16:creationId xmlns:a16="http://schemas.microsoft.com/office/drawing/2014/main" id="{2BEB3408-FEFD-D472-8173-DB6A3240AF17}"/>
                </a:ext>
              </a:extLst>
            </p:cNvPr>
            <p:cNvSpPr>
              <a:spLocks noChangeArrowheads="1"/>
            </p:cNvSpPr>
            <p:nvPr/>
          </p:nvSpPr>
          <p:spPr bwMode="auto">
            <a:xfrm>
              <a:off x="3741"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0" name="Rectangle 397">
              <a:extLst>
                <a:ext uri="{FF2B5EF4-FFF2-40B4-BE49-F238E27FC236}">
                  <a16:creationId xmlns:a16="http://schemas.microsoft.com/office/drawing/2014/main" id="{0E2F9C79-2A98-6097-1456-0DF5A0EFF923}"/>
                </a:ext>
              </a:extLst>
            </p:cNvPr>
            <p:cNvSpPr>
              <a:spLocks noChangeArrowheads="1"/>
            </p:cNvSpPr>
            <p:nvPr/>
          </p:nvSpPr>
          <p:spPr bwMode="auto">
            <a:xfrm>
              <a:off x="4059"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99">
              <a:extLst>
                <a:ext uri="{FF2B5EF4-FFF2-40B4-BE49-F238E27FC236}">
                  <a16:creationId xmlns:a16="http://schemas.microsoft.com/office/drawing/2014/main" id="{A5353DC5-AB2D-2AA7-B49A-603A4E67BAD8}"/>
                </a:ext>
              </a:extLst>
            </p:cNvPr>
            <p:cNvSpPr txBox="1">
              <a:spLocks noChangeArrowheads="1"/>
            </p:cNvSpPr>
            <p:nvPr/>
          </p:nvSpPr>
          <p:spPr bwMode="auto">
            <a:xfrm>
              <a:off x="3696" y="3022"/>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62" name="Group 451">
            <a:extLst>
              <a:ext uri="{FF2B5EF4-FFF2-40B4-BE49-F238E27FC236}">
                <a16:creationId xmlns:a16="http://schemas.microsoft.com/office/drawing/2014/main" id="{C0426717-6B62-1A99-8E6D-B2747C256442}"/>
              </a:ext>
            </a:extLst>
          </p:cNvPr>
          <p:cNvGrpSpPr>
            <a:grpSpLocks/>
          </p:cNvGrpSpPr>
          <p:nvPr/>
        </p:nvGrpSpPr>
        <p:grpSpPr bwMode="auto">
          <a:xfrm>
            <a:off x="5868988" y="5300663"/>
            <a:ext cx="2592387" cy="373062"/>
            <a:chOff x="3697" y="3339"/>
            <a:chExt cx="1633" cy="235"/>
          </a:xfrm>
        </p:grpSpPr>
        <p:sp>
          <p:nvSpPr>
            <p:cNvPr id="63" name="Oval 392">
              <a:extLst>
                <a:ext uri="{FF2B5EF4-FFF2-40B4-BE49-F238E27FC236}">
                  <a16:creationId xmlns:a16="http://schemas.microsoft.com/office/drawing/2014/main" id="{D3AAD0BC-5C0B-7F3D-B4D8-51DB59F4DDB9}"/>
                </a:ext>
              </a:extLst>
            </p:cNvPr>
            <p:cNvSpPr>
              <a:spLocks noChangeArrowheads="1"/>
            </p:cNvSpPr>
            <p:nvPr/>
          </p:nvSpPr>
          <p:spPr bwMode="auto">
            <a:xfrm>
              <a:off x="3742" y="334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0" name="Rectangle 396">
              <a:extLst>
                <a:ext uri="{FF2B5EF4-FFF2-40B4-BE49-F238E27FC236}">
                  <a16:creationId xmlns:a16="http://schemas.microsoft.com/office/drawing/2014/main" id="{AA3A192D-93DB-475C-A253-B20E8268B958}"/>
                </a:ext>
              </a:extLst>
            </p:cNvPr>
            <p:cNvSpPr>
              <a:spLocks noChangeArrowheads="1"/>
            </p:cNvSpPr>
            <p:nvPr/>
          </p:nvSpPr>
          <p:spPr bwMode="auto">
            <a:xfrm>
              <a:off x="4059"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1" name="Text Box 400">
              <a:extLst>
                <a:ext uri="{FF2B5EF4-FFF2-40B4-BE49-F238E27FC236}">
                  <a16:creationId xmlns:a16="http://schemas.microsoft.com/office/drawing/2014/main" id="{570EDA99-EA92-0253-B4CD-2DF3758E3339}"/>
                </a:ext>
              </a:extLst>
            </p:cNvPr>
            <p:cNvSpPr txBox="1">
              <a:spLocks noChangeArrowheads="1"/>
            </p:cNvSpPr>
            <p:nvPr/>
          </p:nvSpPr>
          <p:spPr bwMode="auto">
            <a:xfrm>
              <a:off x="3697" y="3343"/>
              <a:ext cx="3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5124" name="Group 452">
            <a:extLst>
              <a:ext uri="{FF2B5EF4-FFF2-40B4-BE49-F238E27FC236}">
                <a16:creationId xmlns:a16="http://schemas.microsoft.com/office/drawing/2014/main" id="{C4830AB3-CE3A-012C-6D90-DA543EFB1D35}"/>
              </a:ext>
            </a:extLst>
          </p:cNvPr>
          <p:cNvGrpSpPr>
            <a:grpSpLocks/>
          </p:cNvGrpSpPr>
          <p:nvPr/>
        </p:nvGrpSpPr>
        <p:grpSpPr bwMode="auto">
          <a:xfrm>
            <a:off x="5867400" y="5799138"/>
            <a:ext cx="2593975" cy="366712"/>
            <a:chOff x="3696" y="3653"/>
            <a:chExt cx="1634" cy="231"/>
          </a:xfrm>
        </p:grpSpPr>
        <p:sp>
          <p:nvSpPr>
            <p:cNvPr id="5125" name="Oval 393">
              <a:extLst>
                <a:ext uri="{FF2B5EF4-FFF2-40B4-BE49-F238E27FC236}">
                  <a16:creationId xmlns:a16="http://schemas.microsoft.com/office/drawing/2014/main" id="{31116029-505C-671C-7F7C-F1A05625D19A}"/>
                </a:ext>
              </a:extLst>
            </p:cNvPr>
            <p:cNvSpPr>
              <a:spLocks noChangeArrowheads="1"/>
            </p:cNvSpPr>
            <p:nvPr/>
          </p:nvSpPr>
          <p:spPr bwMode="auto">
            <a:xfrm>
              <a:off x="3741"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7" name="Rectangle 395">
              <a:extLst>
                <a:ext uri="{FF2B5EF4-FFF2-40B4-BE49-F238E27FC236}">
                  <a16:creationId xmlns:a16="http://schemas.microsoft.com/office/drawing/2014/main" id="{AD42A4FD-31D4-A157-95EC-A229A5CA504B}"/>
                </a:ext>
              </a:extLst>
            </p:cNvPr>
            <p:cNvSpPr>
              <a:spLocks noChangeArrowheads="1"/>
            </p:cNvSpPr>
            <p:nvPr/>
          </p:nvSpPr>
          <p:spPr bwMode="auto">
            <a:xfrm>
              <a:off x="4059"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9" name="Text Box 401">
              <a:extLst>
                <a:ext uri="{FF2B5EF4-FFF2-40B4-BE49-F238E27FC236}">
                  <a16:creationId xmlns:a16="http://schemas.microsoft.com/office/drawing/2014/main" id="{7C362BE0-60FE-2E99-0E95-305FCD7637D1}"/>
                </a:ext>
              </a:extLst>
            </p:cNvPr>
            <p:cNvSpPr txBox="1">
              <a:spLocks noChangeArrowheads="1"/>
            </p:cNvSpPr>
            <p:nvPr/>
          </p:nvSpPr>
          <p:spPr bwMode="auto">
            <a:xfrm>
              <a:off x="3696" y="3653"/>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5131" name="Group 449">
            <a:extLst>
              <a:ext uri="{FF2B5EF4-FFF2-40B4-BE49-F238E27FC236}">
                <a16:creationId xmlns:a16="http://schemas.microsoft.com/office/drawing/2014/main" id="{945F4EDE-39AA-9892-78F9-06A7F97190CF}"/>
              </a:ext>
            </a:extLst>
          </p:cNvPr>
          <p:cNvGrpSpPr>
            <a:grpSpLocks/>
          </p:cNvGrpSpPr>
          <p:nvPr/>
        </p:nvGrpSpPr>
        <p:grpSpPr bwMode="auto">
          <a:xfrm>
            <a:off x="1543050" y="620713"/>
            <a:ext cx="6342063" cy="3529012"/>
            <a:chOff x="972" y="391"/>
            <a:chExt cx="3995" cy="2223"/>
          </a:xfrm>
        </p:grpSpPr>
        <p:pic>
          <p:nvPicPr>
            <p:cNvPr id="5136" name="Picture 357" descr="krebs">
              <a:extLst>
                <a:ext uri="{FF2B5EF4-FFF2-40B4-BE49-F238E27FC236}">
                  <a16:creationId xmlns:a16="http://schemas.microsoft.com/office/drawing/2014/main" id="{C821E88D-0A14-6326-65EB-C5533618F9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 y="663"/>
              <a:ext cx="3266" cy="1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8" name="Group 437">
              <a:extLst>
                <a:ext uri="{FF2B5EF4-FFF2-40B4-BE49-F238E27FC236}">
                  <a16:creationId xmlns:a16="http://schemas.microsoft.com/office/drawing/2014/main" id="{4580B0DC-27E9-3B0B-FA9D-17B5585D34CC}"/>
                </a:ext>
              </a:extLst>
            </p:cNvPr>
            <p:cNvGrpSpPr>
              <a:grpSpLocks/>
            </p:cNvGrpSpPr>
            <p:nvPr/>
          </p:nvGrpSpPr>
          <p:grpSpPr bwMode="auto">
            <a:xfrm>
              <a:off x="1791" y="391"/>
              <a:ext cx="315" cy="771"/>
              <a:chOff x="1791" y="391"/>
              <a:chExt cx="315" cy="771"/>
            </a:xfrm>
          </p:grpSpPr>
          <p:sp>
            <p:nvSpPr>
              <p:cNvPr id="141359" name="Oval 320">
                <a:extLst>
                  <a:ext uri="{FF2B5EF4-FFF2-40B4-BE49-F238E27FC236}">
                    <a16:creationId xmlns:a16="http://schemas.microsoft.com/office/drawing/2014/main" id="{1C541A84-EA38-8433-E5DB-80AE50D46FEF}"/>
                  </a:ext>
                </a:extLst>
              </p:cNvPr>
              <p:cNvSpPr>
                <a:spLocks noChangeArrowheads="1"/>
              </p:cNvSpPr>
              <p:nvPr/>
            </p:nvSpPr>
            <p:spPr bwMode="auto">
              <a:xfrm>
                <a:off x="1879"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0" name="Text Box 321">
                <a:extLst>
                  <a:ext uri="{FF2B5EF4-FFF2-40B4-BE49-F238E27FC236}">
                    <a16:creationId xmlns:a16="http://schemas.microsoft.com/office/drawing/2014/main" id="{190D6C15-FC53-0AE8-550D-A26E946F9A41}"/>
                  </a:ext>
                </a:extLst>
              </p:cNvPr>
              <p:cNvSpPr txBox="1">
                <a:spLocks noChangeArrowheads="1"/>
              </p:cNvSpPr>
              <p:nvPr/>
            </p:nvSpPr>
            <p:spPr bwMode="auto">
              <a:xfrm>
                <a:off x="1882"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141361" name="Line 422">
                <a:extLst>
                  <a:ext uri="{FF2B5EF4-FFF2-40B4-BE49-F238E27FC236}">
                    <a16:creationId xmlns:a16="http://schemas.microsoft.com/office/drawing/2014/main" id="{648F1EDF-93C5-EAC4-9696-BBA926572B62}"/>
                  </a:ext>
                </a:extLst>
              </p:cNvPr>
              <p:cNvSpPr>
                <a:spLocks noChangeShapeType="1"/>
              </p:cNvSpPr>
              <p:nvPr/>
            </p:nvSpPr>
            <p:spPr bwMode="auto">
              <a:xfrm flipH="1">
                <a:off x="1791" y="618"/>
                <a:ext cx="182"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438">
              <a:extLst>
                <a:ext uri="{FF2B5EF4-FFF2-40B4-BE49-F238E27FC236}">
                  <a16:creationId xmlns:a16="http://schemas.microsoft.com/office/drawing/2014/main" id="{50B134A9-C988-ABC6-CDC9-5AE1D0B80290}"/>
                </a:ext>
              </a:extLst>
            </p:cNvPr>
            <p:cNvGrpSpPr>
              <a:grpSpLocks/>
            </p:cNvGrpSpPr>
            <p:nvPr/>
          </p:nvGrpSpPr>
          <p:grpSpPr bwMode="auto">
            <a:xfrm>
              <a:off x="1244" y="709"/>
              <a:ext cx="321" cy="231"/>
              <a:chOff x="1244" y="709"/>
              <a:chExt cx="321" cy="231"/>
            </a:xfrm>
          </p:grpSpPr>
          <p:sp>
            <p:nvSpPr>
              <p:cNvPr id="141356" name="Oval 402">
                <a:extLst>
                  <a:ext uri="{FF2B5EF4-FFF2-40B4-BE49-F238E27FC236}">
                    <a16:creationId xmlns:a16="http://schemas.microsoft.com/office/drawing/2014/main" id="{CEFD94AF-0AF6-7BC9-EECC-88895CD9D40E}"/>
                  </a:ext>
                </a:extLst>
              </p:cNvPr>
              <p:cNvSpPr>
                <a:spLocks noChangeArrowheads="1"/>
              </p:cNvSpPr>
              <p:nvPr/>
            </p:nvSpPr>
            <p:spPr bwMode="auto">
              <a:xfrm>
                <a:off x="1244"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7" name="Text Box 403">
                <a:extLst>
                  <a:ext uri="{FF2B5EF4-FFF2-40B4-BE49-F238E27FC236}">
                    <a16:creationId xmlns:a16="http://schemas.microsoft.com/office/drawing/2014/main" id="{85C46265-DCED-4218-170B-5C9733755AD5}"/>
                  </a:ext>
                </a:extLst>
              </p:cNvPr>
              <p:cNvSpPr txBox="1">
                <a:spLocks noChangeArrowheads="1"/>
              </p:cNvSpPr>
              <p:nvPr/>
            </p:nvSpPr>
            <p:spPr bwMode="auto">
              <a:xfrm>
                <a:off x="1247"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141358" name="Line 423">
                <a:extLst>
                  <a:ext uri="{FF2B5EF4-FFF2-40B4-BE49-F238E27FC236}">
                    <a16:creationId xmlns:a16="http://schemas.microsoft.com/office/drawing/2014/main" id="{1779F347-3EFF-8D10-A728-D3E8B26CC2F4}"/>
                  </a:ext>
                </a:extLst>
              </p:cNvPr>
              <p:cNvSpPr>
                <a:spLocks noChangeShapeType="1"/>
              </p:cNvSpPr>
              <p:nvPr/>
            </p:nvSpPr>
            <p:spPr bwMode="auto">
              <a:xfrm>
                <a:off x="1474" y="845"/>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439">
              <a:extLst>
                <a:ext uri="{FF2B5EF4-FFF2-40B4-BE49-F238E27FC236}">
                  <a16:creationId xmlns:a16="http://schemas.microsoft.com/office/drawing/2014/main" id="{9D509BAA-32D2-7BC0-6C89-5F5D388881A1}"/>
                </a:ext>
              </a:extLst>
            </p:cNvPr>
            <p:cNvGrpSpPr>
              <a:grpSpLocks/>
            </p:cNvGrpSpPr>
            <p:nvPr/>
          </p:nvGrpSpPr>
          <p:grpSpPr bwMode="auto">
            <a:xfrm>
              <a:off x="1153" y="1207"/>
              <a:ext cx="593" cy="231"/>
              <a:chOff x="1153" y="1207"/>
              <a:chExt cx="593" cy="231"/>
            </a:xfrm>
          </p:grpSpPr>
          <p:sp>
            <p:nvSpPr>
              <p:cNvPr id="141353" name="Oval 404">
                <a:extLst>
                  <a:ext uri="{FF2B5EF4-FFF2-40B4-BE49-F238E27FC236}">
                    <a16:creationId xmlns:a16="http://schemas.microsoft.com/office/drawing/2014/main" id="{AF022E11-7AF1-4796-226E-3D15D3AA05A3}"/>
                  </a:ext>
                </a:extLst>
              </p:cNvPr>
              <p:cNvSpPr>
                <a:spLocks noChangeArrowheads="1"/>
              </p:cNvSpPr>
              <p:nvPr/>
            </p:nvSpPr>
            <p:spPr bwMode="auto">
              <a:xfrm>
                <a:off x="1153"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4" name="Text Box 405">
                <a:extLst>
                  <a:ext uri="{FF2B5EF4-FFF2-40B4-BE49-F238E27FC236}">
                    <a16:creationId xmlns:a16="http://schemas.microsoft.com/office/drawing/2014/main" id="{5DDBA890-F22E-E92C-2592-4859E94CD3A4}"/>
                  </a:ext>
                </a:extLst>
              </p:cNvPr>
              <p:cNvSpPr txBox="1">
                <a:spLocks noChangeArrowheads="1"/>
              </p:cNvSpPr>
              <p:nvPr/>
            </p:nvSpPr>
            <p:spPr bwMode="auto">
              <a:xfrm>
                <a:off x="1156"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141355" name="Line 424">
                <a:extLst>
                  <a:ext uri="{FF2B5EF4-FFF2-40B4-BE49-F238E27FC236}">
                    <a16:creationId xmlns:a16="http://schemas.microsoft.com/office/drawing/2014/main" id="{0E25EC53-ADC4-A280-A8DB-079480368D5A}"/>
                  </a:ext>
                </a:extLst>
              </p:cNvPr>
              <p:cNvSpPr>
                <a:spLocks noChangeShapeType="1"/>
              </p:cNvSpPr>
              <p:nvPr/>
            </p:nvSpPr>
            <p:spPr bwMode="auto">
              <a:xfrm flipV="1">
                <a:off x="1383" y="1298"/>
                <a:ext cx="363"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440">
              <a:extLst>
                <a:ext uri="{FF2B5EF4-FFF2-40B4-BE49-F238E27FC236}">
                  <a16:creationId xmlns:a16="http://schemas.microsoft.com/office/drawing/2014/main" id="{733B0EF3-D394-C957-4532-3159967CDEFB}"/>
                </a:ext>
              </a:extLst>
            </p:cNvPr>
            <p:cNvGrpSpPr>
              <a:grpSpLocks/>
            </p:cNvGrpSpPr>
            <p:nvPr/>
          </p:nvGrpSpPr>
          <p:grpSpPr bwMode="auto">
            <a:xfrm>
              <a:off x="972" y="1480"/>
              <a:ext cx="955" cy="231"/>
              <a:chOff x="972" y="1480"/>
              <a:chExt cx="955" cy="231"/>
            </a:xfrm>
          </p:grpSpPr>
          <p:sp>
            <p:nvSpPr>
              <p:cNvPr id="141350" name="Oval 406">
                <a:extLst>
                  <a:ext uri="{FF2B5EF4-FFF2-40B4-BE49-F238E27FC236}">
                    <a16:creationId xmlns:a16="http://schemas.microsoft.com/office/drawing/2014/main" id="{2C5280CF-AF2B-9375-2DDB-EDEC8EE4049B}"/>
                  </a:ext>
                </a:extLst>
              </p:cNvPr>
              <p:cNvSpPr>
                <a:spLocks noChangeArrowheads="1"/>
              </p:cNvSpPr>
              <p:nvPr/>
            </p:nvSpPr>
            <p:spPr bwMode="auto">
              <a:xfrm>
                <a:off x="972"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1" name="Text Box 407">
                <a:extLst>
                  <a:ext uri="{FF2B5EF4-FFF2-40B4-BE49-F238E27FC236}">
                    <a16:creationId xmlns:a16="http://schemas.microsoft.com/office/drawing/2014/main" id="{53B9B247-0C4F-B520-7E2C-A7DEE3EB83E3}"/>
                  </a:ext>
                </a:extLst>
              </p:cNvPr>
              <p:cNvSpPr txBox="1">
                <a:spLocks noChangeArrowheads="1"/>
              </p:cNvSpPr>
              <p:nvPr/>
            </p:nvSpPr>
            <p:spPr bwMode="auto">
              <a:xfrm>
                <a:off x="975"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141352" name="Line 425">
                <a:extLst>
                  <a:ext uri="{FF2B5EF4-FFF2-40B4-BE49-F238E27FC236}">
                    <a16:creationId xmlns:a16="http://schemas.microsoft.com/office/drawing/2014/main" id="{66A51C73-D73A-33F7-60E2-69CF0889DC1E}"/>
                  </a:ext>
                </a:extLst>
              </p:cNvPr>
              <p:cNvSpPr>
                <a:spLocks noChangeShapeType="1"/>
              </p:cNvSpPr>
              <p:nvPr/>
            </p:nvSpPr>
            <p:spPr bwMode="auto">
              <a:xfrm flipV="1">
                <a:off x="1202" y="1525"/>
                <a:ext cx="72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441">
              <a:extLst>
                <a:ext uri="{FF2B5EF4-FFF2-40B4-BE49-F238E27FC236}">
                  <a16:creationId xmlns:a16="http://schemas.microsoft.com/office/drawing/2014/main" id="{15E87BF0-01F5-7B73-0CE3-5F03E2DD2F62}"/>
                </a:ext>
              </a:extLst>
            </p:cNvPr>
            <p:cNvGrpSpPr>
              <a:grpSpLocks/>
            </p:cNvGrpSpPr>
            <p:nvPr/>
          </p:nvGrpSpPr>
          <p:grpSpPr bwMode="auto">
            <a:xfrm>
              <a:off x="1289" y="1979"/>
              <a:ext cx="548" cy="231"/>
              <a:chOff x="1289" y="1979"/>
              <a:chExt cx="548" cy="231"/>
            </a:xfrm>
          </p:grpSpPr>
          <p:sp>
            <p:nvSpPr>
              <p:cNvPr id="141347" name="Oval 408">
                <a:extLst>
                  <a:ext uri="{FF2B5EF4-FFF2-40B4-BE49-F238E27FC236}">
                    <a16:creationId xmlns:a16="http://schemas.microsoft.com/office/drawing/2014/main" id="{D33107A6-E019-9BE8-07C5-02D201ACE160}"/>
                  </a:ext>
                </a:extLst>
              </p:cNvPr>
              <p:cNvSpPr>
                <a:spLocks noChangeArrowheads="1"/>
              </p:cNvSpPr>
              <p:nvPr/>
            </p:nvSpPr>
            <p:spPr bwMode="auto">
              <a:xfrm>
                <a:off x="1289"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8" name="Text Box 409">
                <a:extLst>
                  <a:ext uri="{FF2B5EF4-FFF2-40B4-BE49-F238E27FC236}">
                    <a16:creationId xmlns:a16="http://schemas.microsoft.com/office/drawing/2014/main" id="{66F0CF58-D211-B6B9-3DCD-7DA793EF00BE}"/>
                  </a:ext>
                </a:extLst>
              </p:cNvPr>
              <p:cNvSpPr txBox="1">
                <a:spLocks noChangeArrowheads="1"/>
              </p:cNvSpPr>
              <p:nvPr/>
            </p:nvSpPr>
            <p:spPr bwMode="auto">
              <a:xfrm>
                <a:off x="1292"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141349" name="Line 426">
                <a:extLst>
                  <a:ext uri="{FF2B5EF4-FFF2-40B4-BE49-F238E27FC236}">
                    <a16:creationId xmlns:a16="http://schemas.microsoft.com/office/drawing/2014/main" id="{80524451-EE48-4286-4EE3-ACBAF447D817}"/>
                  </a:ext>
                </a:extLst>
              </p:cNvPr>
              <p:cNvSpPr>
                <a:spLocks noChangeShapeType="1"/>
              </p:cNvSpPr>
              <p:nvPr/>
            </p:nvSpPr>
            <p:spPr bwMode="auto">
              <a:xfrm flipV="1">
                <a:off x="1519" y="2024"/>
                <a:ext cx="31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442">
              <a:extLst>
                <a:ext uri="{FF2B5EF4-FFF2-40B4-BE49-F238E27FC236}">
                  <a16:creationId xmlns:a16="http://schemas.microsoft.com/office/drawing/2014/main" id="{8EDC4113-CB25-47A3-3B42-30B1059C3FA9}"/>
                </a:ext>
              </a:extLst>
            </p:cNvPr>
            <p:cNvGrpSpPr>
              <a:grpSpLocks/>
            </p:cNvGrpSpPr>
            <p:nvPr/>
          </p:nvGrpSpPr>
          <p:grpSpPr bwMode="auto">
            <a:xfrm>
              <a:off x="2472" y="2296"/>
              <a:ext cx="998" cy="318"/>
              <a:chOff x="2472" y="2296"/>
              <a:chExt cx="998" cy="318"/>
            </a:xfrm>
          </p:grpSpPr>
          <p:sp>
            <p:nvSpPr>
              <p:cNvPr id="141342" name="Oval 330">
                <a:extLst>
                  <a:ext uri="{FF2B5EF4-FFF2-40B4-BE49-F238E27FC236}">
                    <a16:creationId xmlns:a16="http://schemas.microsoft.com/office/drawing/2014/main" id="{60AE269B-C3DD-BB60-3038-B3E44772B30A}"/>
                  </a:ext>
                </a:extLst>
              </p:cNvPr>
              <p:cNvSpPr>
                <a:spLocks noChangeArrowheads="1"/>
              </p:cNvSpPr>
              <p:nvPr/>
            </p:nvSpPr>
            <p:spPr bwMode="auto">
              <a:xfrm>
                <a:off x="2880" y="238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3" name="Text Box 331">
                <a:extLst>
                  <a:ext uri="{FF2B5EF4-FFF2-40B4-BE49-F238E27FC236}">
                    <a16:creationId xmlns:a16="http://schemas.microsoft.com/office/drawing/2014/main" id="{39B0339E-5F21-D5AB-D60F-744E1D8C1BCC}"/>
                  </a:ext>
                </a:extLst>
              </p:cNvPr>
              <p:cNvSpPr txBox="1">
                <a:spLocks noChangeArrowheads="1"/>
              </p:cNvSpPr>
              <p:nvPr/>
            </p:nvSpPr>
            <p:spPr bwMode="auto">
              <a:xfrm>
                <a:off x="2883" y="238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141344" name="Line 427">
                <a:extLst>
                  <a:ext uri="{FF2B5EF4-FFF2-40B4-BE49-F238E27FC236}">
                    <a16:creationId xmlns:a16="http://schemas.microsoft.com/office/drawing/2014/main" id="{F021114E-33BF-941F-BEFF-CF3995788E87}"/>
                  </a:ext>
                </a:extLst>
              </p:cNvPr>
              <p:cNvSpPr>
                <a:spLocks noChangeShapeType="1"/>
              </p:cNvSpPr>
              <p:nvPr/>
            </p:nvSpPr>
            <p:spPr bwMode="auto">
              <a:xfrm>
                <a:off x="2472" y="2341"/>
                <a:ext cx="99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5" name="Line 428">
                <a:extLst>
                  <a:ext uri="{FF2B5EF4-FFF2-40B4-BE49-F238E27FC236}">
                    <a16:creationId xmlns:a16="http://schemas.microsoft.com/office/drawing/2014/main" id="{54B0FEA5-E483-AF3F-D57D-A229A98550DE}"/>
                  </a:ext>
                </a:extLst>
              </p:cNvPr>
              <p:cNvSpPr>
                <a:spLocks noChangeShapeType="1"/>
              </p:cNvSpPr>
              <p:nvPr/>
            </p:nvSpPr>
            <p:spPr bwMode="auto">
              <a:xfrm>
                <a:off x="2472"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6" name="Line 429">
                <a:extLst>
                  <a:ext uri="{FF2B5EF4-FFF2-40B4-BE49-F238E27FC236}">
                    <a16:creationId xmlns:a16="http://schemas.microsoft.com/office/drawing/2014/main" id="{A546FAC4-B28E-9DAE-1F7F-549F89A824A0}"/>
                  </a:ext>
                </a:extLst>
              </p:cNvPr>
              <p:cNvSpPr>
                <a:spLocks noChangeShapeType="1"/>
              </p:cNvSpPr>
              <p:nvPr/>
            </p:nvSpPr>
            <p:spPr bwMode="auto">
              <a:xfrm>
                <a:off x="3470"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2" name="Group 443">
              <a:extLst>
                <a:ext uri="{FF2B5EF4-FFF2-40B4-BE49-F238E27FC236}">
                  <a16:creationId xmlns:a16="http://schemas.microsoft.com/office/drawing/2014/main" id="{86E64F73-FD11-B111-61A3-EAC3B3261061}"/>
                </a:ext>
              </a:extLst>
            </p:cNvPr>
            <p:cNvGrpSpPr>
              <a:grpSpLocks/>
            </p:cNvGrpSpPr>
            <p:nvPr/>
          </p:nvGrpSpPr>
          <p:grpSpPr bwMode="auto">
            <a:xfrm>
              <a:off x="3107" y="1434"/>
              <a:ext cx="451" cy="503"/>
              <a:chOff x="3107" y="1434"/>
              <a:chExt cx="451" cy="503"/>
            </a:xfrm>
          </p:grpSpPr>
          <p:sp>
            <p:nvSpPr>
              <p:cNvPr id="141338" name="Oval 410">
                <a:extLst>
                  <a:ext uri="{FF2B5EF4-FFF2-40B4-BE49-F238E27FC236}">
                    <a16:creationId xmlns:a16="http://schemas.microsoft.com/office/drawing/2014/main" id="{F15A3F3A-1DF8-AEA8-7F72-851890387AFF}"/>
                  </a:ext>
                </a:extLst>
              </p:cNvPr>
              <p:cNvSpPr>
                <a:spLocks noChangeArrowheads="1"/>
              </p:cNvSpPr>
              <p:nvPr/>
            </p:nvSpPr>
            <p:spPr bwMode="auto">
              <a:xfrm>
                <a:off x="3331"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0" name="Text Box 411">
                <a:extLst>
                  <a:ext uri="{FF2B5EF4-FFF2-40B4-BE49-F238E27FC236}">
                    <a16:creationId xmlns:a16="http://schemas.microsoft.com/office/drawing/2014/main" id="{EFBADAA0-1006-2A49-CD8A-4E5DDEA8B068}"/>
                  </a:ext>
                </a:extLst>
              </p:cNvPr>
              <p:cNvSpPr txBox="1">
                <a:spLocks noChangeArrowheads="1"/>
              </p:cNvSpPr>
              <p:nvPr/>
            </p:nvSpPr>
            <p:spPr bwMode="auto">
              <a:xfrm>
                <a:off x="3334"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141341" name="Line 430">
                <a:extLst>
                  <a:ext uri="{FF2B5EF4-FFF2-40B4-BE49-F238E27FC236}">
                    <a16:creationId xmlns:a16="http://schemas.microsoft.com/office/drawing/2014/main" id="{B0CB5478-4FD6-614F-26FD-9ED43F413F85}"/>
                  </a:ext>
                </a:extLst>
              </p:cNvPr>
              <p:cNvSpPr>
                <a:spLocks noChangeShapeType="1"/>
              </p:cNvSpPr>
              <p:nvPr/>
            </p:nvSpPr>
            <p:spPr bwMode="auto">
              <a:xfrm flipH="1" flipV="1">
                <a:off x="3107" y="1434"/>
                <a:ext cx="272"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3" name="Group 444">
              <a:extLst>
                <a:ext uri="{FF2B5EF4-FFF2-40B4-BE49-F238E27FC236}">
                  <a16:creationId xmlns:a16="http://schemas.microsoft.com/office/drawing/2014/main" id="{5DBFBE18-F0A4-7E69-8B87-5392AC876AC8}"/>
                </a:ext>
              </a:extLst>
            </p:cNvPr>
            <p:cNvGrpSpPr>
              <a:grpSpLocks/>
            </p:cNvGrpSpPr>
            <p:nvPr/>
          </p:nvGrpSpPr>
          <p:grpSpPr bwMode="auto">
            <a:xfrm>
              <a:off x="3470" y="1480"/>
              <a:ext cx="587" cy="412"/>
              <a:chOff x="3470" y="1480"/>
              <a:chExt cx="587" cy="412"/>
            </a:xfrm>
          </p:grpSpPr>
          <p:sp>
            <p:nvSpPr>
              <p:cNvPr id="141334" name="Oval 412">
                <a:extLst>
                  <a:ext uri="{FF2B5EF4-FFF2-40B4-BE49-F238E27FC236}">
                    <a16:creationId xmlns:a16="http://schemas.microsoft.com/office/drawing/2014/main" id="{BE8F8E13-F5AE-3D61-0077-412B1D6F55FD}"/>
                  </a:ext>
                </a:extLst>
              </p:cNvPr>
              <p:cNvSpPr>
                <a:spLocks noChangeArrowheads="1"/>
              </p:cNvSpPr>
              <p:nvPr/>
            </p:nvSpPr>
            <p:spPr bwMode="auto">
              <a:xfrm>
                <a:off x="3830"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5" name="Text Box 413">
                <a:extLst>
                  <a:ext uri="{FF2B5EF4-FFF2-40B4-BE49-F238E27FC236}">
                    <a16:creationId xmlns:a16="http://schemas.microsoft.com/office/drawing/2014/main" id="{5EC7C87C-FB88-8BAF-38C0-D39211F54BBE}"/>
                  </a:ext>
                </a:extLst>
              </p:cNvPr>
              <p:cNvSpPr txBox="1">
                <a:spLocks noChangeArrowheads="1"/>
              </p:cNvSpPr>
              <p:nvPr/>
            </p:nvSpPr>
            <p:spPr bwMode="auto">
              <a:xfrm>
                <a:off x="3833"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141336" name="Line 431">
                <a:extLst>
                  <a:ext uri="{FF2B5EF4-FFF2-40B4-BE49-F238E27FC236}">
                    <a16:creationId xmlns:a16="http://schemas.microsoft.com/office/drawing/2014/main" id="{41606131-A336-1477-0F93-90508A32A851}"/>
                  </a:ext>
                </a:extLst>
              </p:cNvPr>
              <p:cNvSpPr>
                <a:spLocks noChangeShapeType="1"/>
              </p:cNvSpPr>
              <p:nvPr/>
            </p:nvSpPr>
            <p:spPr bwMode="auto">
              <a:xfrm>
                <a:off x="3470" y="1570"/>
                <a:ext cx="45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37" name="Line 432">
                <a:extLst>
                  <a:ext uri="{FF2B5EF4-FFF2-40B4-BE49-F238E27FC236}">
                    <a16:creationId xmlns:a16="http://schemas.microsoft.com/office/drawing/2014/main" id="{5E0431CD-97A0-BA9C-4238-35892BF746B9}"/>
                  </a:ext>
                </a:extLst>
              </p:cNvPr>
              <p:cNvSpPr>
                <a:spLocks noChangeShapeType="1"/>
              </p:cNvSpPr>
              <p:nvPr/>
            </p:nvSpPr>
            <p:spPr bwMode="auto">
              <a:xfrm>
                <a:off x="3696" y="1480"/>
                <a:ext cx="227"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4" name="Group 445">
              <a:extLst>
                <a:ext uri="{FF2B5EF4-FFF2-40B4-BE49-F238E27FC236}">
                  <a16:creationId xmlns:a16="http://schemas.microsoft.com/office/drawing/2014/main" id="{3C05D1FB-26A4-63DC-3A8F-7469CA10D257}"/>
                </a:ext>
              </a:extLst>
            </p:cNvPr>
            <p:cNvGrpSpPr>
              <a:grpSpLocks/>
            </p:cNvGrpSpPr>
            <p:nvPr/>
          </p:nvGrpSpPr>
          <p:grpSpPr bwMode="auto">
            <a:xfrm>
              <a:off x="4558" y="1888"/>
              <a:ext cx="360" cy="276"/>
              <a:chOff x="4558" y="1888"/>
              <a:chExt cx="360" cy="276"/>
            </a:xfrm>
          </p:grpSpPr>
          <p:sp>
            <p:nvSpPr>
              <p:cNvPr id="141330" name="Oval 414">
                <a:extLst>
                  <a:ext uri="{FF2B5EF4-FFF2-40B4-BE49-F238E27FC236}">
                    <a16:creationId xmlns:a16="http://schemas.microsoft.com/office/drawing/2014/main" id="{8D212BEB-DF1D-16B8-B199-3C3D647D8375}"/>
                  </a:ext>
                </a:extLst>
              </p:cNvPr>
              <p:cNvSpPr>
                <a:spLocks noChangeArrowheads="1"/>
              </p:cNvSpPr>
              <p:nvPr/>
            </p:nvSpPr>
            <p:spPr bwMode="auto">
              <a:xfrm>
                <a:off x="4691"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1" name="Text Box 415">
                <a:extLst>
                  <a:ext uri="{FF2B5EF4-FFF2-40B4-BE49-F238E27FC236}">
                    <a16:creationId xmlns:a16="http://schemas.microsoft.com/office/drawing/2014/main" id="{98D85432-9FA1-9C02-5FCB-F730E8E7FCD3}"/>
                  </a:ext>
                </a:extLst>
              </p:cNvPr>
              <p:cNvSpPr txBox="1">
                <a:spLocks noChangeArrowheads="1"/>
              </p:cNvSpPr>
              <p:nvPr/>
            </p:nvSpPr>
            <p:spPr bwMode="auto">
              <a:xfrm>
                <a:off x="4694"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141332" name="Line 433">
                <a:extLst>
                  <a:ext uri="{FF2B5EF4-FFF2-40B4-BE49-F238E27FC236}">
                    <a16:creationId xmlns:a16="http://schemas.microsoft.com/office/drawing/2014/main" id="{55C5BC3E-1FBE-DC6A-E913-F7A9957462C4}"/>
                  </a:ext>
                </a:extLst>
              </p:cNvPr>
              <p:cNvSpPr>
                <a:spLocks noChangeShapeType="1"/>
              </p:cNvSpPr>
              <p:nvPr/>
            </p:nvSpPr>
            <p:spPr bwMode="auto">
              <a:xfrm>
                <a:off x="4558" y="1888"/>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5" name="Group 446">
              <a:extLst>
                <a:ext uri="{FF2B5EF4-FFF2-40B4-BE49-F238E27FC236}">
                  <a16:creationId xmlns:a16="http://schemas.microsoft.com/office/drawing/2014/main" id="{504ABA55-AAE7-D925-71E0-9818B3DAF8B4}"/>
                </a:ext>
              </a:extLst>
            </p:cNvPr>
            <p:cNvGrpSpPr>
              <a:grpSpLocks/>
            </p:cNvGrpSpPr>
            <p:nvPr/>
          </p:nvGrpSpPr>
          <p:grpSpPr bwMode="auto">
            <a:xfrm>
              <a:off x="4128" y="981"/>
              <a:ext cx="839" cy="363"/>
              <a:chOff x="4128" y="981"/>
              <a:chExt cx="839" cy="363"/>
            </a:xfrm>
          </p:grpSpPr>
          <p:sp>
            <p:nvSpPr>
              <p:cNvPr id="141326" name="Oval 416">
                <a:extLst>
                  <a:ext uri="{FF2B5EF4-FFF2-40B4-BE49-F238E27FC236}">
                    <a16:creationId xmlns:a16="http://schemas.microsoft.com/office/drawing/2014/main" id="{C446D6C1-694D-4908-A82A-0AEC632D1C36}"/>
                  </a:ext>
                </a:extLst>
              </p:cNvPr>
              <p:cNvSpPr>
                <a:spLocks noChangeArrowheads="1"/>
              </p:cNvSpPr>
              <p:nvPr/>
            </p:nvSpPr>
            <p:spPr bwMode="auto">
              <a:xfrm>
                <a:off x="4695" y="98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8" name="Text Box 417">
                <a:extLst>
                  <a:ext uri="{FF2B5EF4-FFF2-40B4-BE49-F238E27FC236}">
                    <a16:creationId xmlns:a16="http://schemas.microsoft.com/office/drawing/2014/main" id="{9E3E9FA8-3BD8-E2EB-EBE9-AB8F3347CC77}"/>
                  </a:ext>
                </a:extLst>
              </p:cNvPr>
              <p:cNvSpPr txBox="1">
                <a:spLocks noChangeArrowheads="1"/>
              </p:cNvSpPr>
              <p:nvPr/>
            </p:nvSpPr>
            <p:spPr bwMode="auto">
              <a:xfrm>
                <a:off x="4649" y="981"/>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141329" name="Line 434">
                <a:extLst>
                  <a:ext uri="{FF2B5EF4-FFF2-40B4-BE49-F238E27FC236}">
                    <a16:creationId xmlns:a16="http://schemas.microsoft.com/office/drawing/2014/main" id="{5A1E8238-6D2F-C7A9-91DF-21A898C24F29}"/>
                  </a:ext>
                </a:extLst>
              </p:cNvPr>
              <p:cNvSpPr>
                <a:spLocks noChangeShapeType="1"/>
              </p:cNvSpPr>
              <p:nvPr/>
            </p:nvSpPr>
            <p:spPr bwMode="auto">
              <a:xfrm flipV="1">
                <a:off x="4128" y="1117"/>
                <a:ext cx="56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6" name="Group 447">
              <a:extLst>
                <a:ext uri="{FF2B5EF4-FFF2-40B4-BE49-F238E27FC236}">
                  <a16:creationId xmlns:a16="http://schemas.microsoft.com/office/drawing/2014/main" id="{0C6C0D8D-05FC-38B8-7F25-02E9A3598A3E}"/>
                </a:ext>
              </a:extLst>
            </p:cNvPr>
            <p:cNvGrpSpPr>
              <a:grpSpLocks/>
            </p:cNvGrpSpPr>
            <p:nvPr/>
          </p:nvGrpSpPr>
          <p:grpSpPr bwMode="auto">
            <a:xfrm>
              <a:off x="4014" y="799"/>
              <a:ext cx="590" cy="408"/>
              <a:chOff x="4014" y="799"/>
              <a:chExt cx="590" cy="408"/>
            </a:xfrm>
          </p:grpSpPr>
          <p:sp>
            <p:nvSpPr>
              <p:cNvPr id="141323" name="Text Box 418">
                <a:extLst>
                  <a:ext uri="{FF2B5EF4-FFF2-40B4-BE49-F238E27FC236}">
                    <a16:creationId xmlns:a16="http://schemas.microsoft.com/office/drawing/2014/main" id="{E5A62C6C-C697-2F6C-81BF-7AA04A662974}"/>
                  </a:ext>
                </a:extLst>
              </p:cNvPr>
              <p:cNvSpPr txBox="1">
                <a:spLocks noChangeArrowheads="1"/>
              </p:cNvSpPr>
              <p:nvPr/>
            </p:nvSpPr>
            <p:spPr bwMode="auto">
              <a:xfrm>
                <a:off x="4286" y="79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141324" name="Oval 419">
                <a:extLst>
                  <a:ext uri="{FF2B5EF4-FFF2-40B4-BE49-F238E27FC236}">
                    <a16:creationId xmlns:a16="http://schemas.microsoft.com/office/drawing/2014/main" id="{33636F97-F913-6DDF-9637-022716B9457E}"/>
                  </a:ext>
                </a:extLst>
              </p:cNvPr>
              <p:cNvSpPr>
                <a:spLocks noChangeArrowheads="1"/>
              </p:cNvSpPr>
              <p:nvPr/>
            </p:nvSpPr>
            <p:spPr bwMode="auto">
              <a:xfrm>
                <a:off x="4331"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5" name="Line 435">
                <a:extLst>
                  <a:ext uri="{FF2B5EF4-FFF2-40B4-BE49-F238E27FC236}">
                    <a16:creationId xmlns:a16="http://schemas.microsoft.com/office/drawing/2014/main" id="{13DEE224-62AA-D912-BF62-F41F04AA76B5}"/>
                  </a:ext>
                </a:extLst>
              </p:cNvPr>
              <p:cNvSpPr>
                <a:spLocks noChangeShapeType="1"/>
              </p:cNvSpPr>
              <p:nvPr/>
            </p:nvSpPr>
            <p:spPr bwMode="auto">
              <a:xfrm flipH="1">
                <a:off x="4014" y="935"/>
                <a:ext cx="31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7" name="Group 448">
              <a:extLst>
                <a:ext uri="{FF2B5EF4-FFF2-40B4-BE49-F238E27FC236}">
                  <a16:creationId xmlns:a16="http://schemas.microsoft.com/office/drawing/2014/main" id="{8B154501-B0FA-D8E4-998A-6A60A7616CB7}"/>
                </a:ext>
              </a:extLst>
            </p:cNvPr>
            <p:cNvGrpSpPr>
              <a:grpSpLocks/>
            </p:cNvGrpSpPr>
            <p:nvPr/>
          </p:nvGrpSpPr>
          <p:grpSpPr bwMode="auto">
            <a:xfrm>
              <a:off x="3061" y="663"/>
              <a:ext cx="1135" cy="318"/>
              <a:chOff x="3061" y="663"/>
              <a:chExt cx="1135" cy="318"/>
            </a:xfrm>
          </p:grpSpPr>
          <p:sp>
            <p:nvSpPr>
              <p:cNvPr id="141318" name="Text Box 420">
                <a:extLst>
                  <a:ext uri="{FF2B5EF4-FFF2-40B4-BE49-F238E27FC236}">
                    <a16:creationId xmlns:a16="http://schemas.microsoft.com/office/drawing/2014/main" id="{FCF09043-4B28-FDB8-3DBE-7D8F509221E7}"/>
                  </a:ext>
                </a:extLst>
              </p:cNvPr>
              <p:cNvSpPr txBox="1">
                <a:spLocks noChangeArrowheads="1"/>
              </p:cNvSpPr>
              <p:nvPr/>
            </p:nvSpPr>
            <p:spPr bwMode="auto">
              <a:xfrm>
                <a:off x="3878" y="66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141319" name="Oval 421">
                <a:extLst>
                  <a:ext uri="{FF2B5EF4-FFF2-40B4-BE49-F238E27FC236}">
                    <a16:creationId xmlns:a16="http://schemas.microsoft.com/office/drawing/2014/main" id="{ADBFE9A8-45D6-7E7A-3E59-37EA00BD63F8}"/>
                  </a:ext>
                </a:extLst>
              </p:cNvPr>
              <p:cNvSpPr>
                <a:spLocks noChangeArrowheads="1"/>
              </p:cNvSpPr>
              <p:nvPr/>
            </p:nvSpPr>
            <p:spPr bwMode="auto">
              <a:xfrm>
                <a:off x="3923"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2" name="Line 436">
                <a:extLst>
                  <a:ext uri="{FF2B5EF4-FFF2-40B4-BE49-F238E27FC236}">
                    <a16:creationId xmlns:a16="http://schemas.microsoft.com/office/drawing/2014/main" id="{DBF849A0-6D26-93E5-3F00-4EC13FD497B3}"/>
                  </a:ext>
                </a:extLst>
              </p:cNvPr>
              <p:cNvSpPr>
                <a:spLocks noChangeShapeType="1"/>
              </p:cNvSpPr>
              <p:nvPr/>
            </p:nvSpPr>
            <p:spPr bwMode="auto">
              <a:xfrm flipV="1">
                <a:off x="3061" y="799"/>
                <a:ext cx="862"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extLst>
      <p:ext uri="{BB962C8B-B14F-4D97-AF65-F5344CB8AC3E}">
        <p14:creationId xmlns:p14="http://schemas.microsoft.com/office/powerpoint/2010/main" val="3307306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9B6580D2-F790-84E4-C549-B335766D779C}"/>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C08EAC8A-4857-6049-10A5-AE17CC3E16B9}"/>
              </a:ext>
            </a:extLst>
          </p:cNvPr>
          <p:cNvSpPr>
            <a:spLocks noGrp="1" noChangeArrowheads="1"/>
          </p:cNvSpPr>
          <p:nvPr>
            <p:ph type="title"/>
          </p:nvPr>
        </p:nvSpPr>
        <p:spPr/>
        <p:txBody>
          <a:bodyPr/>
          <a:lstStyle/>
          <a:p>
            <a:r>
              <a:rPr lang="de-DE" altLang="de-DE" dirty="0"/>
              <a:t>Der Körperbau des Edelkrebses</a:t>
            </a:r>
          </a:p>
        </p:txBody>
      </p:sp>
      <p:grpSp>
        <p:nvGrpSpPr>
          <p:cNvPr id="2" name="Group 146">
            <a:extLst>
              <a:ext uri="{FF2B5EF4-FFF2-40B4-BE49-F238E27FC236}">
                <a16:creationId xmlns:a16="http://schemas.microsoft.com/office/drawing/2014/main" id="{6A10B89D-A5AB-E9DC-81FD-D7B7248D9AB5}"/>
              </a:ext>
            </a:extLst>
          </p:cNvPr>
          <p:cNvGrpSpPr>
            <a:grpSpLocks/>
          </p:cNvGrpSpPr>
          <p:nvPr/>
        </p:nvGrpSpPr>
        <p:grpSpPr bwMode="auto">
          <a:xfrm>
            <a:off x="250826" y="4268787"/>
            <a:ext cx="2520950" cy="366713"/>
            <a:chOff x="204" y="2704"/>
            <a:chExt cx="1588" cy="231"/>
          </a:xfrm>
        </p:grpSpPr>
        <p:sp>
          <p:nvSpPr>
            <p:cNvPr id="3" name="Rectangle 147">
              <a:extLst>
                <a:ext uri="{FF2B5EF4-FFF2-40B4-BE49-F238E27FC236}">
                  <a16:creationId xmlns:a16="http://schemas.microsoft.com/office/drawing/2014/main" id="{9AF4416E-F1CF-D332-327A-6683D4A98D6A}"/>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148">
              <a:extLst>
                <a:ext uri="{FF2B5EF4-FFF2-40B4-BE49-F238E27FC236}">
                  <a16:creationId xmlns:a16="http://schemas.microsoft.com/office/drawing/2014/main" id="{FEF6EB04-246A-4646-4BE7-005E5F284E38}"/>
                </a:ext>
              </a:extLst>
            </p:cNvPr>
            <p:cNvGrpSpPr>
              <a:grpSpLocks/>
            </p:cNvGrpSpPr>
            <p:nvPr/>
          </p:nvGrpSpPr>
          <p:grpSpPr bwMode="auto">
            <a:xfrm>
              <a:off x="204" y="2704"/>
              <a:ext cx="227" cy="231"/>
              <a:chOff x="204" y="2704"/>
              <a:chExt cx="227" cy="231"/>
            </a:xfrm>
          </p:grpSpPr>
          <p:sp>
            <p:nvSpPr>
              <p:cNvPr id="5" name="Oval 149">
                <a:extLst>
                  <a:ext uri="{FF2B5EF4-FFF2-40B4-BE49-F238E27FC236}">
                    <a16:creationId xmlns:a16="http://schemas.microsoft.com/office/drawing/2014/main" id="{9D3B510A-98B5-5928-5BB3-B85CD671EC2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150">
                <a:extLst>
                  <a:ext uri="{FF2B5EF4-FFF2-40B4-BE49-F238E27FC236}">
                    <a16:creationId xmlns:a16="http://schemas.microsoft.com/office/drawing/2014/main" id="{87A25738-1C85-540A-79C5-56A4889398B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 name="Group 151">
            <a:extLst>
              <a:ext uri="{FF2B5EF4-FFF2-40B4-BE49-F238E27FC236}">
                <a16:creationId xmlns:a16="http://schemas.microsoft.com/office/drawing/2014/main" id="{45F12E9C-9C5B-9530-DA2C-3C8212A9D977}"/>
              </a:ext>
            </a:extLst>
          </p:cNvPr>
          <p:cNvGrpSpPr>
            <a:grpSpLocks/>
          </p:cNvGrpSpPr>
          <p:nvPr/>
        </p:nvGrpSpPr>
        <p:grpSpPr bwMode="auto">
          <a:xfrm>
            <a:off x="250825" y="5300663"/>
            <a:ext cx="2520950" cy="366712"/>
            <a:chOff x="204" y="3022"/>
            <a:chExt cx="1588" cy="231"/>
          </a:xfrm>
        </p:grpSpPr>
        <p:sp>
          <p:nvSpPr>
            <p:cNvPr id="8" name="Rectangle 152">
              <a:extLst>
                <a:ext uri="{FF2B5EF4-FFF2-40B4-BE49-F238E27FC236}">
                  <a16:creationId xmlns:a16="http://schemas.microsoft.com/office/drawing/2014/main" id="{D7CC667A-32A1-3C41-1064-B6D3D27E59D2}"/>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153">
              <a:extLst>
                <a:ext uri="{FF2B5EF4-FFF2-40B4-BE49-F238E27FC236}">
                  <a16:creationId xmlns:a16="http://schemas.microsoft.com/office/drawing/2014/main" id="{95B30D1A-B34C-6F9D-E039-A472A5B27BD1}"/>
                </a:ext>
              </a:extLst>
            </p:cNvPr>
            <p:cNvGrpSpPr>
              <a:grpSpLocks/>
            </p:cNvGrpSpPr>
            <p:nvPr/>
          </p:nvGrpSpPr>
          <p:grpSpPr bwMode="auto">
            <a:xfrm>
              <a:off x="204" y="3022"/>
              <a:ext cx="227" cy="231"/>
              <a:chOff x="204" y="3022"/>
              <a:chExt cx="227" cy="231"/>
            </a:xfrm>
          </p:grpSpPr>
          <p:sp>
            <p:nvSpPr>
              <p:cNvPr id="10" name="Oval 154">
                <a:extLst>
                  <a:ext uri="{FF2B5EF4-FFF2-40B4-BE49-F238E27FC236}">
                    <a16:creationId xmlns:a16="http://schemas.microsoft.com/office/drawing/2014/main" id="{0D11EB7B-7820-CB37-6D49-B2A1549B249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155">
                <a:extLst>
                  <a:ext uri="{FF2B5EF4-FFF2-40B4-BE49-F238E27FC236}">
                    <a16:creationId xmlns:a16="http://schemas.microsoft.com/office/drawing/2014/main" id="{589BEE09-4AC5-6340-E018-427EAC8FA1A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12" name="Group 156">
            <a:extLst>
              <a:ext uri="{FF2B5EF4-FFF2-40B4-BE49-F238E27FC236}">
                <a16:creationId xmlns:a16="http://schemas.microsoft.com/office/drawing/2014/main" id="{E2349C0A-228E-88B3-46FD-F364EED70C1F}"/>
              </a:ext>
            </a:extLst>
          </p:cNvPr>
          <p:cNvGrpSpPr>
            <a:grpSpLocks/>
          </p:cNvGrpSpPr>
          <p:nvPr/>
        </p:nvGrpSpPr>
        <p:grpSpPr bwMode="auto">
          <a:xfrm>
            <a:off x="250825" y="5803900"/>
            <a:ext cx="2520950" cy="366713"/>
            <a:chOff x="204" y="3339"/>
            <a:chExt cx="1588" cy="231"/>
          </a:xfrm>
        </p:grpSpPr>
        <p:sp>
          <p:nvSpPr>
            <p:cNvPr id="13" name="Rectangle 157">
              <a:extLst>
                <a:ext uri="{FF2B5EF4-FFF2-40B4-BE49-F238E27FC236}">
                  <a16:creationId xmlns:a16="http://schemas.microsoft.com/office/drawing/2014/main" id="{37343EFD-AD82-0B74-9115-CA64189559FA}"/>
                </a:ext>
              </a:extLst>
            </p:cNvPr>
            <p:cNvSpPr>
              <a:spLocks noChangeArrowheads="1"/>
            </p:cNvSpPr>
            <p:nvPr/>
          </p:nvSpPr>
          <p:spPr bwMode="auto">
            <a:xfrm>
              <a:off x="521"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158">
              <a:extLst>
                <a:ext uri="{FF2B5EF4-FFF2-40B4-BE49-F238E27FC236}">
                  <a16:creationId xmlns:a16="http://schemas.microsoft.com/office/drawing/2014/main" id="{C88D3A3E-7955-5F9E-1CA3-172E246E7B9B}"/>
                </a:ext>
              </a:extLst>
            </p:cNvPr>
            <p:cNvGrpSpPr>
              <a:grpSpLocks/>
            </p:cNvGrpSpPr>
            <p:nvPr/>
          </p:nvGrpSpPr>
          <p:grpSpPr bwMode="auto">
            <a:xfrm>
              <a:off x="204" y="3339"/>
              <a:ext cx="227" cy="231"/>
              <a:chOff x="204" y="3339"/>
              <a:chExt cx="227" cy="231"/>
            </a:xfrm>
          </p:grpSpPr>
          <p:sp>
            <p:nvSpPr>
              <p:cNvPr id="15" name="Oval 159">
                <a:extLst>
                  <a:ext uri="{FF2B5EF4-FFF2-40B4-BE49-F238E27FC236}">
                    <a16:creationId xmlns:a16="http://schemas.microsoft.com/office/drawing/2014/main" id="{4B6B5CD1-4C42-8308-89B2-A05EBE5C4CEE}"/>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160">
                <a:extLst>
                  <a:ext uri="{FF2B5EF4-FFF2-40B4-BE49-F238E27FC236}">
                    <a16:creationId xmlns:a16="http://schemas.microsoft.com/office/drawing/2014/main" id="{27E75E6A-D54B-FF9D-0917-64FA6E72A4E3}"/>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7" name="Group 161">
            <a:extLst>
              <a:ext uri="{FF2B5EF4-FFF2-40B4-BE49-F238E27FC236}">
                <a16:creationId xmlns:a16="http://schemas.microsoft.com/office/drawing/2014/main" id="{E50B9E88-6982-A9F4-9E20-B856EEC652B7}"/>
              </a:ext>
            </a:extLst>
          </p:cNvPr>
          <p:cNvGrpSpPr>
            <a:grpSpLocks/>
          </p:cNvGrpSpPr>
          <p:nvPr/>
        </p:nvGrpSpPr>
        <p:grpSpPr bwMode="auto">
          <a:xfrm>
            <a:off x="3060700" y="4292600"/>
            <a:ext cx="2520950" cy="366713"/>
            <a:chOff x="204" y="3657"/>
            <a:chExt cx="1588" cy="231"/>
          </a:xfrm>
        </p:grpSpPr>
        <p:sp>
          <p:nvSpPr>
            <p:cNvPr id="18" name="Rectangle 162">
              <a:extLst>
                <a:ext uri="{FF2B5EF4-FFF2-40B4-BE49-F238E27FC236}">
                  <a16:creationId xmlns:a16="http://schemas.microsoft.com/office/drawing/2014/main" id="{F0F98157-2A9D-C5AB-4887-65FF669DA19A}"/>
                </a:ext>
              </a:extLst>
            </p:cNvPr>
            <p:cNvSpPr>
              <a:spLocks noChangeArrowheads="1"/>
            </p:cNvSpPr>
            <p:nvPr/>
          </p:nvSpPr>
          <p:spPr bwMode="auto">
            <a:xfrm>
              <a:off x="521"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9" name="Group 163">
              <a:extLst>
                <a:ext uri="{FF2B5EF4-FFF2-40B4-BE49-F238E27FC236}">
                  <a16:creationId xmlns:a16="http://schemas.microsoft.com/office/drawing/2014/main" id="{EB1DD460-A74B-A3B7-82FC-3E4EB9DA2314}"/>
                </a:ext>
              </a:extLst>
            </p:cNvPr>
            <p:cNvGrpSpPr>
              <a:grpSpLocks/>
            </p:cNvGrpSpPr>
            <p:nvPr/>
          </p:nvGrpSpPr>
          <p:grpSpPr bwMode="auto">
            <a:xfrm>
              <a:off x="204" y="3657"/>
              <a:ext cx="227" cy="231"/>
              <a:chOff x="204" y="3657"/>
              <a:chExt cx="227" cy="231"/>
            </a:xfrm>
          </p:grpSpPr>
          <p:sp>
            <p:nvSpPr>
              <p:cNvPr id="20" name="Oval 164">
                <a:extLst>
                  <a:ext uri="{FF2B5EF4-FFF2-40B4-BE49-F238E27FC236}">
                    <a16:creationId xmlns:a16="http://schemas.microsoft.com/office/drawing/2014/main" id="{D361D248-C6B4-582F-5D72-E6FC27AFF70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1" name="Text Box 165">
                <a:extLst>
                  <a:ext uri="{FF2B5EF4-FFF2-40B4-BE49-F238E27FC236}">
                    <a16:creationId xmlns:a16="http://schemas.microsoft.com/office/drawing/2014/main" id="{F4950ADD-7A39-845C-740E-5DD83E0440EF}"/>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22" name="Group 166">
            <a:extLst>
              <a:ext uri="{FF2B5EF4-FFF2-40B4-BE49-F238E27FC236}">
                <a16:creationId xmlns:a16="http://schemas.microsoft.com/office/drawing/2014/main" id="{E846DD1F-7E1D-CFDA-7A44-EE03AC348131}"/>
              </a:ext>
            </a:extLst>
          </p:cNvPr>
          <p:cNvGrpSpPr>
            <a:grpSpLocks/>
          </p:cNvGrpSpPr>
          <p:nvPr/>
        </p:nvGrpSpPr>
        <p:grpSpPr bwMode="auto">
          <a:xfrm>
            <a:off x="3059113" y="4797425"/>
            <a:ext cx="2520950" cy="366713"/>
            <a:chOff x="1882" y="2704"/>
            <a:chExt cx="1588" cy="231"/>
          </a:xfrm>
        </p:grpSpPr>
        <p:sp>
          <p:nvSpPr>
            <p:cNvPr id="23" name="Rectangle 167">
              <a:extLst>
                <a:ext uri="{FF2B5EF4-FFF2-40B4-BE49-F238E27FC236}">
                  <a16:creationId xmlns:a16="http://schemas.microsoft.com/office/drawing/2014/main" id="{233E5DF7-2790-F6B1-5690-557CD07DDACD}"/>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4" name="Group 168">
              <a:extLst>
                <a:ext uri="{FF2B5EF4-FFF2-40B4-BE49-F238E27FC236}">
                  <a16:creationId xmlns:a16="http://schemas.microsoft.com/office/drawing/2014/main" id="{D068FAD9-2AFA-0740-2723-14A10220B932}"/>
                </a:ext>
              </a:extLst>
            </p:cNvPr>
            <p:cNvGrpSpPr>
              <a:grpSpLocks/>
            </p:cNvGrpSpPr>
            <p:nvPr/>
          </p:nvGrpSpPr>
          <p:grpSpPr bwMode="auto">
            <a:xfrm>
              <a:off x="1882" y="2704"/>
              <a:ext cx="227" cy="231"/>
              <a:chOff x="1882" y="2704"/>
              <a:chExt cx="227" cy="231"/>
            </a:xfrm>
          </p:grpSpPr>
          <p:sp>
            <p:nvSpPr>
              <p:cNvPr id="25" name="Oval 169">
                <a:extLst>
                  <a:ext uri="{FF2B5EF4-FFF2-40B4-BE49-F238E27FC236}">
                    <a16:creationId xmlns:a16="http://schemas.microsoft.com/office/drawing/2014/main" id="{E4BA1F21-8017-439B-C188-B6E2E77FDE4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6" name="Text Box 170">
                <a:extLst>
                  <a:ext uri="{FF2B5EF4-FFF2-40B4-BE49-F238E27FC236}">
                    <a16:creationId xmlns:a16="http://schemas.microsoft.com/office/drawing/2014/main" id="{BCDC3B03-FA21-E8E5-1DB6-84B9D7E501C4}"/>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27" name="Group 340">
            <a:extLst>
              <a:ext uri="{FF2B5EF4-FFF2-40B4-BE49-F238E27FC236}">
                <a16:creationId xmlns:a16="http://schemas.microsoft.com/office/drawing/2014/main" id="{B6BD6935-A12C-A105-86B6-F1D8E13E26B6}"/>
              </a:ext>
            </a:extLst>
          </p:cNvPr>
          <p:cNvGrpSpPr>
            <a:grpSpLocks/>
          </p:cNvGrpSpPr>
          <p:nvPr/>
        </p:nvGrpSpPr>
        <p:grpSpPr bwMode="auto">
          <a:xfrm>
            <a:off x="3059113" y="5300663"/>
            <a:ext cx="2520950" cy="366712"/>
            <a:chOff x="1927" y="3339"/>
            <a:chExt cx="1588" cy="231"/>
          </a:xfrm>
        </p:grpSpPr>
        <p:sp>
          <p:nvSpPr>
            <p:cNvPr id="28" name="Rectangle 172">
              <a:extLst>
                <a:ext uri="{FF2B5EF4-FFF2-40B4-BE49-F238E27FC236}">
                  <a16:creationId xmlns:a16="http://schemas.microsoft.com/office/drawing/2014/main" id="{A3768581-E094-2CD2-9574-063D6A3775B7}"/>
                </a:ext>
              </a:extLst>
            </p:cNvPr>
            <p:cNvSpPr>
              <a:spLocks noChangeArrowheads="1"/>
            </p:cNvSpPr>
            <p:nvPr/>
          </p:nvSpPr>
          <p:spPr bwMode="auto">
            <a:xfrm>
              <a:off x="2244"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9" name="Group 173">
              <a:extLst>
                <a:ext uri="{FF2B5EF4-FFF2-40B4-BE49-F238E27FC236}">
                  <a16:creationId xmlns:a16="http://schemas.microsoft.com/office/drawing/2014/main" id="{7ACCC1D5-8420-3230-7C04-F6113EFDEAA8}"/>
                </a:ext>
              </a:extLst>
            </p:cNvPr>
            <p:cNvGrpSpPr>
              <a:grpSpLocks/>
            </p:cNvGrpSpPr>
            <p:nvPr/>
          </p:nvGrpSpPr>
          <p:grpSpPr bwMode="auto">
            <a:xfrm>
              <a:off x="1927" y="3339"/>
              <a:ext cx="227" cy="231"/>
              <a:chOff x="1882" y="3022"/>
              <a:chExt cx="227" cy="231"/>
            </a:xfrm>
          </p:grpSpPr>
          <p:sp>
            <p:nvSpPr>
              <p:cNvPr id="30" name="Oval 174">
                <a:extLst>
                  <a:ext uri="{FF2B5EF4-FFF2-40B4-BE49-F238E27FC236}">
                    <a16:creationId xmlns:a16="http://schemas.microsoft.com/office/drawing/2014/main" id="{8681C795-EB0D-8ECF-43F1-6623CF75F063}"/>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1" name="Text Box 175">
                <a:extLst>
                  <a:ext uri="{FF2B5EF4-FFF2-40B4-BE49-F238E27FC236}">
                    <a16:creationId xmlns:a16="http://schemas.microsoft.com/office/drawing/2014/main" id="{5149E59C-404C-F29C-CA82-C2AD5B3521CF}"/>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38" name="Group 313">
            <a:extLst>
              <a:ext uri="{FF2B5EF4-FFF2-40B4-BE49-F238E27FC236}">
                <a16:creationId xmlns:a16="http://schemas.microsoft.com/office/drawing/2014/main" id="{522658AA-6D28-8BD2-7F63-1B997CAE81F8}"/>
              </a:ext>
            </a:extLst>
          </p:cNvPr>
          <p:cNvGrpSpPr>
            <a:grpSpLocks/>
          </p:cNvGrpSpPr>
          <p:nvPr/>
        </p:nvGrpSpPr>
        <p:grpSpPr bwMode="auto">
          <a:xfrm>
            <a:off x="250825" y="4797425"/>
            <a:ext cx="2520950" cy="366713"/>
            <a:chOff x="1882" y="2704"/>
            <a:chExt cx="1588" cy="231"/>
          </a:xfrm>
        </p:grpSpPr>
        <p:sp>
          <p:nvSpPr>
            <p:cNvPr id="39" name="Rectangle 314">
              <a:extLst>
                <a:ext uri="{FF2B5EF4-FFF2-40B4-BE49-F238E27FC236}">
                  <a16:creationId xmlns:a16="http://schemas.microsoft.com/office/drawing/2014/main" id="{EF27AAC8-0115-C530-3D3A-16ED022EE251}"/>
                </a:ext>
              </a:extLst>
            </p:cNvPr>
            <p:cNvSpPr>
              <a:spLocks noChangeArrowheads="1"/>
            </p:cNvSpPr>
            <p:nvPr/>
          </p:nvSpPr>
          <p:spPr bwMode="auto">
            <a:xfrm>
              <a:off x="2199"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0" name="Group 315">
              <a:extLst>
                <a:ext uri="{FF2B5EF4-FFF2-40B4-BE49-F238E27FC236}">
                  <a16:creationId xmlns:a16="http://schemas.microsoft.com/office/drawing/2014/main" id="{A259DF56-AB89-F2BA-5786-295BDBAB5430}"/>
                </a:ext>
              </a:extLst>
            </p:cNvPr>
            <p:cNvGrpSpPr>
              <a:grpSpLocks/>
            </p:cNvGrpSpPr>
            <p:nvPr/>
          </p:nvGrpSpPr>
          <p:grpSpPr bwMode="auto">
            <a:xfrm>
              <a:off x="1882" y="2704"/>
              <a:ext cx="227" cy="231"/>
              <a:chOff x="1882" y="2704"/>
              <a:chExt cx="227" cy="231"/>
            </a:xfrm>
          </p:grpSpPr>
          <p:sp>
            <p:nvSpPr>
              <p:cNvPr id="41" name="Oval 316">
                <a:extLst>
                  <a:ext uri="{FF2B5EF4-FFF2-40B4-BE49-F238E27FC236}">
                    <a16:creationId xmlns:a16="http://schemas.microsoft.com/office/drawing/2014/main" id="{7D01E8FA-9B8D-2511-7B12-A4C10404522F}"/>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2" name="Text Box 317">
                <a:extLst>
                  <a:ext uri="{FF2B5EF4-FFF2-40B4-BE49-F238E27FC236}">
                    <a16:creationId xmlns:a16="http://schemas.microsoft.com/office/drawing/2014/main" id="{5A0F1FF1-1460-9C6B-41D2-A07D43DB23C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45" name="Group 394">
            <a:extLst>
              <a:ext uri="{FF2B5EF4-FFF2-40B4-BE49-F238E27FC236}">
                <a16:creationId xmlns:a16="http://schemas.microsoft.com/office/drawing/2014/main" id="{63858942-C4AF-D425-A7DF-AE036F5D3483}"/>
              </a:ext>
            </a:extLst>
          </p:cNvPr>
          <p:cNvGrpSpPr>
            <a:grpSpLocks/>
          </p:cNvGrpSpPr>
          <p:nvPr/>
        </p:nvGrpSpPr>
        <p:grpSpPr bwMode="auto">
          <a:xfrm>
            <a:off x="3069803" y="5793761"/>
            <a:ext cx="2520950" cy="366712"/>
            <a:chOff x="1927" y="3657"/>
            <a:chExt cx="1588" cy="231"/>
          </a:xfrm>
        </p:grpSpPr>
        <p:sp>
          <p:nvSpPr>
            <p:cNvPr id="46" name="Rectangle 360">
              <a:extLst>
                <a:ext uri="{FF2B5EF4-FFF2-40B4-BE49-F238E27FC236}">
                  <a16:creationId xmlns:a16="http://schemas.microsoft.com/office/drawing/2014/main" id="{9167B5BE-F5DE-7E6A-FAD5-79708EFC103A}"/>
                </a:ext>
              </a:extLst>
            </p:cNvPr>
            <p:cNvSpPr>
              <a:spLocks noChangeArrowheads="1"/>
            </p:cNvSpPr>
            <p:nvPr/>
          </p:nvSpPr>
          <p:spPr bwMode="auto">
            <a:xfrm>
              <a:off x="2244"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7" name="Group 361">
              <a:extLst>
                <a:ext uri="{FF2B5EF4-FFF2-40B4-BE49-F238E27FC236}">
                  <a16:creationId xmlns:a16="http://schemas.microsoft.com/office/drawing/2014/main" id="{FE32FBC5-B972-EF50-8665-48E16D2C6D6B}"/>
                </a:ext>
              </a:extLst>
            </p:cNvPr>
            <p:cNvGrpSpPr>
              <a:grpSpLocks/>
            </p:cNvGrpSpPr>
            <p:nvPr/>
          </p:nvGrpSpPr>
          <p:grpSpPr bwMode="auto">
            <a:xfrm>
              <a:off x="1927" y="3657"/>
              <a:ext cx="227" cy="231"/>
              <a:chOff x="1882" y="3022"/>
              <a:chExt cx="227" cy="231"/>
            </a:xfrm>
          </p:grpSpPr>
          <p:sp>
            <p:nvSpPr>
              <p:cNvPr id="48" name="Oval 362">
                <a:extLst>
                  <a:ext uri="{FF2B5EF4-FFF2-40B4-BE49-F238E27FC236}">
                    <a16:creationId xmlns:a16="http://schemas.microsoft.com/office/drawing/2014/main" id="{74661C92-80FF-62AF-5180-08AFF006AC6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9" name="Text Box 363">
                <a:extLst>
                  <a:ext uri="{FF2B5EF4-FFF2-40B4-BE49-F238E27FC236}">
                    <a16:creationId xmlns:a16="http://schemas.microsoft.com/office/drawing/2014/main" id="{A5CE83CA-E88E-5AA4-8D4C-9622668B4AA2}"/>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grpSp>
        <p:nvGrpSpPr>
          <p:cNvPr id="54" name="Group 388">
            <a:extLst>
              <a:ext uri="{FF2B5EF4-FFF2-40B4-BE49-F238E27FC236}">
                <a16:creationId xmlns:a16="http://schemas.microsoft.com/office/drawing/2014/main" id="{1DB2A12E-098F-B62F-D017-1A34F2D747FE}"/>
              </a:ext>
            </a:extLst>
          </p:cNvPr>
          <p:cNvGrpSpPr>
            <a:grpSpLocks/>
          </p:cNvGrpSpPr>
          <p:nvPr/>
        </p:nvGrpSpPr>
        <p:grpSpPr bwMode="auto">
          <a:xfrm>
            <a:off x="5938838" y="4292600"/>
            <a:ext cx="360362" cy="366713"/>
            <a:chOff x="204" y="2704"/>
            <a:chExt cx="227" cy="231"/>
          </a:xfrm>
        </p:grpSpPr>
        <p:sp>
          <p:nvSpPr>
            <p:cNvPr id="55" name="Oval 389">
              <a:extLst>
                <a:ext uri="{FF2B5EF4-FFF2-40B4-BE49-F238E27FC236}">
                  <a16:creationId xmlns:a16="http://schemas.microsoft.com/office/drawing/2014/main" id="{00C0A667-0B3C-3CF0-C68A-56055C4B636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390">
              <a:extLst>
                <a:ext uri="{FF2B5EF4-FFF2-40B4-BE49-F238E27FC236}">
                  <a16:creationId xmlns:a16="http://schemas.microsoft.com/office/drawing/2014/main" id="{B86DCE80-CF81-FED8-FA1E-28A12C7DFFE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sp>
        <p:nvSpPr>
          <p:cNvPr id="57" name="Rectangle 398">
            <a:extLst>
              <a:ext uri="{FF2B5EF4-FFF2-40B4-BE49-F238E27FC236}">
                <a16:creationId xmlns:a16="http://schemas.microsoft.com/office/drawing/2014/main" id="{2CC1AE57-C6BB-249D-D68C-0CAE121E52D5}"/>
              </a:ext>
            </a:extLst>
          </p:cNvPr>
          <p:cNvSpPr>
            <a:spLocks noChangeArrowheads="1"/>
          </p:cNvSpPr>
          <p:nvPr/>
        </p:nvSpPr>
        <p:spPr bwMode="auto">
          <a:xfrm>
            <a:off x="6443663" y="4292600"/>
            <a:ext cx="2017712" cy="360363"/>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8" name="Group 450">
            <a:extLst>
              <a:ext uri="{FF2B5EF4-FFF2-40B4-BE49-F238E27FC236}">
                <a16:creationId xmlns:a16="http://schemas.microsoft.com/office/drawing/2014/main" id="{861C3933-4C2E-CFED-694D-849B1ED98982}"/>
              </a:ext>
            </a:extLst>
          </p:cNvPr>
          <p:cNvGrpSpPr>
            <a:grpSpLocks/>
          </p:cNvGrpSpPr>
          <p:nvPr/>
        </p:nvGrpSpPr>
        <p:grpSpPr bwMode="auto">
          <a:xfrm>
            <a:off x="5867400" y="4797425"/>
            <a:ext cx="2593975" cy="366713"/>
            <a:chOff x="3696" y="3022"/>
            <a:chExt cx="1634" cy="231"/>
          </a:xfrm>
        </p:grpSpPr>
        <p:sp>
          <p:nvSpPr>
            <p:cNvPr id="59" name="Oval 391">
              <a:extLst>
                <a:ext uri="{FF2B5EF4-FFF2-40B4-BE49-F238E27FC236}">
                  <a16:creationId xmlns:a16="http://schemas.microsoft.com/office/drawing/2014/main" id="{4836785D-5322-2F46-350C-283250B4ECC5}"/>
                </a:ext>
              </a:extLst>
            </p:cNvPr>
            <p:cNvSpPr>
              <a:spLocks noChangeArrowheads="1"/>
            </p:cNvSpPr>
            <p:nvPr/>
          </p:nvSpPr>
          <p:spPr bwMode="auto">
            <a:xfrm>
              <a:off x="3741"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0" name="Rectangle 397">
              <a:extLst>
                <a:ext uri="{FF2B5EF4-FFF2-40B4-BE49-F238E27FC236}">
                  <a16:creationId xmlns:a16="http://schemas.microsoft.com/office/drawing/2014/main" id="{4C53688B-6943-1A89-0A92-57006D0ADF01}"/>
                </a:ext>
              </a:extLst>
            </p:cNvPr>
            <p:cNvSpPr>
              <a:spLocks noChangeArrowheads="1"/>
            </p:cNvSpPr>
            <p:nvPr/>
          </p:nvSpPr>
          <p:spPr bwMode="auto">
            <a:xfrm>
              <a:off x="4059"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Text Box 399">
              <a:extLst>
                <a:ext uri="{FF2B5EF4-FFF2-40B4-BE49-F238E27FC236}">
                  <a16:creationId xmlns:a16="http://schemas.microsoft.com/office/drawing/2014/main" id="{8A629ACC-D932-4A16-40C6-9A541DA5E5D1}"/>
                </a:ext>
              </a:extLst>
            </p:cNvPr>
            <p:cNvSpPr txBox="1">
              <a:spLocks noChangeArrowheads="1"/>
            </p:cNvSpPr>
            <p:nvPr/>
          </p:nvSpPr>
          <p:spPr bwMode="auto">
            <a:xfrm>
              <a:off x="3696" y="3022"/>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nvGrpSpPr>
          <p:cNvPr id="62" name="Group 451">
            <a:extLst>
              <a:ext uri="{FF2B5EF4-FFF2-40B4-BE49-F238E27FC236}">
                <a16:creationId xmlns:a16="http://schemas.microsoft.com/office/drawing/2014/main" id="{4F4AF211-27FE-53AE-6ED7-07CB72D34A3D}"/>
              </a:ext>
            </a:extLst>
          </p:cNvPr>
          <p:cNvGrpSpPr>
            <a:grpSpLocks/>
          </p:cNvGrpSpPr>
          <p:nvPr/>
        </p:nvGrpSpPr>
        <p:grpSpPr bwMode="auto">
          <a:xfrm>
            <a:off x="5868988" y="5300663"/>
            <a:ext cx="2592387" cy="373062"/>
            <a:chOff x="3697" y="3339"/>
            <a:chExt cx="1633" cy="235"/>
          </a:xfrm>
        </p:grpSpPr>
        <p:sp>
          <p:nvSpPr>
            <p:cNvPr id="63" name="Oval 392">
              <a:extLst>
                <a:ext uri="{FF2B5EF4-FFF2-40B4-BE49-F238E27FC236}">
                  <a16:creationId xmlns:a16="http://schemas.microsoft.com/office/drawing/2014/main" id="{A6B222C0-B207-A3FD-E30D-FC4D952A32A1}"/>
                </a:ext>
              </a:extLst>
            </p:cNvPr>
            <p:cNvSpPr>
              <a:spLocks noChangeArrowheads="1"/>
            </p:cNvSpPr>
            <p:nvPr/>
          </p:nvSpPr>
          <p:spPr bwMode="auto">
            <a:xfrm>
              <a:off x="3742" y="334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0" name="Rectangle 396">
              <a:extLst>
                <a:ext uri="{FF2B5EF4-FFF2-40B4-BE49-F238E27FC236}">
                  <a16:creationId xmlns:a16="http://schemas.microsoft.com/office/drawing/2014/main" id="{42689D97-79BA-DDEF-F672-4E214FE51760}"/>
                </a:ext>
              </a:extLst>
            </p:cNvPr>
            <p:cNvSpPr>
              <a:spLocks noChangeArrowheads="1"/>
            </p:cNvSpPr>
            <p:nvPr/>
          </p:nvSpPr>
          <p:spPr bwMode="auto">
            <a:xfrm>
              <a:off x="4059" y="3339"/>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1" name="Text Box 400">
              <a:extLst>
                <a:ext uri="{FF2B5EF4-FFF2-40B4-BE49-F238E27FC236}">
                  <a16:creationId xmlns:a16="http://schemas.microsoft.com/office/drawing/2014/main" id="{D805F533-D35C-F3DD-937E-DEFB310A6993}"/>
                </a:ext>
              </a:extLst>
            </p:cNvPr>
            <p:cNvSpPr txBox="1">
              <a:spLocks noChangeArrowheads="1"/>
            </p:cNvSpPr>
            <p:nvPr/>
          </p:nvSpPr>
          <p:spPr bwMode="auto">
            <a:xfrm>
              <a:off x="3697" y="3343"/>
              <a:ext cx="3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5124" name="Group 452">
            <a:extLst>
              <a:ext uri="{FF2B5EF4-FFF2-40B4-BE49-F238E27FC236}">
                <a16:creationId xmlns:a16="http://schemas.microsoft.com/office/drawing/2014/main" id="{3FDD0BD7-4080-EC6B-494A-8CFEBA7BF1C9}"/>
              </a:ext>
            </a:extLst>
          </p:cNvPr>
          <p:cNvGrpSpPr>
            <a:grpSpLocks/>
          </p:cNvGrpSpPr>
          <p:nvPr/>
        </p:nvGrpSpPr>
        <p:grpSpPr bwMode="auto">
          <a:xfrm>
            <a:off x="5867400" y="5799138"/>
            <a:ext cx="2593975" cy="366712"/>
            <a:chOff x="3696" y="3653"/>
            <a:chExt cx="1634" cy="231"/>
          </a:xfrm>
        </p:grpSpPr>
        <p:sp>
          <p:nvSpPr>
            <p:cNvPr id="5125" name="Oval 393">
              <a:extLst>
                <a:ext uri="{FF2B5EF4-FFF2-40B4-BE49-F238E27FC236}">
                  <a16:creationId xmlns:a16="http://schemas.microsoft.com/office/drawing/2014/main" id="{CA820E33-1654-35B4-09A6-CBBB4C839F34}"/>
                </a:ext>
              </a:extLst>
            </p:cNvPr>
            <p:cNvSpPr>
              <a:spLocks noChangeArrowheads="1"/>
            </p:cNvSpPr>
            <p:nvPr/>
          </p:nvSpPr>
          <p:spPr bwMode="auto">
            <a:xfrm>
              <a:off x="3741"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7" name="Rectangle 395">
              <a:extLst>
                <a:ext uri="{FF2B5EF4-FFF2-40B4-BE49-F238E27FC236}">
                  <a16:creationId xmlns:a16="http://schemas.microsoft.com/office/drawing/2014/main" id="{3975D977-6408-C6D8-D696-494C86E4BC4B}"/>
                </a:ext>
              </a:extLst>
            </p:cNvPr>
            <p:cNvSpPr>
              <a:spLocks noChangeArrowheads="1"/>
            </p:cNvSpPr>
            <p:nvPr/>
          </p:nvSpPr>
          <p:spPr bwMode="auto">
            <a:xfrm>
              <a:off x="4059" y="3657"/>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9" name="Text Box 401">
              <a:extLst>
                <a:ext uri="{FF2B5EF4-FFF2-40B4-BE49-F238E27FC236}">
                  <a16:creationId xmlns:a16="http://schemas.microsoft.com/office/drawing/2014/main" id="{07AE296D-1F08-8ADE-5F91-48ECC454C0F3}"/>
                </a:ext>
              </a:extLst>
            </p:cNvPr>
            <p:cNvSpPr txBox="1">
              <a:spLocks noChangeArrowheads="1"/>
            </p:cNvSpPr>
            <p:nvPr/>
          </p:nvSpPr>
          <p:spPr bwMode="auto">
            <a:xfrm>
              <a:off x="3696" y="3653"/>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5131" name="Group 449">
            <a:extLst>
              <a:ext uri="{FF2B5EF4-FFF2-40B4-BE49-F238E27FC236}">
                <a16:creationId xmlns:a16="http://schemas.microsoft.com/office/drawing/2014/main" id="{BAD1B1A2-6A08-7B30-37E8-6A86F9080579}"/>
              </a:ext>
            </a:extLst>
          </p:cNvPr>
          <p:cNvGrpSpPr>
            <a:grpSpLocks/>
          </p:cNvGrpSpPr>
          <p:nvPr/>
        </p:nvGrpSpPr>
        <p:grpSpPr bwMode="auto">
          <a:xfrm>
            <a:off x="1543050" y="620713"/>
            <a:ext cx="6342063" cy="3529012"/>
            <a:chOff x="972" y="391"/>
            <a:chExt cx="3995" cy="2223"/>
          </a:xfrm>
        </p:grpSpPr>
        <p:pic>
          <p:nvPicPr>
            <p:cNvPr id="5136" name="Picture 357" descr="krebs">
              <a:extLst>
                <a:ext uri="{FF2B5EF4-FFF2-40B4-BE49-F238E27FC236}">
                  <a16:creationId xmlns:a16="http://schemas.microsoft.com/office/drawing/2014/main" id="{D7866F1C-DCA1-846D-A156-882B06D090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 y="663"/>
              <a:ext cx="3266" cy="1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8" name="Group 437">
              <a:extLst>
                <a:ext uri="{FF2B5EF4-FFF2-40B4-BE49-F238E27FC236}">
                  <a16:creationId xmlns:a16="http://schemas.microsoft.com/office/drawing/2014/main" id="{D984BD31-47AD-7A92-1A50-F20FD500DD3B}"/>
                </a:ext>
              </a:extLst>
            </p:cNvPr>
            <p:cNvGrpSpPr>
              <a:grpSpLocks/>
            </p:cNvGrpSpPr>
            <p:nvPr/>
          </p:nvGrpSpPr>
          <p:grpSpPr bwMode="auto">
            <a:xfrm>
              <a:off x="1791" y="391"/>
              <a:ext cx="315" cy="771"/>
              <a:chOff x="1791" y="391"/>
              <a:chExt cx="315" cy="771"/>
            </a:xfrm>
          </p:grpSpPr>
          <p:sp>
            <p:nvSpPr>
              <p:cNvPr id="141359" name="Oval 320">
                <a:extLst>
                  <a:ext uri="{FF2B5EF4-FFF2-40B4-BE49-F238E27FC236}">
                    <a16:creationId xmlns:a16="http://schemas.microsoft.com/office/drawing/2014/main" id="{CEB7B9AB-C10A-3223-2283-846E6EC7D1B0}"/>
                  </a:ext>
                </a:extLst>
              </p:cNvPr>
              <p:cNvSpPr>
                <a:spLocks noChangeArrowheads="1"/>
              </p:cNvSpPr>
              <p:nvPr/>
            </p:nvSpPr>
            <p:spPr bwMode="auto">
              <a:xfrm>
                <a:off x="1879"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0" name="Text Box 321">
                <a:extLst>
                  <a:ext uri="{FF2B5EF4-FFF2-40B4-BE49-F238E27FC236}">
                    <a16:creationId xmlns:a16="http://schemas.microsoft.com/office/drawing/2014/main" id="{C5B4C2FF-DE1A-10F2-E00D-76CDBA1F1038}"/>
                  </a:ext>
                </a:extLst>
              </p:cNvPr>
              <p:cNvSpPr txBox="1">
                <a:spLocks noChangeArrowheads="1"/>
              </p:cNvSpPr>
              <p:nvPr/>
            </p:nvSpPr>
            <p:spPr bwMode="auto">
              <a:xfrm>
                <a:off x="1882"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141361" name="Line 422">
                <a:extLst>
                  <a:ext uri="{FF2B5EF4-FFF2-40B4-BE49-F238E27FC236}">
                    <a16:creationId xmlns:a16="http://schemas.microsoft.com/office/drawing/2014/main" id="{2168322F-0B6A-0AB2-BB6C-2E182C292966}"/>
                  </a:ext>
                </a:extLst>
              </p:cNvPr>
              <p:cNvSpPr>
                <a:spLocks noChangeShapeType="1"/>
              </p:cNvSpPr>
              <p:nvPr/>
            </p:nvSpPr>
            <p:spPr bwMode="auto">
              <a:xfrm flipH="1">
                <a:off x="1791" y="618"/>
                <a:ext cx="182"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438">
              <a:extLst>
                <a:ext uri="{FF2B5EF4-FFF2-40B4-BE49-F238E27FC236}">
                  <a16:creationId xmlns:a16="http://schemas.microsoft.com/office/drawing/2014/main" id="{319F11E9-3992-7AA4-FA55-A65B1E0EFF42}"/>
                </a:ext>
              </a:extLst>
            </p:cNvPr>
            <p:cNvGrpSpPr>
              <a:grpSpLocks/>
            </p:cNvGrpSpPr>
            <p:nvPr/>
          </p:nvGrpSpPr>
          <p:grpSpPr bwMode="auto">
            <a:xfrm>
              <a:off x="1244" y="709"/>
              <a:ext cx="321" cy="231"/>
              <a:chOff x="1244" y="709"/>
              <a:chExt cx="321" cy="231"/>
            </a:xfrm>
          </p:grpSpPr>
          <p:sp>
            <p:nvSpPr>
              <p:cNvPr id="141356" name="Oval 402">
                <a:extLst>
                  <a:ext uri="{FF2B5EF4-FFF2-40B4-BE49-F238E27FC236}">
                    <a16:creationId xmlns:a16="http://schemas.microsoft.com/office/drawing/2014/main" id="{7B2AC6F5-82D8-2C68-6657-F5569D966048}"/>
                  </a:ext>
                </a:extLst>
              </p:cNvPr>
              <p:cNvSpPr>
                <a:spLocks noChangeArrowheads="1"/>
              </p:cNvSpPr>
              <p:nvPr/>
            </p:nvSpPr>
            <p:spPr bwMode="auto">
              <a:xfrm>
                <a:off x="1244"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7" name="Text Box 403">
                <a:extLst>
                  <a:ext uri="{FF2B5EF4-FFF2-40B4-BE49-F238E27FC236}">
                    <a16:creationId xmlns:a16="http://schemas.microsoft.com/office/drawing/2014/main" id="{4C805438-4665-EB24-F9DA-C348E829AE8C}"/>
                  </a:ext>
                </a:extLst>
              </p:cNvPr>
              <p:cNvSpPr txBox="1">
                <a:spLocks noChangeArrowheads="1"/>
              </p:cNvSpPr>
              <p:nvPr/>
            </p:nvSpPr>
            <p:spPr bwMode="auto">
              <a:xfrm>
                <a:off x="1247"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141358" name="Line 423">
                <a:extLst>
                  <a:ext uri="{FF2B5EF4-FFF2-40B4-BE49-F238E27FC236}">
                    <a16:creationId xmlns:a16="http://schemas.microsoft.com/office/drawing/2014/main" id="{52B7EC7E-A493-09BD-8470-0892B4802A5E}"/>
                  </a:ext>
                </a:extLst>
              </p:cNvPr>
              <p:cNvSpPr>
                <a:spLocks noChangeShapeType="1"/>
              </p:cNvSpPr>
              <p:nvPr/>
            </p:nvSpPr>
            <p:spPr bwMode="auto">
              <a:xfrm>
                <a:off x="1474" y="845"/>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439">
              <a:extLst>
                <a:ext uri="{FF2B5EF4-FFF2-40B4-BE49-F238E27FC236}">
                  <a16:creationId xmlns:a16="http://schemas.microsoft.com/office/drawing/2014/main" id="{DF5B49B6-640C-724C-D7A0-F8CE83FF1845}"/>
                </a:ext>
              </a:extLst>
            </p:cNvPr>
            <p:cNvGrpSpPr>
              <a:grpSpLocks/>
            </p:cNvGrpSpPr>
            <p:nvPr/>
          </p:nvGrpSpPr>
          <p:grpSpPr bwMode="auto">
            <a:xfrm>
              <a:off x="1153" y="1207"/>
              <a:ext cx="593" cy="231"/>
              <a:chOff x="1153" y="1207"/>
              <a:chExt cx="593" cy="231"/>
            </a:xfrm>
          </p:grpSpPr>
          <p:sp>
            <p:nvSpPr>
              <p:cNvPr id="141353" name="Oval 404">
                <a:extLst>
                  <a:ext uri="{FF2B5EF4-FFF2-40B4-BE49-F238E27FC236}">
                    <a16:creationId xmlns:a16="http://schemas.microsoft.com/office/drawing/2014/main" id="{21699AD8-B7E7-E93B-C55F-02C6E05D2357}"/>
                  </a:ext>
                </a:extLst>
              </p:cNvPr>
              <p:cNvSpPr>
                <a:spLocks noChangeArrowheads="1"/>
              </p:cNvSpPr>
              <p:nvPr/>
            </p:nvSpPr>
            <p:spPr bwMode="auto">
              <a:xfrm>
                <a:off x="1153"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4" name="Text Box 405">
                <a:extLst>
                  <a:ext uri="{FF2B5EF4-FFF2-40B4-BE49-F238E27FC236}">
                    <a16:creationId xmlns:a16="http://schemas.microsoft.com/office/drawing/2014/main" id="{19C29A4B-E3B3-C38B-B749-1532D3E64A25}"/>
                  </a:ext>
                </a:extLst>
              </p:cNvPr>
              <p:cNvSpPr txBox="1">
                <a:spLocks noChangeArrowheads="1"/>
              </p:cNvSpPr>
              <p:nvPr/>
            </p:nvSpPr>
            <p:spPr bwMode="auto">
              <a:xfrm>
                <a:off x="1156"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141355" name="Line 424">
                <a:extLst>
                  <a:ext uri="{FF2B5EF4-FFF2-40B4-BE49-F238E27FC236}">
                    <a16:creationId xmlns:a16="http://schemas.microsoft.com/office/drawing/2014/main" id="{884F55A1-5E86-4109-3101-E621E07A3A24}"/>
                  </a:ext>
                </a:extLst>
              </p:cNvPr>
              <p:cNvSpPr>
                <a:spLocks noChangeShapeType="1"/>
              </p:cNvSpPr>
              <p:nvPr/>
            </p:nvSpPr>
            <p:spPr bwMode="auto">
              <a:xfrm flipV="1">
                <a:off x="1383" y="1298"/>
                <a:ext cx="363"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440">
              <a:extLst>
                <a:ext uri="{FF2B5EF4-FFF2-40B4-BE49-F238E27FC236}">
                  <a16:creationId xmlns:a16="http://schemas.microsoft.com/office/drawing/2014/main" id="{26F7864E-9C64-DE15-D646-76CD3A773C2E}"/>
                </a:ext>
              </a:extLst>
            </p:cNvPr>
            <p:cNvGrpSpPr>
              <a:grpSpLocks/>
            </p:cNvGrpSpPr>
            <p:nvPr/>
          </p:nvGrpSpPr>
          <p:grpSpPr bwMode="auto">
            <a:xfrm>
              <a:off x="972" y="1480"/>
              <a:ext cx="955" cy="231"/>
              <a:chOff x="972" y="1480"/>
              <a:chExt cx="955" cy="231"/>
            </a:xfrm>
          </p:grpSpPr>
          <p:sp>
            <p:nvSpPr>
              <p:cNvPr id="141350" name="Oval 406">
                <a:extLst>
                  <a:ext uri="{FF2B5EF4-FFF2-40B4-BE49-F238E27FC236}">
                    <a16:creationId xmlns:a16="http://schemas.microsoft.com/office/drawing/2014/main" id="{AA384288-D2B0-DF6D-8EFB-D71150B35744}"/>
                  </a:ext>
                </a:extLst>
              </p:cNvPr>
              <p:cNvSpPr>
                <a:spLocks noChangeArrowheads="1"/>
              </p:cNvSpPr>
              <p:nvPr/>
            </p:nvSpPr>
            <p:spPr bwMode="auto">
              <a:xfrm>
                <a:off x="972"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1" name="Text Box 407">
                <a:extLst>
                  <a:ext uri="{FF2B5EF4-FFF2-40B4-BE49-F238E27FC236}">
                    <a16:creationId xmlns:a16="http://schemas.microsoft.com/office/drawing/2014/main" id="{24CC57D3-3147-791D-CCF0-9452D9E6A53F}"/>
                  </a:ext>
                </a:extLst>
              </p:cNvPr>
              <p:cNvSpPr txBox="1">
                <a:spLocks noChangeArrowheads="1"/>
              </p:cNvSpPr>
              <p:nvPr/>
            </p:nvSpPr>
            <p:spPr bwMode="auto">
              <a:xfrm>
                <a:off x="975"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141352" name="Line 425">
                <a:extLst>
                  <a:ext uri="{FF2B5EF4-FFF2-40B4-BE49-F238E27FC236}">
                    <a16:creationId xmlns:a16="http://schemas.microsoft.com/office/drawing/2014/main" id="{E6305B5C-520A-A4ED-A10A-382485E1FBA7}"/>
                  </a:ext>
                </a:extLst>
              </p:cNvPr>
              <p:cNvSpPr>
                <a:spLocks noChangeShapeType="1"/>
              </p:cNvSpPr>
              <p:nvPr/>
            </p:nvSpPr>
            <p:spPr bwMode="auto">
              <a:xfrm flipV="1">
                <a:off x="1202" y="1525"/>
                <a:ext cx="72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441">
              <a:extLst>
                <a:ext uri="{FF2B5EF4-FFF2-40B4-BE49-F238E27FC236}">
                  <a16:creationId xmlns:a16="http://schemas.microsoft.com/office/drawing/2014/main" id="{71D431B3-DC2E-67A8-CD83-C67856E7D5B4}"/>
                </a:ext>
              </a:extLst>
            </p:cNvPr>
            <p:cNvGrpSpPr>
              <a:grpSpLocks/>
            </p:cNvGrpSpPr>
            <p:nvPr/>
          </p:nvGrpSpPr>
          <p:grpSpPr bwMode="auto">
            <a:xfrm>
              <a:off x="1289" y="1979"/>
              <a:ext cx="548" cy="231"/>
              <a:chOff x="1289" y="1979"/>
              <a:chExt cx="548" cy="231"/>
            </a:xfrm>
          </p:grpSpPr>
          <p:sp>
            <p:nvSpPr>
              <p:cNvPr id="141347" name="Oval 408">
                <a:extLst>
                  <a:ext uri="{FF2B5EF4-FFF2-40B4-BE49-F238E27FC236}">
                    <a16:creationId xmlns:a16="http://schemas.microsoft.com/office/drawing/2014/main" id="{3AD6A110-2FAF-EBB8-7103-5ED7B8FF9F8C}"/>
                  </a:ext>
                </a:extLst>
              </p:cNvPr>
              <p:cNvSpPr>
                <a:spLocks noChangeArrowheads="1"/>
              </p:cNvSpPr>
              <p:nvPr/>
            </p:nvSpPr>
            <p:spPr bwMode="auto">
              <a:xfrm>
                <a:off x="1289"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8" name="Text Box 409">
                <a:extLst>
                  <a:ext uri="{FF2B5EF4-FFF2-40B4-BE49-F238E27FC236}">
                    <a16:creationId xmlns:a16="http://schemas.microsoft.com/office/drawing/2014/main" id="{A34B4BD3-CFAA-ED67-96E3-5B1E7BC83E2B}"/>
                  </a:ext>
                </a:extLst>
              </p:cNvPr>
              <p:cNvSpPr txBox="1">
                <a:spLocks noChangeArrowheads="1"/>
              </p:cNvSpPr>
              <p:nvPr/>
            </p:nvSpPr>
            <p:spPr bwMode="auto">
              <a:xfrm>
                <a:off x="1292"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141349" name="Line 426">
                <a:extLst>
                  <a:ext uri="{FF2B5EF4-FFF2-40B4-BE49-F238E27FC236}">
                    <a16:creationId xmlns:a16="http://schemas.microsoft.com/office/drawing/2014/main" id="{8684A27B-75EC-FFBD-73FE-A2BDA20F42E2}"/>
                  </a:ext>
                </a:extLst>
              </p:cNvPr>
              <p:cNvSpPr>
                <a:spLocks noChangeShapeType="1"/>
              </p:cNvSpPr>
              <p:nvPr/>
            </p:nvSpPr>
            <p:spPr bwMode="auto">
              <a:xfrm flipV="1">
                <a:off x="1519" y="2024"/>
                <a:ext cx="31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442">
              <a:extLst>
                <a:ext uri="{FF2B5EF4-FFF2-40B4-BE49-F238E27FC236}">
                  <a16:creationId xmlns:a16="http://schemas.microsoft.com/office/drawing/2014/main" id="{B964B224-16B2-ECC5-F2BE-7479F46572EA}"/>
                </a:ext>
              </a:extLst>
            </p:cNvPr>
            <p:cNvGrpSpPr>
              <a:grpSpLocks/>
            </p:cNvGrpSpPr>
            <p:nvPr/>
          </p:nvGrpSpPr>
          <p:grpSpPr bwMode="auto">
            <a:xfrm>
              <a:off x="2472" y="2296"/>
              <a:ext cx="998" cy="318"/>
              <a:chOff x="2472" y="2296"/>
              <a:chExt cx="998" cy="318"/>
            </a:xfrm>
          </p:grpSpPr>
          <p:sp>
            <p:nvSpPr>
              <p:cNvPr id="141342" name="Oval 330">
                <a:extLst>
                  <a:ext uri="{FF2B5EF4-FFF2-40B4-BE49-F238E27FC236}">
                    <a16:creationId xmlns:a16="http://schemas.microsoft.com/office/drawing/2014/main" id="{E849E982-D1A4-5F7A-DBF4-CA28400C30AA}"/>
                  </a:ext>
                </a:extLst>
              </p:cNvPr>
              <p:cNvSpPr>
                <a:spLocks noChangeArrowheads="1"/>
              </p:cNvSpPr>
              <p:nvPr/>
            </p:nvSpPr>
            <p:spPr bwMode="auto">
              <a:xfrm>
                <a:off x="2880" y="238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3" name="Text Box 331">
                <a:extLst>
                  <a:ext uri="{FF2B5EF4-FFF2-40B4-BE49-F238E27FC236}">
                    <a16:creationId xmlns:a16="http://schemas.microsoft.com/office/drawing/2014/main" id="{0CC094B0-94EE-A3E5-182D-B7B3C0FB47D9}"/>
                  </a:ext>
                </a:extLst>
              </p:cNvPr>
              <p:cNvSpPr txBox="1">
                <a:spLocks noChangeArrowheads="1"/>
              </p:cNvSpPr>
              <p:nvPr/>
            </p:nvSpPr>
            <p:spPr bwMode="auto">
              <a:xfrm>
                <a:off x="2883" y="238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141344" name="Line 427">
                <a:extLst>
                  <a:ext uri="{FF2B5EF4-FFF2-40B4-BE49-F238E27FC236}">
                    <a16:creationId xmlns:a16="http://schemas.microsoft.com/office/drawing/2014/main" id="{D1E87CA8-FBAC-8D2E-2067-1013ADE070C2}"/>
                  </a:ext>
                </a:extLst>
              </p:cNvPr>
              <p:cNvSpPr>
                <a:spLocks noChangeShapeType="1"/>
              </p:cNvSpPr>
              <p:nvPr/>
            </p:nvSpPr>
            <p:spPr bwMode="auto">
              <a:xfrm>
                <a:off x="2472" y="2341"/>
                <a:ext cx="99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5" name="Line 428">
                <a:extLst>
                  <a:ext uri="{FF2B5EF4-FFF2-40B4-BE49-F238E27FC236}">
                    <a16:creationId xmlns:a16="http://schemas.microsoft.com/office/drawing/2014/main" id="{2F5D70D9-36AD-7A31-03CD-9113611A968E}"/>
                  </a:ext>
                </a:extLst>
              </p:cNvPr>
              <p:cNvSpPr>
                <a:spLocks noChangeShapeType="1"/>
              </p:cNvSpPr>
              <p:nvPr/>
            </p:nvSpPr>
            <p:spPr bwMode="auto">
              <a:xfrm>
                <a:off x="2472"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46" name="Line 429">
                <a:extLst>
                  <a:ext uri="{FF2B5EF4-FFF2-40B4-BE49-F238E27FC236}">
                    <a16:creationId xmlns:a16="http://schemas.microsoft.com/office/drawing/2014/main" id="{A3728F7E-90F0-570C-F03E-653A0E62FD99}"/>
                  </a:ext>
                </a:extLst>
              </p:cNvPr>
              <p:cNvSpPr>
                <a:spLocks noChangeShapeType="1"/>
              </p:cNvSpPr>
              <p:nvPr/>
            </p:nvSpPr>
            <p:spPr bwMode="auto">
              <a:xfrm>
                <a:off x="3470" y="2296"/>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2" name="Group 443">
              <a:extLst>
                <a:ext uri="{FF2B5EF4-FFF2-40B4-BE49-F238E27FC236}">
                  <a16:creationId xmlns:a16="http://schemas.microsoft.com/office/drawing/2014/main" id="{3CE7BC18-9C33-D91E-0BCC-EDB0B60A1C48}"/>
                </a:ext>
              </a:extLst>
            </p:cNvPr>
            <p:cNvGrpSpPr>
              <a:grpSpLocks/>
            </p:cNvGrpSpPr>
            <p:nvPr/>
          </p:nvGrpSpPr>
          <p:grpSpPr bwMode="auto">
            <a:xfrm>
              <a:off x="3107" y="1434"/>
              <a:ext cx="451" cy="503"/>
              <a:chOff x="3107" y="1434"/>
              <a:chExt cx="451" cy="503"/>
            </a:xfrm>
          </p:grpSpPr>
          <p:sp>
            <p:nvSpPr>
              <p:cNvPr id="141338" name="Oval 410">
                <a:extLst>
                  <a:ext uri="{FF2B5EF4-FFF2-40B4-BE49-F238E27FC236}">
                    <a16:creationId xmlns:a16="http://schemas.microsoft.com/office/drawing/2014/main" id="{34A40A4C-2625-D7CB-3563-4B9CB0A485F4}"/>
                  </a:ext>
                </a:extLst>
              </p:cNvPr>
              <p:cNvSpPr>
                <a:spLocks noChangeArrowheads="1"/>
              </p:cNvSpPr>
              <p:nvPr/>
            </p:nvSpPr>
            <p:spPr bwMode="auto">
              <a:xfrm>
                <a:off x="3331"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0" name="Text Box 411">
                <a:extLst>
                  <a:ext uri="{FF2B5EF4-FFF2-40B4-BE49-F238E27FC236}">
                    <a16:creationId xmlns:a16="http://schemas.microsoft.com/office/drawing/2014/main" id="{5F80BB81-56AB-054D-BAB5-48C1810DE9C1}"/>
                  </a:ext>
                </a:extLst>
              </p:cNvPr>
              <p:cNvSpPr txBox="1">
                <a:spLocks noChangeArrowheads="1"/>
              </p:cNvSpPr>
              <p:nvPr/>
            </p:nvSpPr>
            <p:spPr bwMode="auto">
              <a:xfrm>
                <a:off x="3334"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141341" name="Line 430">
                <a:extLst>
                  <a:ext uri="{FF2B5EF4-FFF2-40B4-BE49-F238E27FC236}">
                    <a16:creationId xmlns:a16="http://schemas.microsoft.com/office/drawing/2014/main" id="{68360D34-7066-32EB-6157-784B600B88BE}"/>
                  </a:ext>
                </a:extLst>
              </p:cNvPr>
              <p:cNvSpPr>
                <a:spLocks noChangeShapeType="1"/>
              </p:cNvSpPr>
              <p:nvPr/>
            </p:nvSpPr>
            <p:spPr bwMode="auto">
              <a:xfrm flipH="1" flipV="1">
                <a:off x="3107" y="1434"/>
                <a:ext cx="272"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3" name="Group 444">
              <a:extLst>
                <a:ext uri="{FF2B5EF4-FFF2-40B4-BE49-F238E27FC236}">
                  <a16:creationId xmlns:a16="http://schemas.microsoft.com/office/drawing/2014/main" id="{C4A1835F-C664-6653-F4F2-8D6C5D0B37CB}"/>
                </a:ext>
              </a:extLst>
            </p:cNvPr>
            <p:cNvGrpSpPr>
              <a:grpSpLocks/>
            </p:cNvGrpSpPr>
            <p:nvPr/>
          </p:nvGrpSpPr>
          <p:grpSpPr bwMode="auto">
            <a:xfrm>
              <a:off x="3470" y="1480"/>
              <a:ext cx="587" cy="412"/>
              <a:chOff x="3470" y="1480"/>
              <a:chExt cx="587" cy="412"/>
            </a:xfrm>
          </p:grpSpPr>
          <p:sp>
            <p:nvSpPr>
              <p:cNvPr id="141334" name="Oval 412">
                <a:extLst>
                  <a:ext uri="{FF2B5EF4-FFF2-40B4-BE49-F238E27FC236}">
                    <a16:creationId xmlns:a16="http://schemas.microsoft.com/office/drawing/2014/main" id="{5696AE9F-FDFA-21A7-9937-836FEF1AD437}"/>
                  </a:ext>
                </a:extLst>
              </p:cNvPr>
              <p:cNvSpPr>
                <a:spLocks noChangeArrowheads="1"/>
              </p:cNvSpPr>
              <p:nvPr/>
            </p:nvSpPr>
            <p:spPr bwMode="auto">
              <a:xfrm>
                <a:off x="3830"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5" name="Text Box 413">
                <a:extLst>
                  <a:ext uri="{FF2B5EF4-FFF2-40B4-BE49-F238E27FC236}">
                    <a16:creationId xmlns:a16="http://schemas.microsoft.com/office/drawing/2014/main" id="{31BF5639-241A-7E58-5290-28B5488A339A}"/>
                  </a:ext>
                </a:extLst>
              </p:cNvPr>
              <p:cNvSpPr txBox="1">
                <a:spLocks noChangeArrowheads="1"/>
              </p:cNvSpPr>
              <p:nvPr/>
            </p:nvSpPr>
            <p:spPr bwMode="auto">
              <a:xfrm>
                <a:off x="3833"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sp>
            <p:nvSpPr>
              <p:cNvPr id="141336" name="Line 431">
                <a:extLst>
                  <a:ext uri="{FF2B5EF4-FFF2-40B4-BE49-F238E27FC236}">
                    <a16:creationId xmlns:a16="http://schemas.microsoft.com/office/drawing/2014/main" id="{B24947F7-0610-87C3-EB0A-9C9D2E215993}"/>
                  </a:ext>
                </a:extLst>
              </p:cNvPr>
              <p:cNvSpPr>
                <a:spLocks noChangeShapeType="1"/>
              </p:cNvSpPr>
              <p:nvPr/>
            </p:nvSpPr>
            <p:spPr bwMode="auto">
              <a:xfrm>
                <a:off x="3470" y="1570"/>
                <a:ext cx="45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41337" name="Line 432">
                <a:extLst>
                  <a:ext uri="{FF2B5EF4-FFF2-40B4-BE49-F238E27FC236}">
                    <a16:creationId xmlns:a16="http://schemas.microsoft.com/office/drawing/2014/main" id="{3CBC6858-0AE1-41DF-5297-5FB6454DBEF2}"/>
                  </a:ext>
                </a:extLst>
              </p:cNvPr>
              <p:cNvSpPr>
                <a:spLocks noChangeShapeType="1"/>
              </p:cNvSpPr>
              <p:nvPr/>
            </p:nvSpPr>
            <p:spPr bwMode="auto">
              <a:xfrm>
                <a:off x="3696" y="1480"/>
                <a:ext cx="227"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4" name="Group 445">
              <a:extLst>
                <a:ext uri="{FF2B5EF4-FFF2-40B4-BE49-F238E27FC236}">
                  <a16:creationId xmlns:a16="http://schemas.microsoft.com/office/drawing/2014/main" id="{CB439392-F099-3BDC-9306-9C827143E5EB}"/>
                </a:ext>
              </a:extLst>
            </p:cNvPr>
            <p:cNvGrpSpPr>
              <a:grpSpLocks/>
            </p:cNvGrpSpPr>
            <p:nvPr/>
          </p:nvGrpSpPr>
          <p:grpSpPr bwMode="auto">
            <a:xfrm>
              <a:off x="4558" y="1888"/>
              <a:ext cx="360" cy="276"/>
              <a:chOff x="4558" y="1888"/>
              <a:chExt cx="360" cy="276"/>
            </a:xfrm>
          </p:grpSpPr>
          <p:sp>
            <p:nvSpPr>
              <p:cNvPr id="141330" name="Oval 414">
                <a:extLst>
                  <a:ext uri="{FF2B5EF4-FFF2-40B4-BE49-F238E27FC236}">
                    <a16:creationId xmlns:a16="http://schemas.microsoft.com/office/drawing/2014/main" id="{19CB9760-15A7-00CA-480E-4B35319D9FFC}"/>
                  </a:ext>
                </a:extLst>
              </p:cNvPr>
              <p:cNvSpPr>
                <a:spLocks noChangeArrowheads="1"/>
              </p:cNvSpPr>
              <p:nvPr/>
            </p:nvSpPr>
            <p:spPr bwMode="auto">
              <a:xfrm>
                <a:off x="4691"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1" name="Text Box 415">
                <a:extLst>
                  <a:ext uri="{FF2B5EF4-FFF2-40B4-BE49-F238E27FC236}">
                    <a16:creationId xmlns:a16="http://schemas.microsoft.com/office/drawing/2014/main" id="{3F6DE651-104F-D7BE-A00D-215B513323D1}"/>
                  </a:ext>
                </a:extLst>
              </p:cNvPr>
              <p:cNvSpPr txBox="1">
                <a:spLocks noChangeArrowheads="1"/>
              </p:cNvSpPr>
              <p:nvPr/>
            </p:nvSpPr>
            <p:spPr bwMode="auto">
              <a:xfrm>
                <a:off x="4694"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sp>
            <p:nvSpPr>
              <p:cNvPr id="141332" name="Line 433">
                <a:extLst>
                  <a:ext uri="{FF2B5EF4-FFF2-40B4-BE49-F238E27FC236}">
                    <a16:creationId xmlns:a16="http://schemas.microsoft.com/office/drawing/2014/main" id="{24E65D70-EE18-C0FC-D9E6-87CC7C332280}"/>
                  </a:ext>
                </a:extLst>
              </p:cNvPr>
              <p:cNvSpPr>
                <a:spLocks noChangeShapeType="1"/>
              </p:cNvSpPr>
              <p:nvPr/>
            </p:nvSpPr>
            <p:spPr bwMode="auto">
              <a:xfrm>
                <a:off x="4558" y="1888"/>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5" name="Group 446">
              <a:extLst>
                <a:ext uri="{FF2B5EF4-FFF2-40B4-BE49-F238E27FC236}">
                  <a16:creationId xmlns:a16="http://schemas.microsoft.com/office/drawing/2014/main" id="{02AE04D6-649A-75F0-B187-206385FD3C8B}"/>
                </a:ext>
              </a:extLst>
            </p:cNvPr>
            <p:cNvGrpSpPr>
              <a:grpSpLocks/>
            </p:cNvGrpSpPr>
            <p:nvPr/>
          </p:nvGrpSpPr>
          <p:grpSpPr bwMode="auto">
            <a:xfrm>
              <a:off x="4128" y="981"/>
              <a:ext cx="839" cy="363"/>
              <a:chOff x="4128" y="981"/>
              <a:chExt cx="839" cy="363"/>
            </a:xfrm>
          </p:grpSpPr>
          <p:sp>
            <p:nvSpPr>
              <p:cNvPr id="141326" name="Oval 416">
                <a:extLst>
                  <a:ext uri="{FF2B5EF4-FFF2-40B4-BE49-F238E27FC236}">
                    <a16:creationId xmlns:a16="http://schemas.microsoft.com/office/drawing/2014/main" id="{5AD81D92-5CF6-1EA4-6F53-E1FD27893569}"/>
                  </a:ext>
                </a:extLst>
              </p:cNvPr>
              <p:cNvSpPr>
                <a:spLocks noChangeArrowheads="1"/>
              </p:cNvSpPr>
              <p:nvPr/>
            </p:nvSpPr>
            <p:spPr bwMode="auto">
              <a:xfrm>
                <a:off x="4695" y="98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8" name="Text Box 417">
                <a:extLst>
                  <a:ext uri="{FF2B5EF4-FFF2-40B4-BE49-F238E27FC236}">
                    <a16:creationId xmlns:a16="http://schemas.microsoft.com/office/drawing/2014/main" id="{7C2DC08A-6638-80E3-F8BD-96BF087B1487}"/>
                  </a:ext>
                </a:extLst>
              </p:cNvPr>
              <p:cNvSpPr txBox="1">
                <a:spLocks noChangeArrowheads="1"/>
              </p:cNvSpPr>
              <p:nvPr/>
            </p:nvSpPr>
            <p:spPr bwMode="auto">
              <a:xfrm>
                <a:off x="4649" y="981"/>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141329" name="Line 434">
                <a:extLst>
                  <a:ext uri="{FF2B5EF4-FFF2-40B4-BE49-F238E27FC236}">
                    <a16:creationId xmlns:a16="http://schemas.microsoft.com/office/drawing/2014/main" id="{A6A19A1E-8273-9C39-B87F-3C1081D8CFEC}"/>
                  </a:ext>
                </a:extLst>
              </p:cNvPr>
              <p:cNvSpPr>
                <a:spLocks noChangeShapeType="1"/>
              </p:cNvSpPr>
              <p:nvPr/>
            </p:nvSpPr>
            <p:spPr bwMode="auto">
              <a:xfrm flipV="1">
                <a:off x="4128" y="1117"/>
                <a:ext cx="56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6" name="Group 447">
              <a:extLst>
                <a:ext uri="{FF2B5EF4-FFF2-40B4-BE49-F238E27FC236}">
                  <a16:creationId xmlns:a16="http://schemas.microsoft.com/office/drawing/2014/main" id="{C136014E-9FFA-49FD-7BD1-D4760AD2EB0F}"/>
                </a:ext>
              </a:extLst>
            </p:cNvPr>
            <p:cNvGrpSpPr>
              <a:grpSpLocks/>
            </p:cNvGrpSpPr>
            <p:nvPr/>
          </p:nvGrpSpPr>
          <p:grpSpPr bwMode="auto">
            <a:xfrm>
              <a:off x="4014" y="799"/>
              <a:ext cx="590" cy="408"/>
              <a:chOff x="4014" y="799"/>
              <a:chExt cx="590" cy="408"/>
            </a:xfrm>
          </p:grpSpPr>
          <p:sp>
            <p:nvSpPr>
              <p:cNvPr id="141323" name="Text Box 418">
                <a:extLst>
                  <a:ext uri="{FF2B5EF4-FFF2-40B4-BE49-F238E27FC236}">
                    <a16:creationId xmlns:a16="http://schemas.microsoft.com/office/drawing/2014/main" id="{AF797EDC-7C86-FF7B-22DA-E0ECDBA37AD5}"/>
                  </a:ext>
                </a:extLst>
              </p:cNvPr>
              <p:cNvSpPr txBox="1">
                <a:spLocks noChangeArrowheads="1"/>
              </p:cNvSpPr>
              <p:nvPr/>
            </p:nvSpPr>
            <p:spPr bwMode="auto">
              <a:xfrm>
                <a:off x="4286" y="799"/>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sp>
            <p:nvSpPr>
              <p:cNvPr id="141324" name="Oval 419">
                <a:extLst>
                  <a:ext uri="{FF2B5EF4-FFF2-40B4-BE49-F238E27FC236}">
                    <a16:creationId xmlns:a16="http://schemas.microsoft.com/office/drawing/2014/main" id="{060A6405-BA82-978A-5569-0DE32F47D88F}"/>
                  </a:ext>
                </a:extLst>
              </p:cNvPr>
              <p:cNvSpPr>
                <a:spLocks noChangeArrowheads="1"/>
              </p:cNvSpPr>
              <p:nvPr/>
            </p:nvSpPr>
            <p:spPr bwMode="auto">
              <a:xfrm>
                <a:off x="4331" y="79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5" name="Line 435">
                <a:extLst>
                  <a:ext uri="{FF2B5EF4-FFF2-40B4-BE49-F238E27FC236}">
                    <a16:creationId xmlns:a16="http://schemas.microsoft.com/office/drawing/2014/main" id="{BAA4D60D-4484-7868-9B6F-4A4CDBE4615A}"/>
                  </a:ext>
                </a:extLst>
              </p:cNvPr>
              <p:cNvSpPr>
                <a:spLocks noChangeShapeType="1"/>
              </p:cNvSpPr>
              <p:nvPr/>
            </p:nvSpPr>
            <p:spPr bwMode="auto">
              <a:xfrm flipH="1">
                <a:off x="4014" y="935"/>
                <a:ext cx="318"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7" name="Group 448">
              <a:extLst>
                <a:ext uri="{FF2B5EF4-FFF2-40B4-BE49-F238E27FC236}">
                  <a16:creationId xmlns:a16="http://schemas.microsoft.com/office/drawing/2014/main" id="{301411D0-EAF6-9602-0032-37DEAB3C7FA2}"/>
                </a:ext>
              </a:extLst>
            </p:cNvPr>
            <p:cNvGrpSpPr>
              <a:grpSpLocks/>
            </p:cNvGrpSpPr>
            <p:nvPr/>
          </p:nvGrpSpPr>
          <p:grpSpPr bwMode="auto">
            <a:xfrm>
              <a:off x="3061" y="663"/>
              <a:ext cx="1135" cy="318"/>
              <a:chOff x="3061" y="663"/>
              <a:chExt cx="1135" cy="318"/>
            </a:xfrm>
          </p:grpSpPr>
          <p:sp>
            <p:nvSpPr>
              <p:cNvPr id="141318" name="Text Box 420">
                <a:extLst>
                  <a:ext uri="{FF2B5EF4-FFF2-40B4-BE49-F238E27FC236}">
                    <a16:creationId xmlns:a16="http://schemas.microsoft.com/office/drawing/2014/main" id="{BAFBA2E7-D22A-07A4-3702-CA85219C9313}"/>
                  </a:ext>
                </a:extLst>
              </p:cNvPr>
              <p:cNvSpPr txBox="1">
                <a:spLocks noChangeArrowheads="1"/>
              </p:cNvSpPr>
              <p:nvPr/>
            </p:nvSpPr>
            <p:spPr bwMode="auto">
              <a:xfrm>
                <a:off x="3878" y="663"/>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sp>
            <p:nvSpPr>
              <p:cNvPr id="141319" name="Oval 421">
                <a:extLst>
                  <a:ext uri="{FF2B5EF4-FFF2-40B4-BE49-F238E27FC236}">
                    <a16:creationId xmlns:a16="http://schemas.microsoft.com/office/drawing/2014/main" id="{12623F06-192E-8E9E-A34F-C6B6379DBBD7}"/>
                  </a:ext>
                </a:extLst>
              </p:cNvPr>
              <p:cNvSpPr>
                <a:spLocks noChangeArrowheads="1"/>
              </p:cNvSpPr>
              <p:nvPr/>
            </p:nvSpPr>
            <p:spPr bwMode="auto">
              <a:xfrm>
                <a:off x="3923" y="66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22" name="Line 436">
                <a:extLst>
                  <a:ext uri="{FF2B5EF4-FFF2-40B4-BE49-F238E27FC236}">
                    <a16:creationId xmlns:a16="http://schemas.microsoft.com/office/drawing/2014/main" id="{A2593B34-CCA0-7094-75FC-A5FF75F2DF0A}"/>
                  </a:ext>
                </a:extLst>
              </p:cNvPr>
              <p:cNvSpPr>
                <a:spLocks noChangeShapeType="1"/>
              </p:cNvSpPr>
              <p:nvPr/>
            </p:nvSpPr>
            <p:spPr bwMode="auto">
              <a:xfrm flipV="1">
                <a:off x="3061" y="799"/>
                <a:ext cx="862"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extLst>
      <p:ext uri="{BB962C8B-B14F-4D97-AF65-F5344CB8AC3E}">
        <p14:creationId xmlns:p14="http://schemas.microsoft.com/office/powerpoint/2010/main" val="165954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F38A84AC-42A1-385D-86C4-ACEA1633F25A}"/>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448D09AB-1EB1-39D3-053C-A8B4A18DC078}"/>
              </a:ext>
            </a:extLst>
          </p:cNvPr>
          <p:cNvSpPr>
            <a:spLocks noGrp="1" noChangeArrowheads="1"/>
          </p:cNvSpPr>
          <p:nvPr>
            <p:ph type="title"/>
          </p:nvPr>
        </p:nvSpPr>
        <p:spPr/>
        <p:txBody>
          <a:bodyPr/>
          <a:lstStyle/>
          <a:p>
            <a:r>
              <a:rPr lang="de-DE" altLang="de-DE" dirty="0"/>
              <a:t>Der Körperbau des Edelkrebses</a:t>
            </a:r>
          </a:p>
        </p:txBody>
      </p:sp>
      <p:grpSp>
        <p:nvGrpSpPr>
          <p:cNvPr id="32" name="Gruppieren 3">
            <a:extLst>
              <a:ext uri="{FF2B5EF4-FFF2-40B4-BE49-F238E27FC236}">
                <a16:creationId xmlns:a16="http://schemas.microsoft.com/office/drawing/2014/main" id="{C235CDD0-8175-38EB-6AFB-E8D1E81D0D1F}"/>
              </a:ext>
            </a:extLst>
          </p:cNvPr>
          <p:cNvGrpSpPr>
            <a:grpSpLocks/>
          </p:cNvGrpSpPr>
          <p:nvPr/>
        </p:nvGrpSpPr>
        <p:grpSpPr bwMode="auto">
          <a:xfrm>
            <a:off x="535489" y="1124744"/>
            <a:ext cx="8677275" cy="3600450"/>
            <a:chOff x="431801" y="1124694"/>
            <a:chExt cx="8677274" cy="3600450"/>
          </a:xfrm>
        </p:grpSpPr>
        <p:grpSp>
          <p:nvGrpSpPr>
            <p:cNvPr id="33" name="Gruppieren 2">
              <a:extLst>
                <a:ext uri="{FF2B5EF4-FFF2-40B4-BE49-F238E27FC236}">
                  <a16:creationId xmlns:a16="http://schemas.microsoft.com/office/drawing/2014/main" id="{FA085154-C547-D31B-B8CF-1A036041FBAB}"/>
                </a:ext>
              </a:extLst>
            </p:cNvPr>
            <p:cNvGrpSpPr>
              <a:grpSpLocks/>
            </p:cNvGrpSpPr>
            <p:nvPr/>
          </p:nvGrpSpPr>
          <p:grpSpPr bwMode="auto">
            <a:xfrm>
              <a:off x="431801" y="1124694"/>
              <a:ext cx="8496300" cy="3600450"/>
              <a:chOff x="468313" y="1125538"/>
              <a:chExt cx="8496300" cy="3600450"/>
            </a:xfrm>
          </p:grpSpPr>
          <p:grpSp>
            <p:nvGrpSpPr>
              <p:cNvPr id="50" name="Group 142">
                <a:extLst>
                  <a:ext uri="{FF2B5EF4-FFF2-40B4-BE49-F238E27FC236}">
                    <a16:creationId xmlns:a16="http://schemas.microsoft.com/office/drawing/2014/main" id="{7A67D882-FD74-4CAB-BCD0-4FD58C832EB7}"/>
                  </a:ext>
                </a:extLst>
              </p:cNvPr>
              <p:cNvGrpSpPr>
                <a:grpSpLocks/>
              </p:cNvGrpSpPr>
              <p:nvPr/>
            </p:nvGrpSpPr>
            <p:grpSpPr bwMode="auto">
              <a:xfrm>
                <a:off x="468313" y="1125538"/>
                <a:ext cx="8496300" cy="3600450"/>
                <a:chOff x="295" y="709"/>
                <a:chExt cx="5352" cy="2268"/>
              </a:xfrm>
            </p:grpSpPr>
            <p:pic>
              <p:nvPicPr>
                <p:cNvPr id="5123" name="Picture 49" descr="krebs">
                  <a:extLst>
                    <a:ext uri="{FF2B5EF4-FFF2-40B4-BE49-F238E27FC236}">
                      <a16:creationId xmlns:a16="http://schemas.microsoft.com/office/drawing/2014/main" id="{252A5E00-12D8-60B0-8C53-A216E2825A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 y="981"/>
                  <a:ext cx="3266" cy="1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6" name="Group 133">
                  <a:extLst>
                    <a:ext uri="{FF2B5EF4-FFF2-40B4-BE49-F238E27FC236}">
                      <a16:creationId xmlns:a16="http://schemas.microsoft.com/office/drawing/2014/main" id="{DE510DA5-304E-8279-C8D8-1A8D2D762960}"/>
                    </a:ext>
                  </a:extLst>
                </p:cNvPr>
                <p:cNvGrpSpPr>
                  <a:grpSpLocks/>
                </p:cNvGrpSpPr>
                <p:nvPr/>
              </p:nvGrpSpPr>
              <p:grpSpPr bwMode="auto">
                <a:xfrm>
                  <a:off x="1791" y="709"/>
                  <a:ext cx="1134" cy="771"/>
                  <a:chOff x="1791" y="709"/>
                  <a:chExt cx="1134" cy="771"/>
                </a:xfrm>
              </p:grpSpPr>
              <p:sp>
                <p:nvSpPr>
                  <p:cNvPr id="5173" name="Line 93">
                    <a:extLst>
                      <a:ext uri="{FF2B5EF4-FFF2-40B4-BE49-F238E27FC236}">
                        <a16:creationId xmlns:a16="http://schemas.microsoft.com/office/drawing/2014/main" id="{7DCE5DC8-CCBF-6922-D887-50627D7D610A}"/>
                      </a:ext>
                    </a:extLst>
                  </p:cNvPr>
                  <p:cNvSpPr>
                    <a:spLocks noChangeShapeType="1"/>
                  </p:cNvSpPr>
                  <p:nvPr/>
                </p:nvSpPr>
                <p:spPr bwMode="auto">
                  <a:xfrm flipH="1">
                    <a:off x="1791" y="936"/>
                    <a:ext cx="182"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4" name="Text Box 108">
                    <a:extLst>
                      <a:ext uri="{FF2B5EF4-FFF2-40B4-BE49-F238E27FC236}">
                        <a16:creationId xmlns:a16="http://schemas.microsoft.com/office/drawing/2014/main" id="{29017C92-6771-419A-EDA0-EAC66D8AB3F9}"/>
                      </a:ext>
                    </a:extLst>
                  </p:cNvPr>
                  <p:cNvSpPr txBox="1">
                    <a:spLocks noChangeArrowheads="1"/>
                  </p:cNvSpPr>
                  <p:nvPr/>
                </p:nvSpPr>
                <p:spPr bwMode="auto">
                  <a:xfrm>
                    <a:off x="1882" y="70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Facettenauge</a:t>
                    </a:r>
                  </a:p>
                </p:txBody>
              </p:sp>
              <p:sp>
                <p:nvSpPr>
                  <p:cNvPr id="5175" name="Rectangle 109">
                    <a:extLst>
                      <a:ext uri="{FF2B5EF4-FFF2-40B4-BE49-F238E27FC236}">
                        <a16:creationId xmlns:a16="http://schemas.microsoft.com/office/drawing/2014/main" id="{F455E401-87CD-64AA-0BB1-A33571285072}"/>
                      </a:ext>
                    </a:extLst>
                  </p:cNvPr>
                  <p:cNvSpPr>
                    <a:spLocks noChangeArrowheads="1"/>
                  </p:cNvSpPr>
                  <p:nvPr/>
                </p:nvSpPr>
                <p:spPr bwMode="auto">
                  <a:xfrm>
                    <a:off x="1837" y="709"/>
                    <a:ext cx="108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28" name="Group 134">
                  <a:extLst>
                    <a:ext uri="{FF2B5EF4-FFF2-40B4-BE49-F238E27FC236}">
                      <a16:creationId xmlns:a16="http://schemas.microsoft.com/office/drawing/2014/main" id="{80D3B06E-7B81-F537-6198-51DD59CEF31F}"/>
                    </a:ext>
                  </a:extLst>
                </p:cNvPr>
                <p:cNvGrpSpPr>
                  <a:grpSpLocks/>
                </p:cNvGrpSpPr>
                <p:nvPr/>
              </p:nvGrpSpPr>
              <p:grpSpPr bwMode="auto">
                <a:xfrm>
                  <a:off x="386" y="1026"/>
                  <a:ext cx="1179" cy="227"/>
                  <a:chOff x="386" y="1026"/>
                  <a:chExt cx="1179" cy="227"/>
                </a:xfrm>
              </p:grpSpPr>
              <p:sp>
                <p:nvSpPr>
                  <p:cNvPr id="5170" name="Line 94">
                    <a:extLst>
                      <a:ext uri="{FF2B5EF4-FFF2-40B4-BE49-F238E27FC236}">
                        <a16:creationId xmlns:a16="http://schemas.microsoft.com/office/drawing/2014/main" id="{96A03FDC-7D1A-F569-F0CE-DC9CF74F2FDE}"/>
                      </a:ext>
                    </a:extLst>
                  </p:cNvPr>
                  <p:cNvSpPr>
                    <a:spLocks noChangeShapeType="1"/>
                  </p:cNvSpPr>
                  <p:nvPr/>
                </p:nvSpPr>
                <p:spPr bwMode="auto">
                  <a:xfrm>
                    <a:off x="1474" y="116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1" name="Text Box 110">
                    <a:extLst>
                      <a:ext uri="{FF2B5EF4-FFF2-40B4-BE49-F238E27FC236}">
                        <a16:creationId xmlns:a16="http://schemas.microsoft.com/office/drawing/2014/main" id="{B8EBCF7A-D503-4BA9-1F4A-596B83C82891}"/>
                      </a:ext>
                    </a:extLst>
                  </p:cNvPr>
                  <p:cNvSpPr txBox="1">
                    <a:spLocks noChangeArrowheads="1"/>
                  </p:cNvSpPr>
                  <p:nvPr/>
                </p:nvSpPr>
                <p:spPr bwMode="auto">
                  <a:xfrm>
                    <a:off x="431" y="1026"/>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lange Antenne</a:t>
                    </a:r>
                  </a:p>
                </p:txBody>
              </p:sp>
              <p:sp>
                <p:nvSpPr>
                  <p:cNvPr id="5172" name="Rectangle 111">
                    <a:extLst>
                      <a:ext uri="{FF2B5EF4-FFF2-40B4-BE49-F238E27FC236}">
                        <a16:creationId xmlns:a16="http://schemas.microsoft.com/office/drawing/2014/main" id="{103A9D21-BCE7-5AC0-63FA-24A6C9185C9B}"/>
                      </a:ext>
                    </a:extLst>
                  </p:cNvPr>
                  <p:cNvSpPr>
                    <a:spLocks noChangeArrowheads="1"/>
                  </p:cNvSpPr>
                  <p:nvPr/>
                </p:nvSpPr>
                <p:spPr bwMode="auto">
                  <a:xfrm>
                    <a:off x="386" y="1026"/>
                    <a:ext cx="108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30" name="Group 135">
                  <a:extLst>
                    <a:ext uri="{FF2B5EF4-FFF2-40B4-BE49-F238E27FC236}">
                      <a16:creationId xmlns:a16="http://schemas.microsoft.com/office/drawing/2014/main" id="{880C0816-B5FA-ACB4-1568-93B674223BF7}"/>
                    </a:ext>
                  </a:extLst>
                </p:cNvPr>
                <p:cNvGrpSpPr>
                  <a:grpSpLocks/>
                </p:cNvGrpSpPr>
                <p:nvPr/>
              </p:nvGrpSpPr>
              <p:grpSpPr bwMode="auto">
                <a:xfrm>
                  <a:off x="295" y="1480"/>
                  <a:ext cx="1451" cy="227"/>
                  <a:chOff x="295" y="1480"/>
                  <a:chExt cx="1451" cy="227"/>
                </a:xfrm>
              </p:grpSpPr>
              <p:sp>
                <p:nvSpPr>
                  <p:cNvPr id="5167" name="Line 95">
                    <a:extLst>
                      <a:ext uri="{FF2B5EF4-FFF2-40B4-BE49-F238E27FC236}">
                        <a16:creationId xmlns:a16="http://schemas.microsoft.com/office/drawing/2014/main" id="{B5A49FA6-FB2A-AD16-83E3-5C904611545C}"/>
                      </a:ext>
                    </a:extLst>
                  </p:cNvPr>
                  <p:cNvSpPr>
                    <a:spLocks noChangeShapeType="1"/>
                  </p:cNvSpPr>
                  <p:nvPr/>
                </p:nvSpPr>
                <p:spPr bwMode="auto">
                  <a:xfrm flipV="1">
                    <a:off x="1383" y="1616"/>
                    <a:ext cx="363"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8" name="Text Box 112">
                    <a:extLst>
                      <a:ext uri="{FF2B5EF4-FFF2-40B4-BE49-F238E27FC236}">
                        <a16:creationId xmlns:a16="http://schemas.microsoft.com/office/drawing/2014/main" id="{6976A123-357B-150F-443E-1A364F38C5BE}"/>
                      </a:ext>
                    </a:extLst>
                  </p:cNvPr>
                  <p:cNvSpPr txBox="1">
                    <a:spLocks noChangeArrowheads="1"/>
                  </p:cNvSpPr>
                  <p:nvPr/>
                </p:nvSpPr>
                <p:spPr bwMode="auto">
                  <a:xfrm>
                    <a:off x="340" y="1480"/>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kurze Antenne</a:t>
                    </a:r>
                  </a:p>
                </p:txBody>
              </p:sp>
              <p:sp>
                <p:nvSpPr>
                  <p:cNvPr id="5169" name="Rectangle 113">
                    <a:extLst>
                      <a:ext uri="{FF2B5EF4-FFF2-40B4-BE49-F238E27FC236}">
                        <a16:creationId xmlns:a16="http://schemas.microsoft.com/office/drawing/2014/main" id="{3D50AA1B-CB3A-2D6E-ADB4-8DA867C4B5D6}"/>
                      </a:ext>
                    </a:extLst>
                  </p:cNvPr>
                  <p:cNvSpPr>
                    <a:spLocks noChangeArrowheads="1"/>
                  </p:cNvSpPr>
                  <p:nvPr/>
                </p:nvSpPr>
                <p:spPr bwMode="auto">
                  <a:xfrm>
                    <a:off x="295" y="1480"/>
                    <a:ext cx="108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5132" name="Rectangle 115">
                  <a:extLst>
                    <a:ext uri="{FF2B5EF4-FFF2-40B4-BE49-F238E27FC236}">
                      <a16:creationId xmlns:a16="http://schemas.microsoft.com/office/drawing/2014/main" id="{976CEFD0-7BB4-FEE4-023B-4820491D8480}"/>
                    </a:ext>
                  </a:extLst>
                </p:cNvPr>
                <p:cNvSpPr>
                  <a:spLocks noChangeArrowheads="1"/>
                </p:cNvSpPr>
                <p:nvPr/>
              </p:nvSpPr>
              <p:spPr bwMode="auto">
                <a:xfrm>
                  <a:off x="385" y="1842"/>
                  <a:ext cx="81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33" name="Group 137">
                  <a:extLst>
                    <a:ext uri="{FF2B5EF4-FFF2-40B4-BE49-F238E27FC236}">
                      <a16:creationId xmlns:a16="http://schemas.microsoft.com/office/drawing/2014/main" id="{4E9A8FAF-18CB-B392-5DEE-5CC884B55D86}"/>
                    </a:ext>
                  </a:extLst>
                </p:cNvPr>
                <p:cNvGrpSpPr>
                  <a:grpSpLocks/>
                </p:cNvGrpSpPr>
                <p:nvPr/>
              </p:nvGrpSpPr>
              <p:grpSpPr bwMode="auto">
                <a:xfrm>
                  <a:off x="884" y="2296"/>
                  <a:ext cx="953" cy="227"/>
                  <a:chOff x="884" y="2296"/>
                  <a:chExt cx="953" cy="227"/>
                </a:xfrm>
              </p:grpSpPr>
              <p:sp>
                <p:nvSpPr>
                  <p:cNvPr id="5164" name="Line 97">
                    <a:extLst>
                      <a:ext uri="{FF2B5EF4-FFF2-40B4-BE49-F238E27FC236}">
                        <a16:creationId xmlns:a16="http://schemas.microsoft.com/office/drawing/2014/main" id="{4F1F0C68-0A34-E016-1E8D-A7FE08D7989C}"/>
                      </a:ext>
                    </a:extLst>
                  </p:cNvPr>
                  <p:cNvSpPr>
                    <a:spLocks noChangeShapeType="1"/>
                  </p:cNvSpPr>
                  <p:nvPr/>
                </p:nvSpPr>
                <p:spPr bwMode="auto">
                  <a:xfrm flipV="1">
                    <a:off x="1519" y="2342"/>
                    <a:ext cx="31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5" name="Text Box 116">
                    <a:extLst>
                      <a:ext uri="{FF2B5EF4-FFF2-40B4-BE49-F238E27FC236}">
                        <a16:creationId xmlns:a16="http://schemas.microsoft.com/office/drawing/2014/main" id="{316A1B49-EE47-3199-F79F-D5F808F59CCB}"/>
                      </a:ext>
                    </a:extLst>
                  </p:cNvPr>
                  <p:cNvSpPr txBox="1">
                    <a:spLocks noChangeArrowheads="1"/>
                  </p:cNvSpPr>
                  <p:nvPr/>
                </p:nvSpPr>
                <p:spPr bwMode="auto">
                  <a:xfrm>
                    <a:off x="884" y="2296"/>
                    <a:ext cx="5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Schere</a:t>
                    </a:r>
                  </a:p>
                </p:txBody>
              </p:sp>
              <p:sp>
                <p:nvSpPr>
                  <p:cNvPr id="5166" name="Rectangle 117">
                    <a:extLst>
                      <a:ext uri="{FF2B5EF4-FFF2-40B4-BE49-F238E27FC236}">
                        <a16:creationId xmlns:a16="http://schemas.microsoft.com/office/drawing/2014/main" id="{784F3D56-A0BA-FFF3-8AE3-393DF4F85E46}"/>
                      </a:ext>
                    </a:extLst>
                  </p:cNvPr>
                  <p:cNvSpPr>
                    <a:spLocks noChangeArrowheads="1"/>
                  </p:cNvSpPr>
                  <p:nvPr/>
                </p:nvSpPr>
                <p:spPr bwMode="auto">
                  <a:xfrm>
                    <a:off x="884" y="2296"/>
                    <a:ext cx="63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34" name="Group 138">
                  <a:extLst>
                    <a:ext uri="{FF2B5EF4-FFF2-40B4-BE49-F238E27FC236}">
                      <a16:creationId xmlns:a16="http://schemas.microsoft.com/office/drawing/2014/main" id="{F0906DBF-6E4C-B6CC-CE90-814200CDE1AF}"/>
                    </a:ext>
                  </a:extLst>
                </p:cNvPr>
                <p:cNvGrpSpPr>
                  <a:grpSpLocks/>
                </p:cNvGrpSpPr>
                <p:nvPr/>
              </p:nvGrpSpPr>
              <p:grpSpPr bwMode="auto">
                <a:xfrm>
                  <a:off x="2472" y="2614"/>
                  <a:ext cx="998" cy="363"/>
                  <a:chOff x="2472" y="2614"/>
                  <a:chExt cx="998" cy="363"/>
                </a:xfrm>
              </p:grpSpPr>
              <p:sp>
                <p:nvSpPr>
                  <p:cNvPr id="5158" name="Line 98">
                    <a:extLst>
                      <a:ext uri="{FF2B5EF4-FFF2-40B4-BE49-F238E27FC236}">
                        <a16:creationId xmlns:a16="http://schemas.microsoft.com/office/drawing/2014/main" id="{889B9BC5-1B49-7E0D-AD0A-92A591F3BC7A}"/>
                      </a:ext>
                    </a:extLst>
                  </p:cNvPr>
                  <p:cNvSpPr>
                    <a:spLocks noChangeShapeType="1"/>
                  </p:cNvSpPr>
                  <p:nvPr/>
                </p:nvSpPr>
                <p:spPr bwMode="auto">
                  <a:xfrm>
                    <a:off x="2472" y="2659"/>
                    <a:ext cx="99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9" name="Line 99">
                    <a:extLst>
                      <a:ext uri="{FF2B5EF4-FFF2-40B4-BE49-F238E27FC236}">
                        <a16:creationId xmlns:a16="http://schemas.microsoft.com/office/drawing/2014/main" id="{554D983F-E401-27E2-CCFA-A1E51E80B38B}"/>
                      </a:ext>
                    </a:extLst>
                  </p:cNvPr>
                  <p:cNvSpPr>
                    <a:spLocks noChangeShapeType="1"/>
                  </p:cNvSpPr>
                  <p:nvPr/>
                </p:nvSpPr>
                <p:spPr bwMode="auto">
                  <a:xfrm>
                    <a:off x="2472" y="2614"/>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0" name="Line 100">
                    <a:extLst>
                      <a:ext uri="{FF2B5EF4-FFF2-40B4-BE49-F238E27FC236}">
                        <a16:creationId xmlns:a16="http://schemas.microsoft.com/office/drawing/2014/main" id="{A27E96B1-88F5-79CB-53DF-96B3AE1323DA}"/>
                      </a:ext>
                    </a:extLst>
                  </p:cNvPr>
                  <p:cNvSpPr>
                    <a:spLocks noChangeShapeType="1"/>
                  </p:cNvSpPr>
                  <p:nvPr/>
                </p:nvSpPr>
                <p:spPr bwMode="auto">
                  <a:xfrm>
                    <a:off x="3470" y="2614"/>
                    <a:ext cx="0"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1" name="Text Box 118">
                    <a:extLst>
                      <a:ext uri="{FF2B5EF4-FFF2-40B4-BE49-F238E27FC236}">
                        <a16:creationId xmlns:a16="http://schemas.microsoft.com/office/drawing/2014/main" id="{748BEB8C-CA92-09AB-B310-E95F6093FFC8}"/>
                      </a:ext>
                    </a:extLst>
                  </p:cNvPr>
                  <p:cNvSpPr txBox="1">
                    <a:spLocks noChangeArrowheads="1"/>
                  </p:cNvSpPr>
                  <p:nvPr/>
                </p:nvSpPr>
                <p:spPr bwMode="auto">
                  <a:xfrm>
                    <a:off x="2517" y="2750"/>
                    <a:ext cx="90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Schreitbeine</a:t>
                    </a:r>
                  </a:p>
                </p:txBody>
              </p:sp>
              <p:sp>
                <p:nvSpPr>
                  <p:cNvPr id="5162" name="Rectangle 119">
                    <a:extLst>
                      <a:ext uri="{FF2B5EF4-FFF2-40B4-BE49-F238E27FC236}">
                        <a16:creationId xmlns:a16="http://schemas.microsoft.com/office/drawing/2014/main" id="{EC9612EE-18A5-A27B-4EE5-485D84CFEBF7}"/>
                      </a:ext>
                    </a:extLst>
                  </p:cNvPr>
                  <p:cNvSpPr>
                    <a:spLocks noChangeArrowheads="1"/>
                  </p:cNvSpPr>
                  <p:nvPr/>
                </p:nvSpPr>
                <p:spPr bwMode="auto">
                  <a:xfrm>
                    <a:off x="2472" y="2750"/>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3" name="Line 120">
                    <a:extLst>
                      <a:ext uri="{FF2B5EF4-FFF2-40B4-BE49-F238E27FC236}">
                        <a16:creationId xmlns:a16="http://schemas.microsoft.com/office/drawing/2014/main" id="{9AB9DAC1-8E7A-9A3C-7E32-1427A8D717A1}"/>
                      </a:ext>
                    </a:extLst>
                  </p:cNvPr>
                  <p:cNvSpPr>
                    <a:spLocks noChangeShapeType="1"/>
                  </p:cNvSpPr>
                  <p:nvPr/>
                </p:nvSpPr>
                <p:spPr bwMode="auto">
                  <a:xfrm>
                    <a:off x="2880" y="2659"/>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35" name="Text Box 121">
                  <a:extLst>
                    <a:ext uri="{FF2B5EF4-FFF2-40B4-BE49-F238E27FC236}">
                      <a16:creationId xmlns:a16="http://schemas.microsoft.com/office/drawing/2014/main" id="{892E0EF7-B09F-DDC6-A640-9DF761AE062E}"/>
                    </a:ext>
                  </a:extLst>
                </p:cNvPr>
                <p:cNvSpPr txBox="1">
                  <a:spLocks noChangeArrowheads="1"/>
                </p:cNvSpPr>
                <p:nvPr/>
              </p:nvSpPr>
              <p:spPr bwMode="auto">
                <a:xfrm>
                  <a:off x="4377" y="1071"/>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sp>
              <p:nvSpPr>
                <p:cNvPr id="5137" name="Rectangle 124">
                  <a:extLst>
                    <a:ext uri="{FF2B5EF4-FFF2-40B4-BE49-F238E27FC236}">
                      <a16:creationId xmlns:a16="http://schemas.microsoft.com/office/drawing/2014/main" id="{9EA33152-29A7-E499-4EBB-0C01C1100776}"/>
                    </a:ext>
                  </a:extLst>
                </p:cNvPr>
                <p:cNvSpPr>
                  <a:spLocks noChangeArrowheads="1"/>
                </p:cNvSpPr>
                <p:nvPr/>
              </p:nvSpPr>
              <p:spPr bwMode="auto">
                <a:xfrm>
                  <a:off x="4694" y="1344"/>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9" name="Text Box 125">
                  <a:extLst>
                    <a:ext uri="{FF2B5EF4-FFF2-40B4-BE49-F238E27FC236}">
                      <a16:creationId xmlns:a16="http://schemas.microsoft.com/office/drawing/2014/main" id="{E69FBA2F-4DF2-0FE4-393E-330634E505AE}"/>
                    </a:ext>
                  </a:extLst>
                </p:cNvPr>
                <p:cNvSpPr txBox="1">
                  <a:spLocks noChangeArrowheads="1"/>
                </p:cNvSpPr>
                <p:nvPr/>
              </p:nvSpPr>
              <p:spPr bwMode="auto">
                <a:xfrm>
                  <a:off x="3832" y="935"/>
                  <a:ext cx="4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Herz</a:t>
                  </a:r>
                </a:p>
              </p:txBody>
            </p:sp>
            <p:grpSp>
              <p:nvGrpSpPr>
                <p:cNvPr id="5141" name="Group 141">
                  <a:extLst>
                    <a:ext uri="{FF2B5EF4-FFF2-40B4-BE49-F238E27FC236}">
                      <a16:creationId xmlns:a16="http://schemas.microsoft.com/office/drawing/2014/main" id="{586774CF-491B-98C4-5FA2-D534D1AAA07B}"/>
                    </a:ext>
                  </a:extLst>
                </p:cNvPr>
                <p:cNvGrpSpPr>
                  <a:grpSpLocks/>
                </p:cNvGrpSpPr>
                <p:nvPr/>
              </p:nvGrpSpPr>
              <p:grpSpPr bwMode="auto">
                <a:xfrm>
                  <a:off x="4558" y="2206"/>
                  <a:ext cx="1066" cy="408"/>
                  <a:chOff x="4558" y="2206"/>
                  <a:chExt cx="1066" cy="408"/>
                </a:xfrm>
              </p:grpSpPr>
              <p:sp>
                <p:nvSpPr>
                  <p:cNvPr id="5155" name="Line 104">
                    <a:extLst>
                      <a:ext uri="{FF2B5EF4-FFF2-40B4-BE49-F238E27FC236}">
                        <a16:creationId xmlns:a16="http://schemas.microsoft.com/office/drawing/2014/main" id="{1B5343C4-7B40-19B5-D306-8BD95A5ECF0F}"/>
                      </a:ext>
                    </a:extLst>
                  </p:cNvPr>
                  <p:cNvSpPr>
                    <a:spLocks noChangeShapeType="1"/>
                  </p:cNvSpPr>
                  <p:nvPr/>
                </p:nvSpPr>
                <p:spPr bwMode="auto">
                  <a:xfrm>
                    <a:off x="4558" y="2206"/>
                    <a:ext cx="91"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Text Box 127">
                    <a:extLst>
                      <a:ext uri="{FF2B5EF4-FFF2-40B4-BE49-F238E27FC236}">
                        <a16:creationId xmlns:a16="http://schemas.microsoft.com/office/drawing/2014/main" id="{525F2D76-0ECD-E747-7006-28ED788E7F37}"/>
                      </a:ext>
                    </a:extLst>
                  </p:cNvPr>
                  <p:cNvSpPr txBox="1">
                    <a:spLocks noChangeArrowheads="1"/>
                  </p:cNvSpPr>
                  <p:nvPr/>
                </p:nvSpPr>
                <p:spPr bwMode="auto">
                  <a:xfrm>
                    <a:off x="4604" y="2387"/>
                    <a:ext cx="102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Schwanzfächer</a:t>
                    </a:r>
                  </a:p>
                </p:txBody>
              </p:sp>
              <p:sp>
                <p:nvSpPr>
                  <p:cNvPr id="5157" name="Rectangle 128">
                    <a:extLst>
                      <a:ext uri="{FF2B5EF4-FFF2-40B4-BE49-F238E27FC236}">
                        <a16:creationId xmlns:a16="http://schemas.microsoft.com/office/drawing/2014/main" id="{6B4BB545-7E06-0036-73CC-EEA451E287A3}"/>
                      </a:ext>
                    </a:extLst>
                  </p:cNvPr>
                  <p:cNvSpPr>
                    <a:spLocks noChangeArrowheads="1"/>
                  </p:cNvSpPr>
                  <p:nvPr/>
                </p:nvSpPr>
                <p:spPr bwMode="auto">
                  <a:xfrm>
                    <a:off x="4604" y="2387"/>
                    <a:ext cx="97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44" name="Group 139">
                  <a:extLst>
                    <a:ext uri="{FF2B5EF4-FFF2-40B4-BE49-F238E27FC236}">
                      <a16:creationId xmlns:a16="http://schemas.microsoft.com/office/drawing/2014/main" id="{F2C1E9D6-7BE0-AE95-26FC-77C9D1F0F62D}"/>
                    </a:ext>
                  </a:extLst>
                </p:cNvPr>
                <p:cNvGrpSpPr>
                  <a:grpSpLocks/>
                </p:cNvGrpSpPr>
                <p:nvPr/>
              </p:nvGrpSpPr>
              <p:grpSpPr bwMode="auto">
                <a:xfrm>
                  <a:off x="3107" y="1752"/>
                  <a:ext cx="998" cy="907"/>
                  <a:chOff x="3107" y="1752"/>
                  <a:chExt cx="998" cy="907"/>
                </a:xfrm>
              </p:grpSpPr>
              <p:sp>
                <p:nvSpPr>
                  <p:cNvPr id="5152" name="Line 101">
                    <a:extLst>
                      <a:ext uri="{FF2B5EF4-FFF2-40B4-BE49-F238E27FC236}">
                        <a16:creationId xmlns:a16="http://schemas.microsoft.com/office/drawing/2014/main" id="{8C33F2F0-2F7A-3AC3-C673-133F39B5A4B1}"/>
                      </a:ext>
                    </a:extLst>
                  </p:cNvPr>
                  <p:cNvSpPr>
                    <a:spLocks noChangeShapeType="1"/>
                  </p:cNvSpPr>
                  <p:nvPr/>
                </p:nvSpPr>
                <p:spPr bwMode="auto">
                  <a:xfrm flipH="1" flipV="1">
                    <a:off x="3107" y="1752"/>
                    <a:ext cx="408"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3" name="Text Box 129">
                    <a:extLst>
                      <a:ext uri="{FF2B5EF4-FFF2-40B4-BE49-F238E27FC236}">
                        <a16:creationId xmlns:a16="http://schemas.microsoft.com/office/drawing/2014/main" id="{D6E05B0A-0084-0618-5C71-7C39D011A28D}"/>
                      </a:ext>
                    </a:extLst>
                  </p:cNvPr>
                  <p:cNvSpPr txBox="1">
                    <a:spLocks noChangeArrowheads="1"/>
                  </p:cNvSpPr>
                  <p:nvPr/>
                </p:nvSpPr>
                <p:spPr bwMode="auto">
                  <a:xfrm>
                    <a:off x="3515" y="2432"/>
                    <a:ext cx="5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Kiemen</a:t>
                    </a:r>
                  </a:p>
                </p:txBody>
              </p:sp>
              <p:sp>
                <p:nvSpPr>
                  <p:cNvPr id="5154" name="Rectangle 130">
                    <a:extLst>
                      <a:ext uri="{FF2B5EF4-FFF2-40B4-BE49-F238E27FC236}">
                        <a16:creationId xmlns:a16="http://schemas.microsoft.com/office/drawing/2014/main" id="{B2EFCB4A-2F6A-ED09-E426-49861CCDCA7A}"/>
                      </a:ext>
                    </a:extLst>
                  </p:cNvPr>
                  <p:cNvSpPr>
                    <a:spLocks noChangeArrowheads="1"/>
                  </p:cNvSpPr>
                  <p:nvPr/>
                </p:nvSpPr>
                <p:spPr bwMode="auto">
                  <a:xfrm>
                    <a:off x="3515" y="2432"/>
                    <a:ext cx="59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5146" name="Group 140">
                  <a:extLst>
                    <a:ext uri="{FF2B5EF4-FFF2-40B4-BE49-F238E27FC236}">
                      <a16:creationId xmlns:a16="http://schemas.microsoft.com/office/drawing/2014/main" id="{B27A3DEC-D2FA-89D1-9EE7-B7A71B8AC154}"/>
                    </a:ext>
                  </a:extLst>
                </p:cNvPr>
                <p:cNvGrpSpPr>
                  <a:grpSpLocks/>
                </p:cNvGrpSpPr>
                <p:nvPr/>
              </p:nvGrpSpPr>
              <p:grpSpPr bwMode="auto">
                <a:xfrm>
                  <a:off x="3424" y="1798"/>
                  <a:ext cx="1089" cy="408"/>
                  <a:chOff x="3424" y="1798"/>
                  <a:chExt cx="1089" cy="408"/>
                </a:xfrm>
              </p:grpSpPr>
              <p:sp>
                <p:nvSpPr>
                  <p:cNvPr id="5148" name="Line 102">
                    <a:extLst>
                      <a:ext uri="{FF2B5EF4-FFF2-40B4-BE49-F238E27FC236}">
                        <a16:creationId xmlns:a16="http://schemas.microsoft.com/office/drawing/2014/main" id="{076CF667-6EE8-545C-E9C6-339462FC1AAA}"/>
                      </a:ext>
                    </a:extLst>
                  </p:cNvPr>
                  <p:cNvSpPr>
                    <a:spLocks noChangeShapeType="1"/>
                  </p:cNvSpPr>
                  <p:nvPr/>
                </p:nvSpPr>
                <p:spPr bwMode="auto">
                  <a:xfrm>
                    <a:off x="3470" y="1888"/>
                    <a:ext cx="45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9" name="Line 103">
                    <a:extLst>
                      <a:ext uri="{FF2B5EF4-FFF2-40B4-BE49-F238E27FC236}">
                        <a16:creationId xmlns:a16="http://schemas.microsoft.com/office/drawing/2014/main" id="{ADEAD79D-A378-635E-4D07-4F86FF72897D}"/>
                      </a:ext>
                    </a:extLst>
                  </p:cNvPr>
                  <p:cNvSpPr>
                    <a:spLocks noChangeShapeType="1"/>
                  </p:cNvSpPr>
                  <p:nvPr/>
                </p:nvSpPr>
                <p:spPr bwMode="auto">
                  <a:xfrm>
                    <a:off x="3696" y="1798"/>
                    <a:ext cx="227"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0" name="Text Box 131">
                    <a:extLst>
                      <a:ext uri="{FF2B5EF4-FFF2-40B4-BE49-F238E27FC236}">
                        <a16:creationId xmlns:a16="http://schemas.microsoft.com/office/drawing/2014/main" id="{F1D8E8A7-465F-F749-C560-FEB0F77FB989}"/>
                      </a:ext>
                    </a:extLst>
                  </p:cNvPr>
                  <p:cNvSpPr txBox="1">
                    <a:spLocks noChangeArrowheads="1"/>
                  </p:cNvSpPr>
                  <p:nvPr/>
                </p:nvSpPr>
                <p:spPr bwMode="auto">
                  <a:xfrm>
                    <a:off x="3424" y="1979"/>
                    <a:ext cx="108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Hinterleibsfüße</a:t>
                    </a:r>
                  </a:p>
                </p:txBody>
              </p:sp>
              <p:sp>
                <p:nvSpPr>
                  <p:cNvPr id="5151" name="Rectangle 132">
                    <a:extLst>
                      <a:ext uri="{FF2B5EF4-FFF2-40B4-BE49-F238E27FC236}">
                        <a16:creationId xmlns:a16="http://schemas.microsoft.com/office/drawing/2014/main" id="{F63B2C2A-A5F3-0986-EC18-C848AC0C661B}"/>
                      </a:ext>
                    </a:extLst>
                  </p:cNvPr>
                  <p:cNvSpPr>
                    <a:spLocks noChangeArrowheads="1"/>
                  </p:cNvSpPr>
                  <p:nvPr/>
                </p:nvSpPr>
                <p:spPr bwMode="auto">
                  <a:xfrm>
                    <a:off x="3424" y="1979"/>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
            <p:nvSpPr>
              <p:cNvPr id="51" name="Rectangle 126">
                <a:extLst>
                  <a:ext uri="{FF2B5EF4-FFF2-40B4-BE49-F238E27FC236}">
                    <a16:creationId xmlns:a16="http://schemas.microsoft.com/office/drawing/2014/main" id="{2CA22D17-29C0-9871-B832-5C145B51BAF1}"/>
                  </a:ext>
                </a:extLst>
              </p:cNvPr>
              <p:cNvSpPr>
                <a:spLocks noChangeArrowheads="1"/>
              </p:cNvSpPr>
              <p:nvPr/>
            </p:nvSpPr>
            <p:spPr bwMode="auto">
              <a:xfrm>
                <a:off x="6011863" y="1484313"/>
                <a:ext cx="719137"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 name="Rectangle 122">
                <a:extLst>
                  <a:ext uri="{FF2B5EF4-FFF2-40B4-BE49-F238E27FC236}">
                    <a16:creationId xmlns:a16="http://schemas.microsoft.com/office/drawing/2014/main" id="{7A982C27-6089-32C6-7733-3E7DBB71CD81}"/>
                  </a:ext>
                </a:extLst>
              </p:cNvPr>
              <p:cNvSpPr>
                <a:spLocks noChangeArrowheads="1"/>
              </p:cNvSpPr>
              <p:nvPr/>
            </p:nvSpPr>
            <p:spPr bwMode="auto">
              <a:xfrm>
                <a:off x="6877050" y="1700213"/>
                <a:ext cx="2087563"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3" name="Line 105">
                <a:extLst>
                  <a:ext uri="{FF2B5EF4-FFF2-40B4-BE49-F238E27FC236}">
                    <a16:creationId xmlns:a16="http://schemas.microsoft.com/office/drawing/2014/main" id="{BBD37309-79EB-0EB1-44CB-2EF6AF8E4A44}"/>
                  </a:ext>
                </a:extLst>
              </p:cNvPr>
              <p:cNvSpPr>
                <a:spLocks noChangeShapeType="1"/>
              </p:cNvSpPr>
              <p:nvPr/>
            </p:nvSpPr>
            <p:spPr bwMode="auto">
              <a:xfrm flipV="1">
                <a:off x="6553200" y="2278063"/>
                <a:ext cx="900113"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34" name="Line 106">
              <a:extLst>
                <a:ext uri="{FF2B5EF4-FFF2-40B4-BE49-F238E27FC236}">
                  <a16:creationId xmlns:a16="http://schemas.microsoft.com/office/drawing/2014/main" id="{D865F2D0-61B8-9B08-F6CE-C408D4D2B463}"/>
                </a:ext>
              </a:extLst>
            </p:cNvPr>
            <p:cNvSpPr>
              <a:spLocks noChangeShapeType="1"/>
            </p:cNvSpPr>
            <p:nvPr/>
          </p:nvSpPr>
          <p:spPr bwMode="auto">
            <a:xfrm flipH="1">
              <a:off x="6372225" y="1989138"/>
              <a:ext cx="504825"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5" name="Line 107">
              <a:extLst>
                <a:ext uri="{FF2B5EF4-FFF2-40B4-BE49-F238E27FC236}">
                  <a16:creationId xmlns:a16="http://schemas.microsoft.com/office/drawing/2014/main" id="{85D67C11-D9FB-BB37-9DC2-0D2A1849C293}"/>
                </a:ext>
              </a:extLst>
            </p:cNvPr>
            <p:cNvSpPr>
              <a:spLocks noChangeShapeType="1"/>
            </p:cNvSpPr>
            <p:nvPr/>
          </p:nvSpPr>
          <p:spPr bwMode="auto">
            <a:xfrm flipV="1">
              <a:off x="4859338" y="1844675"/>
              <a:ext cx="1152525" cy="217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36" name="Group 136">
              <a:extLst>
                <a:ext uri="{FF2B5EF4-FFF2-40B4-BE49-F238E27FC236}">
                  <a16:creationId xmlns:a16="http://schemas.microsoft.com/office/drawing/2014/main" id="{7D0E3F88-6D7D-A2CA-269C-4D097859E5D9}"/>
                </a:ext>
              </a:extLst>
            </p:cNvPr>
            <p:cNvGrpSpPr>
              <a:grpSpLocks/>
            </p:cNvGrpSpPr>
            <p:nvPr/>
          </p:nvGrpSpPr>
          <p:grpSpPr bwMode="auto">
            <a:xfrm>
              <a:off x="682625" y="2924175"/>
              <a:ext cx="2376488" cy="336550"/>
              <a:chOff x="430" y="1842"/>
              <a:chExt cx="1497" cy="212"/>
            </a:xfrm>
          </p:grpSpPr>
          <p:sp>
            <p:nvSpPr>
              <p:cNvPr id="43" name="Line 96">
                <a:extLst>
                  <a:ext uri="{FF2B5EF4-FFF2-40B4-BE49-F238E27FC236}">
                    <a16:creationId xmlns:a16="http://schemas.microsoft.com/office/drawing/2014/main" id="{BDBE48DA-B6A9-BAE7-0A9F-2DA5E720481E}"/>
                  </a:ext>
                </a:extLst>
              </p:cNvPr>
              <p:cNvSpPr>
                <a:spLocks noChangeShapeType="1"/>
              </p:cNvSpPr>
              <p:nvPr/>
            </p:nvSpPr>
            <p:spPr bwMode="auto">
              <a:xfrm flipV="1">
                <a:off x="1202" y="1843"/>
                <a:ext cx="72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4" name="Text Box 114">
                <a:extLst>
                  <a:ext uri="{FF2B5EF4-FFF2-40B4-BE49-F238E27FC236}">
                    <a16:creationId xmlns:a16="http://schemas.microsoft.com/office/drawing/2014/main" id="{34E8D844-671E-532C-528F-7DE0E7923FA8}"/>
                  </a:ext>
                </a:extLst>
              </p:cNvPr>
              <p:cNvSpPr txBox="1">
                <a:spLocks noChangeArrowheads="1"/>
              </p:cNvSpPr>
              <p:nvPr/>
            </p:nvSpPr>
            <p:spPr bwMode="auto">
              <a:xfrm>
                <a:off x="430" y="1842"/>
                <a:ext cx="7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Kieferfüße</a:t>
                </a:r>
              </a:p>
            </p:txBody>
          </p:sp>
        </p:grpSp>
        <p:sp>
          <p:nvSpPr>
            <p:cNvPr id="37" name="Text Box 123">
              <a:extLst>
                <a:ext uri="{FF2B5EF4-FFF2-40B4-BE49-F238E27FC236}">
                  <a16:creationId xmlns:a16="http://schemas.microsoft.com/office/drawing/2014/main" id="{F7C704D3-40B0-FFE4-5901-E7796DC739AE}"/>
                </a:ext>
              </a:extLst>
            </p:cNvPr>
            <p:cNvSpPr txBox="1">
              <a:spLocks noChangeArrowheads="1"/>
            </p:cNvSpPr>
            <p:nvPr/>
          </p:nvSpPr>
          <p:spPr bwMode="auto">
            <a:xfrm>
              <a:off x="7524750" y="2133600"/>
              <a:ext cx="15843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grpSp>
    </p:spTree>
    <p:extLst>
      <p:ext uri="{BB962C8B-B14F-4D97-AF65-F5344CB8AC3E}">
        <p14:creationId xmlns:p14="http://schemas.microsoft.com/office/powerpoint/2010/main" val="1233486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F14ECA9-2C22-AA8E-E141-36D2E0B39DEC}"/>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DB3A5F7-18D3-76CE-DA69-799F84E30CF1}"/>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54041BD4-F33F-EFE8-7675-B00A31D3B303}"/>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DD7ED341-88AC-E434-4F7B-3F5F5498A3E0}"/>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467131A5-5301-8949-2052-5CBFADB8CAC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dirty="0">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Folien „Vollständige Ansicht“ und „Vollständige Abbildung mit </a:t>
            </a:r>
            <a:r>
              <a:rPr lang="de-DE" altLang="de-DE" sz="1200">
                <a:latin typeface="Arial" panose="020B0604020202020204" pitchFamily="34" charset="0"/>
              </a:rPr>
              <a:t>Beschriftung“ erscheinen </a:t>
            </a:r>
            <a:r>
              <a:rPr lang="de-DE" altLang="de-DE" sz="1200" dirty="0">
                <a:latin typeface="Arial" panose="020B0604020202020204" pitchFamily="34" charset="0"/>
              </a:rPr>
              <a:t>sofort als Vollbild.</a:t>
            </a:r>
          </a:p>
          <a:p>
            <a:pPr eaLnBrk="1" hangingPunct="1">
              <a:lnSpc>
                <a:spcPct val="80000"/>
              </a:lnSpc>
              <a:buClr>
                <a:schemeClr val="tx1"/>
              </a:buClr>
              <a:buFontTx/>
              <a:buChar char="•"/>
            </a:pPr>
            <a:r>
              <a:rPr lang="de-DE" altLang="de-DE" sz="1200" dirty="0">
                <a:latin typeface="Arial" panose="020B0604020202020204" pitchFamily="34" charset="0"/>
              </a:rPr>
              <a:t> Die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pic>
        <p:nvPicPr>
          <p:cNvPr id="8199" name="Picture 2">
            <a:extLst>
              <a:ext uri="{FF2B5EF4-FFF2-40B4-BE49-F238E27FC236}">
                <a16:creationId xmlns:a16="http://schemas.microsoft.com/office/drawing/2014/main" id="{B4133924-8D56-D9AA-7F4A-A6532F3E53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399</Words>
  <Application>Microsoft Office PowerPoint</Application>
  <PresentationFormat>Bildschirmpräsentation (4:3)</PresentationFormat>
  <Paragraphs>140</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PoloST11KLeicht</vt:lpstr>
      <vt:lpstr>Wingdings</vt:lpstr>
      <vt:lpstr>BioTOP 3</vt:lpstr>
      <vt:lpstr>Benutzerdefiniertes Design</vt:lpstr>
      <vt:lpstr>Der Körperbau des Edelkrebses</vt:lpstr>
      <vt:lpstr>Der Körperbau des Edelkrebses</vt:lpstr>
      <vt:lpstr>Der Körperbau des Edelkrebses</vt:lpstr>
      <vt:lpstr>Der Körperbau des Edelkrebses</vt:lpstr>
      <vt:lpstr>Der Körperbau des Edelkrebses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Körperbau eines Regenwurms</dc:title>
  <dc:creator>Sabrina</dc:creator>
  <cp:lastModifiedBy>Marion Reich</cp:lastModifiedBy>
  <cp:revision>236</cp:revision>
  <dcterms:created xsi:type="dcterms:W3CDTF">2008-04-29T08:40:23Z</dcterms:created>
  <dcterms:modified xsi:type="dcterms:W3CDTF">2025-04-25T12:26:09Z</dcterms:modified>
</cp:coreProperties>
</file>