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F563F19-DCDA-63DC-00F2-B42D1C59D46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BD07012-5486-5DAB-FB96-1F1387EBC114}"/>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809797F-EE3D-4BC7-B2F0-CFD4866B4D34}" type="datetimeFigureOut">
              <a:rPr lang="de-AT"/>
              <a:pPr>
                <a:defRPr/>
              </a:pPr>
              <a:t>11.09.2024</a:t>
            </a:fld>
            <a:endParaRPr lang="de-AT"/>
          </a:p>
        </p:txBody>
      </p:sp>
      <p:sp>
        <p:nvSpPr>
          <p:cNvPr id="4" name="Fußzeilenplatzhalter 3">
            <a:extLst>
              <a:ext uri="{FF2B5EF4-FFF2-40B4-BE49-F238E27FC236}">
                <a16:creationId xmlns:a16="http://schemas.microsoft.com/office/drawing/2014/main" id="{D1CB8953-6EC4-707D-13AB-5EF9611EE5C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C0CE79C5-5439-BEDC-7692-302C916F6AD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C652777-7125-4E2C-AD50-834264669E39}"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EFB11DF-47FC-EE18-EC24-44897ACF07F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2CB6B3E6-F584-5FF2-5A44-F36BF0C54DB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7BC47F6-786B-4D9D-9C65-3EFE2E5EB6E4}" type="datetimeFigureOut">
              <a:rPr lang="de-AT"/>
              <a:pPr>
                <a:defRPr/>
              </a:pPr>
              <a:t>11.09.2024</a:t>
            </a:fld>
            <a:endParaRPr lang="de-AT"/>
          </a:p>
        </p:txBody>
      </p:sp>
      <p:sp>
        <p:nvSpPr>
          <p:cNvPr id="4" name="Folienbildplatzhalter 3">
            <a:extLst>
              <a:ext uri="{FF2B5EF4-FFF2-40B4-BE49-F238E27FC236}">
                <a16:creationId xmlns:a16="http://schemas.microsoft.com/office/drawing/2014/main" id="{F1C7BD82-C453-DC09-CBBF-4D36853CBF6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159055F3-11C4-6D33-3B6A-ED7EB7DD393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5F0C9055-B2D4-FA56-308F-89CCC76B366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E098C063-D57C-F1C7-6E3E-9B1F5F17D74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04A9B33-D55B-4A63-99DD-7F8BEFCCF0F4}"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96590829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A4478D2-71F3-E92D-3E66-D6746FEF419C}"/>
              </a:ext>
            </a:extLst>
          </p:cNvPr>
          <p:cNvSpPr>
            <a:spLocks noGrp="1"/>
          </p:cNvSpPr>
          <p:nvPr>
            <p:ph type="dt" sz="half" idx="10"/>
          </p:nvPr>
        </p:nvSpPr>
        <p:spPr/>
        <p:txBody>
          <a:bodyPr/>
          <a:lstStyle>
            <a:lvl1pPr>
              <a:defRPr/>
            </a:lvl1pPr>
          </a:lstStyle>
          <a:p>
            <a:pPr>
              <a:defRPr/>
            </a:pPr>
            <a:fld id="{5BF38149-F311-416F-8013-E8B9D3ECA916}" type="datetimeFigureOut">
              <a:rPr lang="de-AT"/>
              <a:pPr>
                <a:defRPr/>
              </a:pPr>
              <a:t>11.09.2024</a:t>
            </a:fld>
            <a:endParaRPr lang="de-AT"/>
          </a:p>
        </p:txBody>
      </p:sp>
      <p:sp>
        <p:nvSpPr>
          <p:cNvPr id="5" name="Fußzeilenplatzhalter 4">
            <a:extLst>
              <a:ext uri="{FF2B5EF4-FFF2-40B4-BE49-F238E27FC236}">
                <a16:creationId xmlns:a16="http://schemas.microsoft.com/office/drawing/2014/main" id="{870105DE-333D-97FD-1385-DBC206B927F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4BF6EB6-A75E-7808-2A43-D2386263FB96}"/>
              </a:ext>
            </a:extLst>
          </p:cNvPr>
          <p:cNvSpPr>
            <a:spLocks noGrp="1"/>
          </p:cNvSpPr>
          <p:nvPr>
            <p:ph type="sldNum" sz="quarter" idx="12"/>
          </p:nvPr>
        </p:nvSpPr>
        <p:spPr/>
        <p:txBody>
          <a:bodyPr/>
          <a:lstStyle>
            <a:lvl1pPr>
              <a:defRPr/>
            </a:lvl1pPr>
          </a:lstStyle>
          <a:p>
            <a:pPr>
              <a:defRPr/>
            </a:pPr>
            <a:fld id="{A756D0A9-2993-499B-A952-20121E892A08}" type="slidenum">
              <a:rPr lang="de-AT" altLang="de-DE"/>
              <a:pPr>
                <a:defRPr/>
              </a:pPr>
              <a:t>‹Nr.›</a:t>
            </a:fld>
            <a:endParaRPr lang="de-AT" altLang="de-DE"/>
          </a:p>
        </p:txBody>
      </p:sp>
    </p:spTree>
    <p:extLst>
      <p:ext uri="{BB962C8B-B14F-4D97-AF65-F5344CB8AC3E}">
        <p14:creationId xmlns:p14="http://schemas.microsoft.com/office/powerpoint/2010/main" val="990093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FC558A37-7BF8-DF81-2A70-E8EC39151050}"/>
              </a:ext>
            </a:extLst>
          </p:cNvPr>
          <p:cNvSpPr>
            <a:spLocks noGrp="1"/>
          </p:cNvSpPr>
          <p:nvPr>
            <p:ph type="dt" sz="half" idx="10"/>
          </p:nvPr>
        </p:nvSpPr>
        <p:spPr/>
        <p:txBody>
          <a:bodyPr/>
          <a:lstStyle>
            <a:lvl1pPr>
              <a:defRPr/>
            </a:lvl1pPr>
          </a:lstStyle>
          <a:p>
            <a:pPr>
              <a:defRPr/>
            </a:pPr>
            <a:fld id="{F07FA9AF-F3DC-42C6-A9EB-824535638922}" type="datetimeFigureOut">
              <a:rPr lang="de-AT"/>
              <a:pPr>
                <a:defRPr/>
              </a:pPr>
              <a:t>11.09.2024</a:t>
            </a:fld>
            <a:endParaRPr lang="de-AT"/>
          </a:p>
        </p:txBody>
      </p:sp>
      <p:sp>
        <p:nvSpPr>
          <p:cNvPr id="5" name="Fußzeilenplatzhalter 4">
            <a:extLst>
              <a:ext uri="{FF2B5EF4-FFF2-40B4-BE49-F238E27FC236}">
                <a16:creationId xmlns:a16="http://schemas.microsoft.com/office/drawing/2014/main" id="{D77E5C2D-773A-FFDE-557D-CE2D52C877E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16F624B-27C3-0BB7-CFF0-73B3D8750C94}"/>
              </a:ext>
            </a:extLst>
          </p:cNvPr>
          <p:cNvSpPr>
            <a:spLocks noGrp="1"/>
          </p:cNvSpPr>
          <p:nvPr>
            <p:ph type="sldNum" sz="quarter" idx="12"/>
          </p:nvPr>
        </p:nvSpPr>
        <p:spPr/>
        <p:txBody>
          <a:bodyPr/>
          <a:lstStyle>
            <a:lvl1pPr>
              <a:defRPr/>
            </a:lvl1pPr>
          </a:lstStyle>
          <a:p>
            <a:pPr>
              <a:defRPr/>
            </a:pPr>
            <a:fld id="{F57596A4-B97C-4F63-9EAA-91FF7B85B492}" type="slidenum">
              <a:rPr lang="de-AT" altLang="de-DE"/>
              <a:pPr>
                <a:defRPr/>
              </a:pPr>
              <a:t>‹Nr.›</a:t>
            </a:fld>
            <a:endParaRPr lang="de-AT" altLang="de-DE"/>
          </a:p>
        </p:txBody>
      </p:sp>
    </p:spTree>
    <p:extLst>
      <p:ext uri="{BB962C8B-B14F-4D97-AF65-F5344CB8AC3E}">
        <p14:creationId xmlns:p14="http://schemas.microsoft.com/office/powerpoint/2010/main" val="3203437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208F83E6-0419-DB23-20F1-FFBD101E50EB}"/>
              </a:ext>
            </a:extLst>
          </p:cNvPr>
          <p:cNvSpPr>
            <a:spLocks noGrp="1"/>
          </p:cNvSpPr>
          <p:nvPr>
            <p:ph type="dt" sz="half" idx="10"/>
          </p:nvPr>
        </p:nvSpPr>
        <p:spPr/>
        <p:txBody>
          <a:bodyPr/>
          <a:lstStyle>
            <a:lvl1pPr>
              <a:defRPr/>
            </a:lvl1pPr>
          </a:lstStyle>
          <a:p>
            <a:pPr>
              <a:defRPr/>
            </a:pPr>
            <a:fld id="{FBEA423F-78E0-4792-AC56-ECEE146FE142}" type="datetimeFigureOut">
              <a:rPr lang="de-AT"/>
              <a:pPr>
                <a:defRPr/>
              </a:pPr>
              <a:t>11.09.2024</a:t>
            </a:fld>
            <a:endParaRPr lang="de-AT"/>
          </a:p>
        </p:txBody>
      </p:sp>
      <p:sp>
        <p:nvSpPr>
          <p:cNvPr id="5" name="Fußzeilenplatzhalter 4">
            <a:extLst>
              <a:ext uri="{FF2B5EF4-FFF2-40B4-BE49-F238E27FC236}">
                <a16:creationId xmlns:a16="http://schemas.microsoft.com/office/drawing/2014/main" id="{AB24131B-FC0A-9BF9-A6F0-0CDE0156071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D2A9C16-D063-8040-3527-572CE1116C6A}"/>
              </a:ext>
            </a:extLst>
          </p:cNvPr>
          <p:cNvSpPr>
            <a:spLocks noGrp="1"/>
          </p:cNvSpPr>
          <p:nvPr>
            <p:ph type="sldNum" sz="quarter" idx="12"/>
          </p:nvPr>
        </p:nvSpPr>
        <p:spPr/>
        <p:txBody>
          <a:bodyPr/>
          <a:lstStyle>
            <a:lvl1pPr>
              <a:defRPr/>
            </a:lvl1pPr>
          </a:lstStyle>
          <a:p>
            <a:pPr>
              <a:defRPr/>
            </a:pPr>
            <a:fld id="{9600C2F7-8C66-4094-B1AB-3FA4B6851D25}" type="slidenum">
              <a:rPr lang="de-AT" altLang="de-DE"/>
              <a:pPr>
                <a:defRPr/>
              </a:pPr>
              <a:t>‹Nr.›</a:t>
            </a:fld>
            <a:endParaRPr lang="de-AT" altLang="de-DE"/>
          </a:p>
        </p:txBody>
      </p:sp>
    </p:spTree>
    <p:extLst>
      <p:ext uri="{BB962C8B-B14F-4D97-AF65-F5344CB8AC3E}">
        <p14:creationId xmlns:p14="http://schemas.microsoft.com/office/powerpoint/2010/main" val="214540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0FC9B01-F6CB-E582-6FC0-575DE3E01767}"/>
              </a:ext>
            </a:extLst>
          </p:cNvPr>
          <p:cNvSpPr>
            <a:spLocks noGrp="1"/>
          </p:cNvSpPr>
          <p:nvPr>
            <p:ph type="dt" sz="half" idx="10"/>
          </p:nvPr>
        </p:nvSpPr>
        <p:spPr/>
        <p:txBody>
          <a:bodyPr/>
          <a:lstStyle>
            <a:lvl1pPr>
              <a:defRPr/>
            </a:lvl1pPr>
          </a:lstStyle>
          <a:p>
            <a:pPr>
              <a:defRPr/>
            </a:pPr>
            <a:fld id="{4D9FDBC4-B6E1-4468-B751-667E53AC3DA3}" type="datetimeFigureOut">
              <a:rPr lang="de-AT"/>
              <a:pPr>
                <a:defRPr/>
              </a:pPr>
              <a:t>11.09.2024</a:t>
            </a:fld>
            <a:endParaRPr lang="de-AT"/>
          </a:p>
        </p:txBody>
      </p:sp>
      <p:sp>
        <p:nvSpPr>
          <p:cNvPr id="5" name="Fußzeilenplatzhalter 4">
            <a:extLst>
              <a:ext uri="{FF2B5EF4-FFF2-40B4-BE49-F238E27FC236}">
                <a16:creationId xmlns:a16="http://schemas.microsoft.com/office/drawing/2014/main" id="{5A21B4A5-0110-67D7-9D72-72F71B8C9BF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74391B2-CD3D-CA8B-CE00-0B6E992BA0B5}"/>
              </a:ext>
            </a:extLst>
          </p:cNvPr>
          <p:cNvSpPr>
            <a:spLocks noGrp="1"/>
          </p:cNvSpPr>
          <p:nvPr>
            <p:ph type="sldNum" sz="quarter" idx="12"/>
          </p:nvPr>
        </p:nvSpPr>
        <p:spPr/>
        <p:txBody>
          <a:bodyPr/>
          <a:lstStyle>
            <a:lvl1pPr>
              <a:defRPr/>
            </a:lvl1pPr>
          </a:lstStyle>
          <a:p>
            <a:pPr>
              <a:defRPr/>
            </a:pPr>
            <a:fld id="{C85EE149-B0B1-4F4B-9ECB-C1374D80223C}" type="slidenum">
              <a:rPr lang="de-AT" altLang="de-DE"/>
              <a:pPr>
                <a:defRPr/>
              </a:pPr>
              <a:t>‹Nr.›</a:t>
            </a:fld>
            <a:endParaRPr lang="de-AT" altLang="de-DE"/>
          </a:p>
        </p:txBody>
      </p:sp>
    </p:spTree>
    <p:extLst>
      <p:ext uri="{BB962C8B-B14F-4D97-AF65-F5344CB8AC3E}">
        <p14:creationId xmlns:p14="http://schemas.microsoft.com/office/powerpoint/2010/main" val="219581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737047CA-325C-5CDF-27CC-F1550748FB0C}"/>
              </a:ext>
            </a:extLst>
          </p:cNvPr>
          <p:cNvSpPr>
            <a:spLocks noGrp="1"/>
          </p:cNvSpPr>
          <p:nvPr>
            <p:ph type="dt" sz="half" idx="10"/>
          </p:nvPr>
        </p:nvSpPr>
        <p:spPr/>
        <p:txBody>
          <a:bodyPr/>
          <a:lstStyle>
            <a:lvl1pPr>
              <a:defRPr/>
            </a:lvl1pPr>
          </a:lstStyle>
          <a:p>
            <a:pPr>
              <a:defRPr/>
            </a:pPr>
            <a:fld id="{2CF60AFD-4F0E-45B7-8E76-CE0735FC9918}" type="datetimeFigureOut">
              <a:rPr lang="de-AT"/>
              <a:pPr>
                <a:defRPr/>
              </a:pPr>
              <a:t>11.09.2024</a:t>
            </a:fld>
            <a:endParaRPr lang="de-AT"/>
          </a:p>
        </p:txBody>
      </p:sp>
      <p:sp>
        <p:nvSpPr>
          <p:cNvPr id="6" name="Fußzeilenplatzhalter 4">
            <a:extLst>
              <a:ext uri="{FF2B5EF4-FFF2-40B4-BE49-F238E27FC236}">
                <a16:creationId xmlns:a16="http://schemas.microsoft.com/office/drawing/2014/main" id="{C2A59076-5094-411E-8F54-A0900510969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442BE54-736C-AEE8-9DFD-16AED83ECA97}"/>
              </a:ext>
            </a:extLst>
          </p:cNvPr>
          <p:cNvSpPr>
            <a:spLocks noGrp="1"/>
          </p:cNvSpPr>
          <p:nvPr>
            <p:ph type="sldNum" sz="quarter" idx="12"/>
          </p:nvPr>
        </p:nvSpPr>
        <p:spPr/>
        <p:txBody>
          <a:bodyPr/>
          <a:lstStyle>
            <a:lvl1pPr>
              <a:defRPr/>
            </a:lvl1pPr>
          </a:lstStyle>
          <a:p>
            <a:pPr>
              <a:defRPr/>
            </a:pPr>
            <a:fld id="{AAFD85EB-2393-45BF-845D-523D41103809}" type="slidenum">
              <a:rPr lang="de-AT" altLang="de-DE"/>
              <a:pPr>
                <a:defRPr/>
              </a:pPr>
              <a:t>‹Nr.›</a:t>
            </a:fld>
            <a:endParaRPr lang="de-AT" altLang="de-DE"/>
          </a:p>
        </p:txBody>
      </p:sp>
    </p:spTree>
    <p:extLst>
      <p:ext uri="{BB962C8B-B14F-4D97-AF65-F5344CB8AC3E}">
        <p14:creationId xmlns:p14="http://schemas.microsoft.com/office/powerpoint/2010/main" val="2584067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7D60089-4584-182B-11D9-376949BC68EA}"/>
              </a:ext>
            </a:extLst>
          </p:cNvPr>
          <p:cNvSpPr>
            <a:spLocks noGrp="1"/>
          </p:cNvSpPr>
          <p:nvPr>
            <p:ph type="dt" sz="half" idx="10"/>
          </p:nvPr>
        </p:nvSpPr>
        <p:spPr/>
        <p:txBody>
          <a:bodyPr/>
          <a:lstStyle>
            <a:lvl1pPr>
              <a:defRPr/>
            </a:lvl1pPr>
          </a:lstStyle>
          <a:p>
            <a:pPr>
              <a:defRPr/>
            </a:pPr>
            <a:fld id="{702FD5C2-6F4F-46E3-95B4-25C69C0A72C9}" type="datetimeFigureOut">
              <a:rPr lang="de-AT"/>
              <a:pPr>
                <a:defRPr/>
              </a:pPr>
              <a:t>11.09.2024</a:t>
            </a:fld>
            <a:endParaRPr lang="de-AT"/>
          </a:p>
        </p:txBody>
      </p:sp>
      <p:sp>
        <p:nvSpPr>
          <p:cNvPr id="8" name="Fußzeilenplatzhalter 4">
            <a:extLst>
              <a:ext uri="{FF2B5EF4-FFF2-40B4-BE49-F238E27FC236}">
                <a16:creationId xmlns:a16="http://schemas.microsoft.com/office/drawing/2014/main" id="{333A8D65-719B-278F-E4EF-A87BEB73E433}"/>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D50972C5-39D8-4337-8B9A-DF3E356680F2}"/>
              </a:ext>
            </a:extLst>
          </p:cNvPr>
          <p:cNvSpPr>
            <a:spLocks noGrp="1"/>
          </p:cNvSpPr>
          <p:nvPr>
            <p:ph type="sldNum" sz="quarter" idx="12"/>
          </p:nvPr>
        </p:nvSpPr>
        <p:spPr/>
        <p:txBody>
          <a:bodyPr/>
          <a:lstStyle>
            <a:lvl1pPr>
              <a:defRPr/>
            </a:lvl1pPr>
          </a:lstStyle>
          <a:p>
            <a:pPr>
              <a:defRPr/>
            </a:pPr>
            <a:fld id="{2BF74A32-C1B9-47FF-828C-A8A22037AF34}" type="slidenum">
              <a:rPr lang="de-AT" altLang="de-DE"/>
              <a:pPr>
                <a:defRPr/>
              </a:pPr>
              <a:t>‹Nr.›</a:t>
            </a:fld>
            <a:endParaRPr lang="de-AT" altLang="de-DE"/>
          </a:p>
        </p:txBody>
      </p:sp>
    </p:spTree>
    <p:extLst>
      <p:ext uri="{BB962C8B-B14F-4D97-AF65-F5344CB8AC3E}">
        <p14:creationId xmlns:p14="http://schemas.microsoft.com/office/powerpoint/2010/main" val="3253174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F949AAA-E267-F318-4C12-4C209633807D}"/>
              </a:ext>
            </a:extLst>
          </p:cNvPr>
          <p:cNvSpPr>
            <a:spLocks noGrp="1"/>
          </p:cNvSpPr>
          <p:nvPr>
            <p:ph type="dt" sz="half" idx="10"/>
          </p:nvPr>
        </p:nvSpPr>
        <p:spPr/>
        <p:txBody>
          <a:bodyPr/>
          <a:lstStyle>
            <a:lvl1pPr>
              <a:defRPr/>
            </a:lvl1pPr>
          </a:lstStyle>
          <a:p>
            <a:pPr>
              <a:defRPr/>
            </a:pPr>
            <a:fld id="{2430B37D-AD7C-44DF-9023-01CF8EEED261}" type="datetimeFigureOut">
              <a:rPr lang="de-AT"/>
              <a:pPr>
                <a:defRPr/>
              </a:pPr>
              <a:t>11.09.2024</a:t>
            </a:fld>
            <a:endParaRPr lang="de-AT"/>
          </a:p>
        </p:txBody>
      </p:sp>
      <p:sp>
        <p:nvSpPr>
          <p:cNvPr id="4" name="Fußzeilenplatzhalter 4">
            <a:extLst>
              <a:ext uri="{FF2B5EF4-FFF2-40B4-BE49-F238E27FC236}">
                <a16:creationId xmlns:a16="http://schemas.microsoft.com/office/drawing/2014/main" id="{9D319721-F64F-A803-956C-3CE019478D3E}"/>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91EF5C56-4FD4-85EC-82D9-98A54317F453}"/>
              </a:ext>
            </a:extLst>
          </p:cNvPr>
          <p:cNvSpPr>
            <a:spLocks noGrp="1"/>
          </p:cNvSpPr>
          <p:nvPr>
            <p:ph type="sldNum" sz="quarter" idx="12"/>
          </p:nvPr>
        </p:nvSpPr>
        <p:spPr/>
        <p:txBody>
          <a:bodyPr/>
          <a:lstStyle>
            <a:lvl1pPr>
              <a:defRPr/>
            </a:lvl1pPr>
          </a:lstStyle>
          <a:p>
            <a:pPr>
              <a:defRPr/>
            </a:pPr>
            <a:fld id="{9B111791-00B8-4431-B00F-8EB59324B10C}" type="slidenum">
              <a:rPr lang="de-AT" altLang="de-DE"/>
              <a:pPr>
                <a:defRPr/>
              </a:pPr>
              <a:t>‹Nr.›</a:t>
            </a:fld>
            <a:endParaRPr lang="de-AT" altLang="de-DE"/>
          </a:p>
        </p:txBody>
      </p:sp>
    </p:spTree>
    <p:extLst>
      <p:ext uri="{BB962C8B-B14F-4D97-AF65-F5344CB8AC3E}">
        <p14:creationId xmlns:p14="http://schemas.microsoft.com/office/powerpoint/2010/main" val="1558035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2B37AAFD-7526-C35D-493D-1EB7355A7C52}"/>
              </a:ext>
            </a:extLst>
          </p:cNvPr>
          <p:cNvSpPr>
            <a:spLocks noGrp="1"/>
          </p:cNvSpPr>
          <p:nvPr>
            <p:ph type="dt" sz="half" idx="10"/>
          </p:nvPr>
        </p:nvSpPr>
        <p:spPr/>
        <p:txBody>
          <a:bodyPr/>
          <a:lstStyle>
            <a:lvl1pPr>
              <a:defRPr/>
            </a:lvl1pPr>
          </a:lstStyle>
          <a:p>
            <a:pPr>
              <a:defRPr/>
            </a:pPr>
            <a:fld id="{541AD3CC-2D03-432C-8162-7E6A1A1BD415}" type="datetimeFigureOut">
              <a:rPr lang="de-AT"/>
              <a:pPr>
                <a:defRPr/>
              </a:pPr>
              <a:t>11.09.2024</a:t>
            </a:fld>
            <a:endParaRPr lang="de-AT"/>
          </a:p>
        </p:txBody>
      </p:sp>
      <p:sp>
        <p:nvSpPr>
          <p:cNvPr id="3" name="Fußzeilenplatzhalter 4">
            <a:extLst>
              <a:ext uri="{FF2B5EF4-FFF2-40B4-BE49-F238E27FC236}">
                <a16:creationId xmlns:a16="http://schemas.microsoft.com/office/drawing/2014/main" id="{F0B1678B-71AD-5688-5017-326D1924B9A1}"/>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D3A7B9A7-3CBB-B8D8-6998-5875648E5FE3}"/>
              </a:ext>
            </a:extLst>
          </p:cNvPr>
          <p:cNvSpPr>
            <a:spLocks noGrp="1"/>
          </p:cNvSpPr>
          <p:nvPr>
            <p:ph type="sldNum" sz="quarter" idx="12"/>
          </p:nvPr>
        </p:nvSpPr>
        <p:spPr/>
        <p:txBody>
          <a:bodyPr/>
          <a:lstStyle>
            <a:lvl1pPr>
              <a:defRPr/>
            </a:lvl1pPr>
          </a:lstStyle>
          <a:p>
            <a:pPr>
              <a:defRPr/>
            </a:pPr>
            <a:fld id="{6A3BB93A-DFF9-433A-9DBB-6E4DB0573D91}" type="slidenum">
              <a:rPr lang="de-AT" altLang="de-DE"/>
              <a:pPr>
                <a:defRPr/>
              </a:pPr>
              <a:t>‹Nr.›</a:t>
            </a:fld>
            <a:endParaRPr lang="de-AT" altLang="de-DE"/>
          </a:p>
        </p:txBody>
      </p:sp>
    </p:spTree>
    <p:extLst>
      <p:ext uri="{BB962C8B-B14F-4D97-AF65-F5344CB8AC3E}">
        <p14:creationId xmlns:p14="http://schemas.microsoft.com/office/powerpoint/2010/main" val="405650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6F3534AD-8DCC-FB25-55FC-D3E1A2EB399F}"/>
              </a:ext>
            </a:extLst>
          </p:cNvPr>
          <p:cNvSpPr>
            <a:spLocks noGrp="1"/>
          </p:cNvSpPr>
          <p:nvPr>
            <p:ph type="dt" sz="half" idx="10"/>
          </p:nvPr>
        </p:nvSpPr>
        <p:spPr/>
        <p:txBody>
          <a:bodyPr/>
          <a:lstStyle>
            <a:lvl1pPr>
              <a:defRPr/>
            </a:lvl1pPr>
          </a:lstStyle>
          <a:p>
            <a:pPr>
              <a:defRPr/>
            </a:pPr>
            <a:fld id="{B89AECBD-3C70-49AC-8486-D37A1AE5B334}" type="datetimeFigureOut">
              <a:rPr lang="de-AT"/>
              <a:pPr>
                <a:defRPr/>
              </a:pPr>
              <a:t>11.09.2024</a:t>
            </a:fld>
            <a:endParaRPr lang="de-AT"/>
          </a:p>
        </p:txBody>
      </p:sp>
      <p:sp>
        <p:nvSpPr>
          <p:cNvPr id="6" name="Fußzeilenplatzhalter 4">
            <a:extLst>
              <a:ext uri="{FF2B5EF4-FFF2-40B4-BE49-F238E27FC236}">
                <a16:creationId xmlns:a16="http://schemas.microsoft.com/office/drawing/2014/main" id="{43784645-C4A9-EC21-A879-FF8C46AA589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3D800DD-C2D1-302B-39B9-7D99D7EED664}"/>
              </a:ext>
            </a:extLst>
          </p:cNvPr>
          <p:cNvSpPr>
            <a:spLocks noGrp="1"/>
          </p:cNvSpPr>
          <p:nvPr>
            <p:ph type="sldNum" sz="quarter" idx="12"/>
          </p:nvPr>
        </p:nvSpPr>
        <p:spPr/>
        <p:txBody>
          <a:bodyPr/>
          <a:lstStyle>
            <a:lvl1pPr>
              <a:defRPr/>
            </a:lvl1pPr>
          </a:lstStyle>
          <a:p>
            <a:pPr>
              <a:defRPr/>
            </a:pPr>
            <a:fld id="{3C8DF43B-5D16-45F1-8D43-05072FB423B1}" type="slidenum">
              <a:rPr lang="de-AT" altLang="de-DE"/>
              <a:pPr>
                <a:defRPr/>
              </a:pPr>
              <a:t>‹Nr.›</a:t>
            </a:fld>
            <a:endParaRPr lang="de-AT" altLang="de-DE"/>
          </a:p>
        </p:txBody>
      </p:sp>
    </p:spTree>
    <p:extLst>
      <p:ext uri="{BB962C8B-B14F-4D97-AF65-F5344CB8AC3E}">
        <p14:creationId xmlns:p14="http://schemas.microsoft.com/office/powerpoint/2010/main" val="2886279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AB50E06-B9C9-7FD8-CF8F-304D20683FF6}"/>
              </a:ext>
            </a:extLst>
          </p:cNvPr>
          <p:cNvSpPr>
            <a:spLocks noGrp="1"/>
          </p:cNvSpPr>
          <p:nvPr>
            <p:ph type="dt" sz="half" idx="10"/>
          </p:nvPr>
        </p:nvSpPr>
        <p:spPr/>
        <p:txBody>
          <a:bodyPr/>
          <a:lstStyle>
            <a:lvl1pPr>
              <a:defRPr/>
            </a:lvl1pPr>
          </a:lstStyle>
          <a:p>
            <a:pPr>
              <a:defRPr/>
            </a:pPr>
            <a:fld id="{FC382C5A-A1B3-49A2-9088-6907363DD291}" type="datetimeFigureOut">
              <a:rPr lang="de-AT"/>
              <a:pPr>
                <a:defRPr/>
              </a:pPr>
              <a:t>11.09.2024</a:t>
            </a:fld>
            <a:endParaRPr lang="de-AT"/>
          </a:p>
        </p:txBody>
      </p:sp>
      <p:sp>
        <p:nvSpPr>
          <p:cNvPr id="6" name="Fußzeilenplatzhalter 4">
            <a:extLst>
              <a:ext uri="{FF2B5EF4-FFF2-40B4-BE49-F238E27FC236}">
                <a16:creationId xmlns:a16="http://schemas.microsoft.com/office/drawing/2014/main" id="{352C6382-5BDB-9B74-B4DC-1A5B40D141E9}"/>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9311543-CDFB-E4C3-4E0F-2205AC70F837}"/>
              </a:ext>
            </a:extLst>
          </p:cNvPr>
          <p:cNvSpPr>
            <a:spLocks noGrp="1"/>
          </p:cNvSpPr>
          <p:nvPr>
            <p:ph type="sldNum" sz="quarter" idx="12"/>
          </p:nvPr>
        </p:nvSpPr>
        <p:spPr/>
        <p:txBody>
          <a:bodyPr/>
          <a:lstStyle>
            <a:lvl1pPr>
              <a:defRPr/>
            </a:lvl1pPr>
          </a:lstStyle>
          <a:p>
            <a:pPr>
              <a:defRPr/>
            </a:pPr>
            <a:fld id="{9BE2DC9E-A8EE-4F04-AC75-B34E0A8A33FC}" type="slidenum">
              <a:rPr lang="de-AT" altLang="de-DE"/>
              <a:pPr>
                <a:defRPr/>
              </a:pPr>
              <a:t>‹Nr.›</a:t>
            </a:fld>
            <a:endParaRPr lang="de-AT" altLang="de-DE"/>
          </a:p>
        </p:txBody>
      </p:sp>
    </p:spTree>
    <p:extLst>
      <p:ext uri="{BB962C8B-B14F-4D97-AF65-F5344CB8AC3E}">
        <p14:creationId xmlns:p14="http://schemas.microsoft.com/office/powerpoint/2010/main" val="1429347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3AD55674-16B4-9B68-34B7-35A523DC3CA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57261656-4413-87D7-E0B5-9BDEEF19E2C8}"/>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7A68D563-6699-831D-A155-FFCFB79865CD}"/>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D05021EB-33A3-6B2C-67EE-74E4672BFB4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39CCA55-6BA7-4A8E-9B8F-1EEF6B38A1A0}" type="datetimeFigureOut">
              <a:rPr lang="de-AT"/>
              <a:pPr>
                <a:defRPr/>
              </a:pPr>
              <a:t>11.09.2024</a:t>
            </a:fld>
            <a:endParaRPr lang="de-AT"/>
          </a:p>
        </p:txBody>
      </p:sp>
      <p:sp>
        <p:nvSpPr>
          <p:cNvPr id="5" name="Fußzeilenplatzhalter 4">
            <a:extLst>
              <a:ext uri="{FF2B5EF4-FFF2-40B4-BE49-F238E27FC236}">
                <a16:creationId xmlns:a16="http://schemas.microsoft.com/office/drawing/2014/main" id="{F7802033-B4C9-D4DD-AF90-6DA55CC8AE1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D0930A19-5F9D-C531-55E8-E0DAC64A8A8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C0ACDACE-00AF-4472-BBFB-6DE5CF0D9862}" type="slidenum">
              <a:rPr lang="de-AT" altLang="de-DE"/>
              <a:pPr>
                <a:defRPr/>
              </a:pPr>
              <a:t>‹Nr.›</a:t>
            </a:fld>
            <a:endParaRPr lang="de-AT" altLang="de-DE"/>
          </a:p>
        </p:txBody>
      </p:sp>
      <p:pic>
        <p:nvPicPr>
          <p:cNvPr id="1032" name="Picture 19">
            <a:extLst>
              <a:ext uri="{FF2B5EF4-FFF2-40B4-BE49-F238E27FC236}">
                <a16:creationId xmlns:a16="http://schemas.microsoft.com/office/drawing/2014/main" id="{C038682C-CA72-9467-5D9E-CABFD4C84825}"/>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97A11854-A1D4-ACA5-655F-F5BEF4FD9C29}"/>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F43912A6-481C-D2E7-FC44-C06B7A0552AD}"/>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B28EBBF2-27FC-F421-1CBA-68A7E968A21C}"/>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7E5B37F1-DDD2-C555-78C5-AA1820F9E2D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889A7747-1EBA-0C07-EED2-394CBBA01745}"/>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79" r:id="rId1"/>
    <p:sldLayoutId id="2147484069" r:id="rId2"/>
    <p:sldLayoutId id="2147484070" r:id="rId3"/>
    <p:sldLayoutId id="2147484071" r:id="rId4"/>
    <p:sldLayoutId id="2147484072" r:id="rId5"/>
    <p:sldLayoutId id="2147484073" r:id="rId6"/>
    <p:sldLayoutId id="2147484074" r:id="rId7"/>
    <p:sldLayoutId id="2147484075" r:id="rId8"/>
    <p:sldLayoutId id="2147484076" r:id="rId9"/>
    <p:sldLayoutId id="2147484077" r:id="rId10"/>
    <p:sldLayoutId id="214748407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5D301362-4389-0E22-B7FB-8B2162CF7C43}"/>
              </a:ext>
            </a:extLst>
          </p:cNvPr>
          <p:cNvSpPr>
            <a:spLocks noGrp="1"/>
          </p:cNvSpPr>
          <p:nvPr/>
        </p:nvSpPr>
        <p:spPr bwMode="auto">
          <a:xfrm>
            <a:off x="457200" y="3090863"/>
            <a:ext cx="8229600" cy="676275"/>
          </a:xfrm>
          <a:prstGeom prst="rect">
            <a:avLst/>
          </a:prstGeom>
          <a:noFill/>
          <a:ln>
            <a:noFill/>
          </a:ln>
        </p:spPr>
        <p:txBody>
          <a:bodyPr anchor="ctr">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pPr>
              <a:defRPr/>
            </a:pPr>
            <a:r>
              <a:rPr lang="de-AT" altLang="de-DE" dirty="0">
                <a:latin typeface="+mn-lt"/>
              </a:rPr>
              <a:t>Das Granit- und </a:t>
            </a:r>
            <a:r>
              <a:rPr lang="de-AT" altLang="de-DE" dirty="0" err="1">
                <a:latin typeface="+mn-lt"/>
              </a:rPr>
              <a:t>Gneishochland</a:t>
            </a:r>
            <a:endParaRPr lang="de-AT" altLang="de-DE" dirty="0">
              <a:latin typeface="+mn-lt"/>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C:\Users\aushilfe.vs\Desktop\stein.jpg">
            <a:extLst>
              <a:ext uri="{FF2B5EF4-FFF2-40B4-BE49-F238E27FC236}">
                <a16:creationId xmlns:a16="http://schemas.microsoft.com/office/drawing/2014/main" id="{DBBDFF58-EA19-9A24-84F2-83CD7711C6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844675"/>
            <a:ext cx="7761287" cy="426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Titel 1">
            <a:extLst>
              <a:ext uri="{FF2B5EF4-FFF2-40B4-BE49-F238E27FC236}">
                <a16:creationId xmlns:a16="http://schemas.microsoft.com/office/drawing/2014/main" id="{46FABB7B-6941-12C5-27CF-B359DBAF80B7}"/>
              </a:ext>
            </a:extLst>
          </p:cNvPr>
          <p:cNvSpPr>
            <a:spLocks noGrp="1"/>
          </p:cNvSpPr>
          <p:nvPr>
            <p:ph type="title"/>
          </p:nvPr>
        </p:nvSpPr>
        <p:spPr>
          <a:xfrm>
            <a:off x="457200" y="1006475"/>
            <a:ext cx="8229600" cy="677863"/>
          </a:xfrm>
        </p:spPr>
        <p:txBody>
          <a:bodyPr/>
          <a:lstStyle/>
          <a:p>
            <a:r>
              <a:rPr lang="de-AT" altLang="de-DE">
                <a:latin typeface="Syntax LT Std"/>
              </a:rPr>
              <a:t>Das Granit- und Gneishochland</a:t>
            </a:r>
          </a:p>
        </p:txBody>
      </p:sp>
      <p:sp>
        <p:nvSpPr>
          <p:cNvPr id="3075" name="Inhaltsplatzhalter 2">
            <a:extLst>
              <a:ext uri="{FF2B5EF4-FFF2-40B4-BE49-F238E27FC236}">
                <a16:creationId xmlns:a16="http://schemas.microsoft.com/office/drawing/2014/main" id="{124338B0-B3B2-1168-CEAF-D8C38E2C4B91}"/>
              </a:ext>
            </a:extLst>
          </p:cNvPr>
          <p:cNvSpPr>
            <a:spLocks noGrp="1"/>
          </p:cNvSpPr>
          <p:nvPr>
            <p:ph idx="1"/>
          </p:nvPr>
        </p:nvSpPr>
        <p:spPr>
          <a:xfrm>
            <a:off x="2195736" y="2672556"/>
            <a:ext cx="4464050" cy="2196604"/>
          </a:xfrm>
        </p:spPr>
        <p:txBody>
          <a:bodyPr/>
          <a:lstStyle/>
          <a:p>
            <a:pPr marL="0" indent="0" algn="ctr">
              <a:buFont typeface="Arial" panose="020B0604020202020204" pitchFamily="34" charset="0"/>
              <a:buNone/>
            </a:pPr>
            <a:r>
              <a:rPr altLang="de-DE" sz="1600" b="0" dirty="0">
                <a:latin typeface="Syntax LT Std"/>
              </a:rPr>
              <a:t>Oberösterreich	Niederösterreich</a:t>
            </a:r>
          </a:p>
          <a:p>
            <a:pPr marL="0" indent="0" algn="ctr">
              <a:buFont typeface="Arial" panose="020B0604020202020204" pitchFamily="34" charset="0"/>
              <a:buNone/>
            </a:pPr>
            <a:r>
              <a:rPr altLang="de-DE" sz="1600" b="0" dirty="0">
                <a:latin typeface="Syntax LT Std"/>
              </a:rPr>
              <a:t>Mühlviertel	Waldviertel</a:t>
            </a:r>
          </a:p>
          <a:p>
            <a:pPr marL="0" indent="0" algn="ctr">
              <a:buFont typeface="Arial" panose="020B0604020202020204" pitchFamily="34" charset="0"/>
              <a:buNone/>
            </a:pPr>
            <a:r>
              <a:rPr lang="de-AT" altLang="de-DE" sz="1600" b="0" dirty="0">
                <a:latin typeface="Syntax LT Std"/>
              </a:rPr>
              <a:t>Land- und Forstwirtschaft</a:t>
            </a:r>
          </a:p>
          <a:p>
            <a:pPr marL="0" indent="0" algn="ctr">
              <a:buFont typeface="Arial" panose="020B0604020202020204" pitchFamily="34" charset="0"/>
              <a:buNone/>
            </a:pPr>
            <a:r>
              <a:rPr lang="de-AT" altLang="de-DE" sz="1600" b="0" dirty="0">
                <a:latin typeface="Syntax LT Std"/>
              </a:rPr>
              <a:t>strukturschwache Region</a:t>
            </a:r>
          </a:p>
          <a:p>
            <a:pPr marL="0" indent="0" algn="ctr">
              <a:buFont typeface="Arial" panose="020B0604020202020204" pitchFamily="34" charset="0"/>
              <a:buNone/>
            </a:pPr>
            <a:r>
              <a:rPr lang="de-AT" altLang="de-DE" sz="1600" b="0" dirty="0">
                <a:latin typeface="Syntax LT Std"/>
              </a:rPr>
              <a:t>Unternehmen und Betriebe sperren zu</a:t>
            </a:r>
          </a:p>
          <a:p>
            <a:pPr marL="0" indent="0" algn="ctr">
              <a:buFont typeface="Arial" panose="020B0604020202020204" pitchFamily="34" charset="0"/>
              <a:buNone/>
            </a:pPr>
            <a:r>
              <a:rPr lang="de-AT" altLang="de-DE" sz="1600" b="0" dirty="0">
                <a:latin typeface="Syntax LT Std"/>
              </a:rPr>
              <a:t>Abwanderung der Bevölkerung</a:t>
            </a:r>
          </a:p>
          <a:p>
            <a:pPr marL="0" indent="0" algn="ctr">
              <a:buFont typeface="Arial" panose="020B0604020202020204" pitchFamily="34" charset="0"/>
              <a:buNone/>
            </a:pPr>
            <a:r>
              <a:rPr lang="de-AT" altLang="de-DE" sz="1600" b="0" dirty="0">
                <a:latin typeface="Syntax LT Std"/>
              </a:rPr>
              <a:t>Bevölkerung wird älter</a:t>
            </a:r>
          </a:p>
        </p:txBody>
      </p:sp>
      <p:sp>
        <p:nvSpPr>
          <p:cNvPr id="2" name="Textfeld 1">
            <a:extLst>
              <a:ext uri="{FF2B5EF4-FFF2-40B4-BE49-F238E27FC236}">
                <a16:creationId xmlns:a16="http://schemas.microsoft.com/office/drawing/2014/main" id="{56A9A9B3-656E-F100-3397-E6999AD0BEA8}"/>
              </a:ext>
            </a:extLst>
          </p:cNvPr>
          <p:cNvSpPr txBox="1">
            <a:spLocks noChangeArrowheads="1"/>
          </p:cNvSpPr>
          <p:nvPr/>
        </p:nvSpPr>
        <p:spPr bwMode="auto">
          <a:xfrm>
            <a:off x="5145088" y="5332413"/>
            <a:ext cx="1422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Wackelsteine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wheel(1)">
                                      <p:cBhvr>
                                        <p:cTn id="12" dur="2000"/>
                                        <p:tgtEl>
                                          <p:spTgt spid="30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0" end="0"/>
                                            </p:txEl>
                                          </p:spTgt>
                                        </p:tgtEl>
                                        <p:attrNameLst>
                                          <p:attrName>style.visibility</p:attrName>
                                        </p:attrNameLst>
                                      </p:cBhvr>
                                      <p:to>
                                        <p:strVal val="visible"/>
                                      </p:to>
                                    </p:set>
                                    <p:animEffect transition="in" filter="fade">
                                      <p:cBhvr>
                                        <p:cTn id="17" dur="500"/>
                                        <p:tgtEl>
                                          <p:spTgt spid="307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1" end="1"/>
                                            </p:txEl>
                                          </p:spTgt>
                                        </p:tgtEl>
                                        <p:attrNameLst>
                                          <p:attrName>style.visibility</p:attrName>
                                        </p:attrNameLst>
                                      </p:cBhvr>
                                      <p:to>
                                        <p:strVal val="visible"/>
                                      </p:to>
                                    </p:set>
                                    <p:animEffect transition="in" filter="fade">
                                      <p:cBhvr>
                                        <p:cTn id="22" dur="500"/>
                                        <p:tgtEl>
                                          <p:spTgt spid="307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2" end="2"/>
                                            </p:txEl>
                                          </p:spTgt>
                                        </p:tgtEl>
                                        <p:attrNameLst>
                                          <p:attrName>style.visibility</p:attrName>
                                        </p:attrNameLst>
                                      </p:cBhvr>
                                      <p:to>
                                        <p:strVal val="visible"/>
                                      </p:to>
                                    </p:set>
                                    <p:animEffect transition="in" filter="fade">
                                      <p:cBhvr>
                                        <p:cTn id="27" dur="500"/>
                                        <p:tgtEl>
                                          <p:spTgt spid="307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3" end="3"/>
                                            </p:txEl>
                                          </p:spTgt>
                                        </p:tgtEl>
                                        <p:attrNameLst>
                                          <p:attrName>style.visibility</p:attrName>
                                        </p:attrNameLst>
                                      </p:cBhvr>
                                      <p:to>
                                        <p:strVal val="visible"/>
                                      </p:to>
                                    </p:set>
                                    <p:animEffect transition="in" filter="fade">
                                      <p:cBhvr>
                                        <p:cTn id="32" dur="500"/>
                                        <p:tgtEl>
                                          <p:spTgt spid="307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75">
                                            <p:txEl>
                                              <p:pRg st="4" end="4"/>
                                            </p:txEl>
                                          </p:spTgt>
                                        </p:tgtEl>
                                        <p:attrNameLst>
                                          <p:attrName>style.visibility</p:attrName>
                                        </p:attrNameLst>
                                      </p:cBhvr>
                                      <p:to>
                                        <p:strVal val="visible"/>
                                      </p:to>
                                    </p:set>
                                    <p:animEffect transition="in" filter="fade">
                                      <p:cBhvr>
                                        <p:cTn id="37" dur="500"/>
                                        <p:tgtEl>
                                          <p:spTgt spid="307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075">
                                            <p:txEl>
                                              <p:pRg st="5" end="5"/>
                                            </p:txEl>
                                          </p:spTgt>
                                        </p:tgtEl>
                                        <p:attrNameLst>
                                          <p:attrName>style.visibility</p:attrName>
                                        </p:attrNameLst>
                                      </p:cBhvr>
                                      <p:to>
                                        <p:strVal val="visible"/>
                                      </p:to>
                                    </p:set>
                                    <p:animEffect transition="in" filter="fade">
                                      <p:cBhvr>
                                        <p:cTn id="42" dur="500"/>
                                        <p:tgtEl>
                                          <p:spTgt spid="3075">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075">
                                            <p:txEl>
                                              <p:pRg st="6" end="6"/>
                                            </p:txEl>
                                          </p:spTgt>
                                        </p:tgtEl>
                                        <p:attrNameLst>
                                          <p:attrName>style.visibility</p:attrName>
                                        </p:attrNameLst>
                                      </p:cBhvr>
                                      <p:to>
                                        <p:strVal val="visible"/>
                                      </p:to>
                                    </p:set>
                                    <p:animEffect transition="in" filter="fade">
                                      <p:cBhvr>
                                        <p:cTn id="47" dur="500"/>
                                        <p:tgtEl>
                                          <p:spTgt spid="3075">
                                            <p:txEl>
                                              <p:pRg st="6" end="6"/>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 calcmode="lin" valueType="num">
                                      <p:cBhvr additive="base">
                                        <p:cTn id="52" dur="500" fill="hold"/>
                                        <p:tgtEl>
                                          <p:spTgt spid="2"/>
                                        </p:tgtEl>
                                        <p:attrNameLst>
                                          <p:attrName>ppt_x</p:attrName>
                                        </p:attrNameLst>
                                      </p:cBhvr>
                                      <p:tavLst>
                                        <p:tav tm="0">
                                          <p:val>
                                            <p:strVal val="#ppt_x"/>
                                          </p:val>
                                        </p:tav>
                                        <p:tav tm="100000">
                                          <p:val>
                                            <p:strVal val="#ppt_x"/>
                                          </p:val>
                                        </p:tav>
                                      </p:tavLst>
                                    </p:anim>
                                    <p:anim calcmode="lin" valueType="num">
                                      <p:cBhvr additive="base">
                                        <p:cTn id="5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3BA618CF-FD74-4434-28E4-3F9A3394AC86}"/>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9F67C85D-C709-A10F-E13A-87287210D195}"/>
              </a:ext>
            </a:extLst>
          </p:cNvPr>
          <p:cNvSpPr>
            <a:spLocks noChangeArrowheads="1"/>
          </p:cNvSpPr>
          <p:nvPr/>
        </p:nvSpPr>
        <p:spPr bwMode="auto">
          <a:xfrm>
            <a:off x="468313" y="981075"/>
            <a:ext cx="3744912" cy="4752975"/>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„Freizeit und Wohnen – Beispiel: Granit und </a:t>
            </a:r>
            <a:r>
              <a:rPr lang="de-DE" altLang="de-DE" sz="1200" kern="0" dirty="0" err="1">
                <a:solidFill>
                  <a:srgbClr val="000000"/>
                </a:solidFill>
                <a:latin typeface="Arial" pitchFamily="34" charset="0"/>
              </a:rPr>
              <a:t>Gneishochland</a:t>
            </a:r>
            <a:r>
              <a:rPr lang="de-DE" altLang="de-DE" sz="1200" kern="0" dirty="0">
                <a:solidFill>
                  <a:srgbClr val="000000"/>
                </a:solidFill>
                <a:latin typeface="Arial" pitchFamily="34" charset="0"/>
              </a:rPr>
              <a:t>“ auf den Seiten 22 und 23 im Schulbuch </a:t>
            </a:r>
            <a:br>
              <a:rPr lang="de-DE" altLang="de-DE" sz="1200" kern="0" dirty="0">
                <a:solidFill>
                  <a:srgbClr val="000000"/>
                </a:solidFill>
                <a:latin typeface="Arial" pitchFamily="34" charset="0"/>
              </a:rPr>
            </a:b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209</Words>
  <Application>Microsoft Office PowerPoint</Application>
  <PresentationFormat>Bildschirmpräsentation (4:3)</PresentationFormat>
  <Paragraphs>27</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Das Granit- und Gneishochland</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212</cp:revision>
  <dcterms:created xsi:type="dcterms:W3CDTF">2013-10-08T07:58:50Z</dcterms:created>
  <dcterms:modified xsi:type="dcterms:W3CDTF">2024-09-11T08:04:00Z</dcterms:modified>
</cp:coreProperties>
</file>