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0" r:id="rId2"/>
  </p:sldIdLst>
  <p:sldSz cx="9144000" cy="6858000" type="screen4x3"/>
  <p:notesSz cx="6743700" cy="98933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5pPr>
    <a:lvl6pPr marL="2286000" algn="l" defTabSz="914400" rtl="0" eaLnBrk="1" latinLnBrk="0" hangingPunct="1"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6pPr>
    <a:lvl7pPr marL="2743200" algn="l" defTabSz="914400" rtl="0" eaLnBrk="1" latinLnBrk="0" hangingPunct="1"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7pPr>
    <a:lvl8pPr marL="3200400" algn="l" defTabSz="914400" rtl="0" eaLnBrk="1" latinLnBrk="0" hangingPunct="1"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8pPr>
    <a:lvl9pPr marL="3657600" algn="l" defTabSz="914400" rtl="0" eaLnBrk="1" latinLnBrk="0" hangingPunct="1"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CFD6A8"/>
    <a:srgbClr val="A5B75E"/>
    <a:srgbClr val="333333"/>
    <a:srgbClr val="CCD991"/>
    <a:srgbClr val="B5C1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50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2588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19525" y="0"/>
            <a:ext cx="2922588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162B03CF-936A-489A-9338-8FB270715922}" type="datetimeFigureOut">
              <a:rPr lang="de-AT"/>
              <a:pPr>
                <a:defRPr/>
              </a:pPr>
              <a:t>09.05.2019</a:t>
            </a:fld>
            <a:endParaRPr lang="de-AT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898525" y="741363"/>
            <a:ext cx="4946650" cy="3709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de-AT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4688" y="4699000"/>
            <a:ext cx="5394325" cy="44529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noProof="0"/>
              <a:t>Textmasterformate durch Klicken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AT" noProof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396413"/>
            <a:ext cx="2922588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19525" y="9396413"/>
            <a:ext cx="2922588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F262164E-36A0-43B6-AB19-ED459B14D4DE}" type="slidenum">
              <a:rPr lang="de-AT"/>
              <a:pPr>
                <a:defRPr/>
              </a:pPr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7598200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  <a:endParaRPr lang="de-A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2C56FE-8D62-4A6C-8451-B9A2A872774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503962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70F398-F243-40C2-A719-7F5CD33DD3C6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91590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71687" cy="4090987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395288" y="274638"/>
            <a:ext cx="6067425" cy="4090987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62721D-B461-4A15-86C0-A852E808A29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7730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850F01-7641-4866-A694-4BA7D0BB6E11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03226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AC9500-A58D-4F81-89C6-B6EE47596B2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641792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95288" y="1700213"/>
            <a:ext cx="4064000" cy="26654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11688" y="1700213"/>
            <a:ext cx="4064000" cy="26654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BC6710-A507-472E-B973-A1694C60D54B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80512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78BCE8-F015-4249-A01C-6DE01028E30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936535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85700-40B2-403D-85F5-DBB611A53E61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25541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76AC05-83BE-45C1-8E0A-44DC96B31E3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17399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83C25D-18EC-4F98-B682-22721A949B5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95898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AT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A97CAA-BE1F-4EA8-B73D-56163DDC7F23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36524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2"/>
          <p:cNvSpPr>
            <a:spLocks noChangeArrowheads="1"/>
          </p:cNvSpPr>
          <p:nvPr userDrawn="1"/>
        </p:nvSpPr>
        <p:spPr bwMode="auto">
          <a:xfrm>
            <a:off x="0" y="6597650"/>
            <a:ext cx="9144000" cy="260350"/>
          </a:xfrm>
          <a:prstGeom prst="rect">
            <a:avLst/>
          </a:prstGeom>
          <a:solidFill>
            <a:srgbClr val="CFD6A8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/>
            <a:r>
              <a:rPr lang="de-DE" altLang="de-DE" sz="1000" b="0">
                <a:solidFill>
                  <a:srgbClr val="333333"/>
                </a:solidFill>
              </a:rPr>
              <a:t> © Österreichischer Bundesverlag Schulbuch GmbH &amp; Co. KG, Wien 2012</a:t>
            </a:r>
          </a:p>
        </p:txBody>
      </p:sp>
      <p:sp>
        <p:nvSpPr>
          <p:cNvPr id="1027" name="Rectangle 7"/>
          <p:cNvSpPr>
            <a:spLocks noChangeArrowheads="1"/>
          </p:cNvSpPr>
          <p:nvPr userDrawn="1"/>
        </p:nvSpPr>
        <p:spPr bwMode="auto">
          <a:xfrm>
            <a:off x="0" y="0"/>
            <a:ext cx="9144000" cy="765175"/>
          </a:xfrm>
          <a:prstGeom prst="rect">
            <a:avLst/>
          </a:prstGeom>
          <a:solidFill>
            <a:srgbClr val="A5B75E"/>
          </a:solidFill>
          <a:ln>
            <a:noFill/>
          </a:ln>
          <a:extLs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eaLnBrk="1" hangingPunct="1"/>
            <a:endParaRPr lang="de-AT" altLang="de-DE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5288" y="1700213"/>
            <a:ext cx="8280400" cy="2665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Das ist Text 1</a:t>
            </a:r>
          </a:p>
          <a:p>
            <a:pPr lvl="1"/>
            <a:r>
              <a:rPr lang="de-DE" altLang="de-DE"/>
              <a:t>Ebene 2 kleiner</a:t>
            </a:r>
          </a:p>
          <a:p>
            <a:pPr lvl="2"/>
            <a:r>
              <a:rPr lang="de-DE" altLang="de-DE"/>
              <a:t>Noch kleiner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AT" altLang="de-DE"/>
              <a:t>Fünfte Ebene</a:t>
            </a:r>
            <a:endParaRPr lang="de-DE" altLang="de-DE"/>
          </a:p>
        </p:txBody>
      </p:sp>
      <p:sp>
        <p:nvSpPr>
          <p:cNvPr id="1029" name="Rectangle 9"/>
          <p:cNvSpPr>
            <a:spLocks noChangeArrowheads="1"/>
          </p:cNvSpPr>
          <p:nvPr userDrawn="1"/>
        </p:nvSpPr>
        <p:spPr bwMode="auto">
          <a:xfrm>
            <a:off x="2700338" y="765175"/>
            <a:ext cx="720725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eaLnBrk="1" hangingPunct="1"/>
            <a:endParaRPr lang="de-AT" altLang="de-DE"/>
          </a:p>
        </p:txBody>
      </p:sp>
      <p:sp>
        <p:nvSpPr>
          <p:cNvPr id="1030" name="Line 14"/>
          <p:cNvSpPr>
            <a:spLocks noChangeShapeType="1"/>
          </p:cNvSpPr>
          <p:nvPr userDrawn="1"/>
        </p:nvSpPr>
        <p:spPr bwMode="auto">
          <a:xfrm>
            <a:off x="-34925" y="765175"/>
            <a:ext cx="9178925" cy="0"/>
          </a:xfrm>
          <a:prstGeom prst="line">
            <a:avLst/>
          </a:prstGeom>
          <a:noFill/>
          <a:ln w="41275">
            <a:solidFill>
              <a:srgbClr val="CFD6A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de-AT"/>
          </a:p>
        </p:txBody>
      </p:sp>
      <p:pic>
        <p:nvPicPr>
          <p:cNvPr id="1031" name="Picture 19" descr="logo_oebv_weiss_bausteine2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50" y="120650"/>
            <a:ext cx="80327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21" descr="bausteine2_schriftzug_weiss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813" y="166688"/>
            <a:ext cx="2359025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1200">
          <a:solidFill>
            <a:srgbClr val="000000"/>
          </a:solidFill>
          <a:latin typeface="Arial" charset="0"/>
          <a:ea typeface="Times New Roman" pitchFamily="18" charset="0"/>
          <a:cs typeface="Arial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Times New Roman" pitchFamily="18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Times New Roman" pitchFamily="18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200">
          <a:solidFill>
            <a:srgbClr val="000000"/>
          </a:solidFill>
          <a:latin typeface="Arial" charset="0"/>
          <a:ea typeface="Times New Roman" pitchFamily="18" charset="0"/>
          <a:cs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rgbClr val="000000"/>
          </a:solidFill>
          <a:latin typeface="Arial" charset="0"/>
          <a:ea typeface="Times New Roman" pitchFamily="18" charset="0"/>
          <a:cs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rgbClr val="000000"/>
          </a:solidFill>
          <a:latin typeface="Arial" charset="0"/>
          <a:ea typeface="Times New Roman" pitchFamily="18" charset="0"/>
          <a:cs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rgbClr val="000000"/>
          </a:solidFill>
          <a:latin typeface="Arial" charset="0"/>
          <a:ea typeface="Times New Roman" pitchFamily="18" charset="0"/>
          <a:cs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rgbClr val="000000"/>
          </a:solidFill>
          <a:latin typeface="Arial" charset="0"/>
          <a:ea typeface="Times New Roman" pitchFamily="18" charset="0"/>
          <a:cs typeface="Arial" charset="0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0"/>
          <p:cNvSpPr txBox="1">
            <a:spLocks noChangeArrowheads="1"/>
          </p:cNvSpPr>
          <p:nvPr/>
        </p:nvSpPr>
        <p:spPr bwMode="auto">
          <a:xfrm>
            <a:off x="359568" y="683720"/>
            <a:ext cx="8785225" cy="677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3800" dirty="0">
                <a:solidFill>
                  <a:srgbClr val="333333"/>
                </a:solidFill>
                <a:latin typeface="Calibri" panose="020F0502020204030204" pitchFamily="34" charset="0"/>
              </a:rPr>
              <a:t>Medien machen Meinungen</a:t>
            </a:r>
          </a:p>
        </p:txBody>
      </p:sp>
      <p:sp>
        <p:nvSpPr>
          <p:cNvPr id="3" name="Explosion 1 17"/>
          <p:cNvSpPr>
            <a:spLocks noChangeArrowheads="1"/>
          </p:cNvSpPr>
          <p:nvPr/>
        </p:nvSpPr>
        <p:spPr bwMode="auto">
          <a:xfrm>
            <a:off x="3240882" y="1326658"/>
            <a:ext cx="2951162" cy="1295400"/>
          </a:xfrm>
          <a:prstGeom prst="irregularSeal1">
            <a:avLst/>
          </a:prstGeom>
          <a:solidFill>
            <a:srgbClr val="FF6600"/>
          </a:solidFill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eaLnBrk="1" hangingPunct="1"/>
            <a:endParaRPr lang="de-AT" altLang="de-DE"/>
          </a:p>
        </p:txBody>
      </p:sp>
      <p:sp>
        <p:nvSpPr>
          <p:cNvPr id="4" name="Text Box 10"/>
          <p:cNvSpPr txBox="1">
            <a:spLocks noChangeArrowheads="1"/>
          </p:cNvSpPr>
          <p:nvPr/>
        </p:nvSpPr>
        <p:spPr bwMode="auto">
          <a:xfrm>
            <a:off x="3815555" y="1724025"/>
            <a:ext cx="18732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2800" dirty="0">
                <a:solidFill>
                  <a:srgbClr val="333333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Ereignis</a:t>
            </a:r>
            <a:endParaRPr lang="de-DE" altLang="de-DE" sz="2800" dirty="0">
              <a:solidFill>
                <a:srgbClr val="333333"/>
              </a:solidFill>
              <a:latin typeface="Calibri" panose="020F0502020204030204" pitchFamily="34" charset="0"/>
            </a:endParaRPr>
          </a:p>
        </p:txBody>
      </p:sp>
      <p:sp>
        <p:nvSpPr>
          <p:cNvPr id="6" name="Text Box 10"/>
          <p:cNvSpPr txBox="1">
            <a:spLocks noChangeArrowheads="1"/>
          </p:cNvSpPr>
          <p:nvPr/>
        </p:nvSpPr>
        <p:spPr bwMode="auto">
          <a:xfrm>
            <a:off x="956582" y="2391076"/>
            <a:ext cx="1815218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/>
            <a:r>
              <a:rPr lang="de-DE" altLang="de-DE" sz="2400" dirty="0">
                <a:solidFill>
                  <a:srgbClr val="333333"/>
                </a:solidFill>
                <a:latin typeface="Calibri" panose="020F0502020204030204" pitchFamily="34" charset="0"/>
              </a:rPr>
              <a:t>Reporterin/Reporter</a:t>
            </a:r>
          </a:p>
        </p:txBody>
      </p:sp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835701" y="3702198"/>
            <a:ext cx="205422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/>
            <a:r>
              <a:rPr lang="de-DE" altLang="de-DE" sz="2400" dirty="0">
                <a:solidFill>
                  <a:srgbClr val="333333"/>
                </a:solidFill>
                <a:latin typeface="Calibri" panose="020F0502020204030204" pitchFamily="34" charset="0"/>
              </a:rPr>
              <a:t>Fotos, Bericht</a:t>
            </a:r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775185" y="4643988"/>
            <a:ext cx="2175258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/>
            <a:r>
              <a:rPr lang="de-DE" altLang="de-DE" sz="2400" dirty="0">
                <a:solidFill>
                  <a:srgbClr val="333333"/>
                </a:solidFill>
                <a:latin typeface="Calibri" panose="020F0502020204030204" pitchFamily="34" charset="0"/>
              </a:rPr>
              <a:t>Nachrichten (Zeitungen, TV, Radio, Internet)</a:t>
            </a:r>
          </a:p>
        </p:txBody>
      </p:sp>
      <p:sp>
        <p:nvSpPr>
          <p:cNvPr id="11" name="AutoShape 24"/>
          <p:cNvSpPr>
            <a:spLocks noChangeArrowheads="1"/>
          </p:cNvSpPr>
          <p:nvPr/>
        </p:nvSpPr>
        <p:spPr bwMode="auto">
          <a:xfrm>
            <a:off x="3652490" y="3391925"/>
            <a:ext cx="1007293" cy="924073"/>
          </a:xfrm>
          <a:prstGeom prst="smileyFace">
            <a:avLst>
              <a:gd name="adj" fmla="val 317"/>
            </a:avLst>
          </a:prstGeom>
          <a:solidFill>
            <a:srgbClr val="FF6600"/>
          </a:solidFill>
          <a:ln w="9525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eaLnBrk="1" hangingPunct="1"/>
            <a:endParaRPr lang="de-AT" altLang="de-DE"/>
          </a:p>
        </p:txBody>
      </p:sp>
      <p:sp>
        <p:nvSpPr>
          <p:cNvPr id="14" name="Wolkenförmige Legende 13"/>
          <p:cNvSpPr>
            <a:spLocks noChangeArrowheads="1"/>
          </p:cNvSpPr>
          <p:nvPr/>
        </p:nvSpPr>
        <p:spPr bwMode="auto">
          <a:xfrm>
            <a:off x="3792095" y="4869161"/>
            <a:ext cx="2232025" cy="1038658"/>
          </a:xfrm>
          <a:prstGeom prst="cloudCallout">
            <a:avLst>
              <a:gd name="adj1" fmla="val -7356"/>
              <a:gd name="adj2" fmla="val -143242"/>
            </a:avLst>
          </a:prstGeom>
          <a:solidFill>
            <a:srgbClr val="FF6600"/>
          </a:solidFill>
          <a:ln w="9525">
            <a:solidFill>
              <a:srgbClr val="FF6600"/>
            </a:solidFill>
            <a:round/>
            <a:headEnd/>
            <a:tailEnd/>
          </a:ln>
        </p:spPr>
        <p:txBody>
          <a:bodyPr anchor="ctr"/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eaLnBrk="1" hangingPunct="1"/>
            <a:endParaRPr lang="de-AT" altLang="de-DE"/>
          </a:p>
        </p:txBody>
      </p:sp>
      <p:sp>
        <p:nvSpPr>
          <p:cNvPr id="15" name="Text Box 10"/>
          <p:cNvSpPr txBox="1">
            <a:spLocks noChangeArrowheads="1"/>
          </p:cNvSpPr>
          <p:nvPr/>
        </p:nvSpPr>
        <p:spPr bwMode="auto">
          <a:xfrm>
            <a:off x="4150497" y="5126210"/>
            <a:ext cx="151522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/>
            <a:r>
              <a:rPr lang="de-DE" altLang="de-DE" sz="2800" dirty="0">
                <a:solidFill>
                  <a:srgbClr val="333333"/>
                </a:solidFill>
                <a:latin typeface="Calibri" panose="020F0502020204030204" pitchFamily="34" charset="0"/>
              </a:rPr>
              <a:t>Meinung</a:t>
            </a:r>
          </a:p>
        </p:txBody>
      </p:sp>
      <p:sp>
        <p:nvSpPr>
          <p:cNvPr id="16" name="Text Box 10"/>
          <p:cNvSpPr txBox="1">
            <a:spLocks noChangeArrowheads="1"/>
          </p:cNvSpPr>
          <p:nvPr/>
        </p:nvSpPr>
        <p:spPr bwMode="auto">
          <a:xfrm>
            <a:off x="6661126" y="2394628"/>
            <a:ext cx="201533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/>
            <a:r>
              <a:rPr lang="de-DE" altLang="de-DE" sz="2400" dirty="0">
                <a:solidFill>
                  <a:srgbClr val="333333"/>
                </a:solidFill>
                <a:latin typeface="Calibri" panose="020F0502020204030204" pitchFamily="34" charset="0"/>
              </a:rPr>
              <a:t>Augenzeugin/Augenzeuge</a:t>
            </a:r>
          </a:p>
        </p:txBody>
      </p:sp>
      <p:sp>
        <p:nvSpPr>
          <p:cNvPr id="17" name="Text Box 10"/>
          <p:cNvSpPr txBox="1">
            <a:spLocks noChangeArrowheads="1"/>
          </p:cNvSpPr>
          <p:nvPr/>
        </p:nvSpPr>
        <p:spPr bwMode="auto">
          <a:xfrm>
            <a:off x="6665660" y="3694013"/>
            <a:ext cx="205422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/>
            <a:r>
              <a:rPr lang="de-DE" altLang="de-DE" sz="2400" dirty="0">
                <a:solidFill>
                  <a:srgbClr val="333333"/>
                </a:solidFill>
                <a:latin typeface="Calibri" panose="020F0502020204030204" pitchFamily="34" charset="0"/>
              </a:rPr>
              <a:t>Fotos, Bericht</a:t>
            </a:r>
          </a:p>
        </p:txBody>
      </p:sp>
      <p:sp>
        <p:nvSpPr>
          <p:cNvPr id="18" name="Text Box 10"/>
          <p:cNvSpPr txBox="1">
            <a:spLocks noChangeArrowheads="1"/>
          </p:cNvSpPr>
          <p:nvPr/>
        </p:nvSpPr>
        <p:spPr bwMode="auto">
          <a:xfrm>
            <a:off x="6661126" y="4623026"/>
            <a:ext cx="2175258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/>
            <a:r>
              <a:rPr lang="de-DE" altLang="de-DE" sz="2400" dirty="0">
                <a:solidFill>
                  <a:srgbClr val="333333"/>
                </a:solidFill>
                <a:latin typeface="Calibri" panose="020F0502020204030204" pitchFamily="34" charset="0"/>
              </a:rPr>
              <a:t>Soziale Netzwerke</a:t>
            </a:r>
          </a:p>
        </p:txBody>
      </p:sp>
      <p:sp>
        <p:nvSpPr>
          <p:cNvPr id="22" name="Pfeil nach unten 21"/>
          <p:cNvSpPr>
            <a:spLocks noChangeArrowheads="1"/>
          </p:cNvSpPr>
          <p:nvPr/>
        </p:nvSpPr>
        <p:spPr bwMode="auto">
          <a:xfrm>
            <a:off x="1719145" y="3223058"/>
            <a:ext cx="287337" cy="431800"/>
          </a:xfrm>
          <a:prstGeom prst="downArrow">
            <a:avLst>
              <a:gd name="adj1" fmla="val 50000"/>
              <a:gd name="adj2" fmla="val 50092"/>
            </a:avLst>
          </a:prstGeom>
          <a:solidFill>
            <a:srgbClr val="FF6600"/>
          </a:solidFill>
          <a:ln w="9525" algn="ctr">
            <a:solidFill>
              <a:srgbClr val="FF6600"/>
            </a:solidFill>
            <a:round/>
            <a:headEnd/>
            <a:tailEnd/>
          </a:ln>
        </p:spPr>
        <p:txBody>
          <a:bodyPr anchor="ctr"/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eaLnBrk="1" hangingPunct="1"/>
            <a:endParaRPr lang="de-AT" altLang="de-DE"/>
          </a:p>
        </p:txBody>
      </p:sp>
      <p:sp>
        <p:nvSpPr>
          <p:cNvPr id="23" name="Pfeil nach unten 22"/>
          <p:cNvSpPr>
            <a:spLocks noChangeArrowheads="1"/>
          </p:cNvSpPr>
          <p:nvPr/>
        </p:nvSpPr>
        <p:spPr bwMode="auto">
          <a:xfrm>
            <a:off x="7605086" y="3261173"/>
            <a:ext cx="287337" cy="431800"/>
          </a:xfrm>
          <a:prstGeom prst="downArrow">
            <a:avLst>
              <a:gd name="adj1" fmla="val 50000"/>
              <a:gd name="adj2" fmla="val 50092"/>
            </a:avLst>
          </a:prstGeom>
          <a:solidFill>
            <a:srgbClr val="FF6600"/>
          </a:solidFill>
          <a:ln w="9525" algn="ctr">
            <a:solidFill>
              <a:srgbClr val="FF6600"/>
            </a:solidFill>
            <a:round/>
            <a:headEnd/>
            <a:tailEnd/>
          </a:ln>
        </p:spPr>
        <p:txBody>
          <a:bodyPr anchor="ctr"/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eaLnBrk="1" hangingPunct="1"/>
            <a:endParaRPr lang="de-AT" altLang="de-DE"/>
          </a:p>
        </p:txBody>
      </p:sp>
      <p:sp>
        <p:nvSpPr>
          <p:cNvPr id="24" name="Pfeil nach unten 23"/>
          <p:cNvSpPr>
            <a:spLocks noChangeArrowheads="1"/>
          </p:cNvSpPr>
          <p:nvPr/>
        </p:nvSpPr>
        <p:spPr bwMode="auto">
          <a:xfrm>
            <a:off x="1719145" y="4191226"/>
            <a:ext cx="287337" cy="431800"/>
          </a:xfrm>
          <a:prstGeom prst="downArrow">
            <a:avLst>
              <a:gd name="adj1" fmla="val 50000"/>
              <a:gd name="adj2" fmla="val 50092"/>
            </a:avLst>
          </a:prstGeom>
          <a:solidFill>
            <a:srgbClr val="FF6600"/>
          </a:solidFill>
          <a:ln w="9525" algn="ctr">
            <a:solidFill>
              <a:srgbClr val="FF6600"/>
            </a:solidFill>
            <a:round/>
            <a:headEnd/>
            <a:tailEnd/>
          </a:ln>
        </p:spPr>
        <p:txBody>
          <a:bodyPr anchor="ctr"/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eaLnBrk="1" hangingPunct="1"/>
            <a:endParaRPr lang="de-AT" altLang="de-DE"/>
          </a:p>
        </p:txBody>
      </p:sp>
      <p:sp>
        <p:nvSpPr>
          <p:cNvPr id="25" name="Pfeil nach unten 24"/>
          <p:cNvSpPr>
            <a:spLocks noChangeArrowheads="1"/>
          </p:cNvSpPr>
          <p:nvPr/>
        </p:nvSpPr>
        <p:spPr bwMode="auto">
          <a:xfrm>
            <a:off x="7595619" y="4155678"/>
            <a:ext cx="287337" cy="431800"/>
          </a:xfrm>
          <a:prstGeom prst="downArrow">
            <a:avLst>
              <a:gd name="adj1" fmla="val 50000"/>
              <a:gd name="adj2" fmla="val 50092"/>
            </a:avLst>
          </a:prstGeom>
          <a:solidFill>
            <a:srgbClr val="FF6600"/>
          </a:solidFill>
          <a:ln w="9525" algn="ctr">
            <a:solidFill>
              <a:srgbClr val="FF6600"/>
            </a:solidFill>
            <a:round/>
            <a:headEnd/>
            <a:tailEnd/>
          </a:ln>
        </p:spPr>
        <p:txBody>
          <a:bodyPr anchor="ctr"/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eaLnBrk="1" hangingPunct="1"/>
            <a:endParaRPr lang="de-AT" altLang="de-DE"/>
          </a:p>
        </p:txBody>
      </p:sp>
      <p:sp>
        <p:nvSpPr>
          <p:cNvPr id="26" name="Pfeil nach unten 25"/>
          <p:cNvSpPr>
            <a:spLocks noChangeArrowheads="1"/>
          </p:cNvSpPr>
          <p:nvPr/>
        </p:nvSpPr>
        <p:spPr bwMode="auto">
          <a:xfrm rot="3554757">
            <a:off x="2855160" y="2219632"/>
            <a:ext cx="287337" cy="431800"/>
          </a:xfrm>
          <a:prstGeom prst="downArrow">
            <a:avLst>
              <a:gd name="adj1" fmla="val 50000"/>
              <a:gd name="adj2" fmla="val 50092"/>
            </a:avLst>
          </a:prstGeom>
          <a:solidFill>
            <a:srgbClr val="FF6600"/>
          </a:solidFill>
          <a:ln w="9525" algn="ctr">
            <a:solidFill>
              <a:srgbClr val="FF6600"/>
            </a:solidFill>
            <a:round/>
            <a:headEnd/>
            <a:tailEnd/>
          </a:ln>
        </p:spPr>
        <p:txBody>
          <a:bodyPr anchor="ctr"/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eaLnBrk="1" hangingPunct="1"/>
            <a:endParaRPr lang="de-AT" altLang="de-DE"/>
          </a:p>
        </p:txBody>
      </p:sp>
      <p:sp>
        <p:nvSpPr>
          <p:cNvPr id="27" name="Pfeil nach unten 26"/>
          <p:cNvSpPr>
            <a:spLocks noChangeArrowheads="1"/>
          </p:cNvSpPr>
          <p:nvPr/>
        </p:nvSpPr>
        <p:spPr bwMode="auto">
          <a:xfrm rot="18045243" flipH="1">
            <a:off x="6139455" y="2219632"/>
            <a:ext cx="287337" cy="431800"/>
          </a:xfrm>
          <a:prstGeom prst="downArrow">
            <a:avLst>
              <a:gd name="adj1" fmla="val 50000"/>
              <a:gd name="adj2" fmla="val 50092"/>
            </a:avLst>
          </a:prstGeom>
          <a:solidFill>
            <a:srgbClr val="FF6600"/>
          </a:solidFill>
          <a:ln w="9525" algn="ctr">
            <a:solidFill>
              <a:srgbClr val="FF6600"/>
            </a:solidFill>
            <a:round/>
            <a:headEnd/>
            <a:tailEnd/>
          </a:ln>
        </p:spPr>
        <p:txBody>
          <a:bodyPr anchor="ctr"/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eaLnBrk="1" hangingPunct="1"/>
            <a:endParaRPr lang="de-AT" altLang="de-DE"/>
          </a:p>
        </p:txBody>
      </p:sp>
      <p:sp>
        <p:nvSpPr>
          <p:cNvPr id="28" name="AutoShape 24"/>
          <p:cNvSpPr>
            <a:spLocks noChangeArrowheads="1"/>
          </p:cNvSpPr>
          <p:nvPr/>
        </p:nvSpPr>
        <p:spPr bwMode="auto">
          <a:xfrm>
            <a:off x="4827937" y="3368937"/>
            <a:ext cx="1007293" cy="924073"/>
          </a:xfrm>
          <a:prstGeom prst="smileyFace">
            <a:avLst>
              <a:gd name="adj" fmla="val 317"/>
            </a:avLst>
          </a:prstGeom>
          <a:solidFill>
            <a:srgbClr val="FF6600"/>
          </a:solidFill>
          <a:ln w="9525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eaLnBrk="1" hangingPunct="1"/>
            <a:endParaRPr lang="de-AT" altLang="de-DE"/>
          </a:p>
        </p:txBody>
      </p:sp>
      <p:sp>
        <p:nvSpPr>
          <p:cNvPr id="29" name="Pfeil nach unten 28"/>
          <p:cNvSpPr>
            <a:spLocks noChangeArrowheads="1"/>
          </p:cNvSpPr>
          <p:nvPr/>
        </p:nvSpPr>
        <p:spPr bwMode="auto">
          <a:xfrm rot="16200000">
            <a:off x="3227321" y="5171920"/>
            <a:ext cx="287337" cy="431800"/>
          </a:xfrm>
          <a:prstGeom prst="downArrow">
            <a:avLst>
              <a:gd name="adj1" fmla="val 50000"/>
              <a:gd name="adj2" fmla="val 50092"/>
            </a:avLst>
          </a:prstGeom>
          <a:solidFill>
            <a:srgbClr val="FF6600"/>
          </a:solidFill>
          <a:ln w="9525" algn="ctr">
            <a:solidFill>
              <a:srgbClr val="FF6600"/>
            </a:solidFill>
            <a:round/>
            <a:headEnd/>
            <a:tailEnd/>
          </a:ln>
        </p:spPr>
        <p:txBody>
          <a:bodyPr anchor="ctr"/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eaLnBrk="1" hangingPunct="1"/>
            <a:endParaRPr lang="de-AT" altLang="de-DE"/>
          </a:p>
        </p:txBody>
      </p:sp>
      <p:sp>
        <p:nvSpPr>
          <p:cNvPr id="30" name="Pfeil nach unten 29"/>
          <p:cNvSpPr>
            <a:spLocks noChangeArrowheads="1"/>
          </p:cNvSpPr>
          <p:nvPr/>
        </p:nvSpPr>
        <p:spPr bwMode="auto">
          <a:xfrm rot="5400000">
            <a:off x="6355354" y="5171921"/>
            <a:ext cx="287337" cy="431800"/>
          </a:xfrm>
          <a:prstGeom prst="downArrow">
            <a:avLst>
              <a:gd name="adj1" fmla="val 50000"/>
              <a:gd name="adj2" fmla="val 50092"/>
            </a:avLst>
          </a:prstGeom>
          <a:solidFill>
            <a:srgbClr val="FF6600"/>
          </a:solidFill>
          <a:ln w="9525" algn="ctr">
            <a:solidFill>
              <a:srgbClr val="FF6600"/>
            </a:solidFill>
            <a:round/>
            <a:headEnd/>
            <a:tailEnd/>
          </a:ln>
        </p:spPr>
        <p:txBody>
          <a:bodyPr anchor="ctr"/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eaLnBrk="1" hangingPunct="1"/>
            <a:endParaRPr lang="de-AT" altLang="de-DE"/>
          </a:p>
        </p:txBody>
      </p:sp>
    </p:spTree>
    <p:extLst>
      <p:ext uri="{BB962C8B-B14F-4D97-AF65-F5344CB8AC3E}">
        <p14:creationId xmlns:p14="http://schemas.microsoft.com/office/powerpoint/2010/main" val="2263971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6" grpId="0"/>
      <p:bldP spid="8" grpId="0"/>
      <p:bldP spid="10" grpId="0"/>
      <p:bldP spid="14" grpId="0" animBg="1"/>
      <p:bldP spid="15" grpId="0"/>
      <p:bldP spid="16" grpId="0"/>
      <p:bldP spid="17" grpId="0"/>
      <p:bldP spid="18" grpId="0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9" grpId="0" animBg="1"/>
      <p:bldP spid="30" grpId="0" animBg="1"/>
    </p:bldLst>
  </p:timing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Syntax LT Std"/>
        <a:ea typeface=""/>
        <a:cs typeface=""/>
      </a:majorFont>
      <a:minorFont>
        <a:latin typeface="PoloST11K-Buch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4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Syntax LT S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4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Syntax LT Std" pitchFamily="34" charset="0"/>
          </a:defRPr>
        </a:defPPr>
      </a:lstStyle>
    </a:ln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</Words>
  <Application>Microsoft Office PowerPoint</Application>
  <PresentationFormat>Bildschirmpräsentation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PoloST11K-Buch</vt:lpstr>
      <vt:lpstr>Syntax LT Std</vt:lpstr>
      <vt:lpstr>Standarddesign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adonis</dc:creator>
  <cp:lastModifiedBy>Peintinger MAS, Mag. Barbara</cp:lastModifiedBy>
  <cp:revision>53</cp:revision>
  <dcterms:created xsi:type="dcterms:W3CDTF">2011-07-14T19:54:09Z</dcterms:created>
  <dcterms:modified xsi:type="dcterms:W3CDTF">2019-05-09T09:00:25Z</dcterms:modified>
</cp:coreProperties>
</file>