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359568" y="683720"/>
            <a:ext cx="8785225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Medien machen Meinungen</a:t>
            </a:r>
          </a:p>
        </p:txBody>
      </p:sp>
      <p:sp>
        <p:nvSpPr>
          <p:cNvPr id="3" name="Explosion 1 17"/>
          <p:cNvSpPr>
            <a:spLocks noChangeArrowheads="1"/>
          </p:cNvSpPr>
          <p:nvPr/>
        </p:nvSpPr>
        <p:spPr bwMode="auto">
          <a:xfrm>
            <a:off x="3240882" y="1326658"/>
            <a:ext cx="2951162" cy="1295400"/>
          </a:xfrm>
          <a:prstGeom prst="irregularSeal1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815555" y="1724025"/>
            <a:ext cx="1873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Ereignis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956582" y="2391076"/>
            <a:ext cx="181521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Reporterin/Reporter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835701" y="3702198"/>
            <a:ext cx="20542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Fotos, Bericht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75185" y="4643988"/>
            <a:ext cx="217525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Nachrichten (Zeitungen, TV, Radio, Internet)</a:t>
            </a:r>
          </a:p>
        </p:txBody>
      </p:sp>
      <p:sp>
        <p:nvSpPr>
          <p:cNvPr id="11" name="AutoShape 24"/>
          <p:cNvSpPr>
            <a:spLocks noChangeArrowheads="1"/>
          </p:cNvSpPr>
          <p:nvPr/>
        </p:nvSpPr>
        <p:spPr bwMode="auto">
          <a:xfrm>
            <a:off x="3652490" y="3391925"/>
            <a:ext cx="1007293" cy="924073"/>
          </a:xfrm>
          <a:prstGeom prst="smileyFace">
            <a:avLst>
              <a:gd name="adj" fmla="val 317"/>
            </a:avLst>
          </a:prstGeom>
          <a:solidFill>
            <a:srgbClr val="FF6600"/>
          </a:solidFill>
          <a:ln w="9525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4" name="Wolkenförmige Legende 13"/>
          <p:cNvSpPr>
            <a:spLocks noChangeArrowheads="1"/>
          </p:cNvSpPr>
          <p:nvPr/>
        </p:nvSpPr>
        <p:spPr bwMode="auto">
          <a:xfrm>
            <a:off x="3792095" y="4869161"/>
            <a:ext cx="2232025" cy="1038658"/>
          </a:xfrm>
          <a:prstGeom prst="cloudCallout">
            <a:avLst>
              <a:gd name="adj1" fmla="val -7356"/>
              <a:gd name="adj2" fmla="val -143242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4150497" y="5126210"/>
            <a:ext cx="15152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Meinung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6661126" y="2394628"/>
            <a:ext cx="20153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Augenzeugin/Augenzeuge</a:t>
            </a: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6665660" y="3694013"/>
            <a:ext cx="20542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Fotos, Bericht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6661126" y="4623026"/>
            <a:ext cx="217525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Soziale Netzwerke</a:t>
            </a:r>
          </a:p>
        </p:txBody>
      </p:sp>
      <p:sp>
        <p:nvSpPr>
          <p:cNvPr id="22" name="Pfeil nach unten 21"/>
          <p:cNvSpPr>
            <a:spLocks noChangeArrowheads="1"/>
          </p:cNvSpPr>
          <p:nvPr/>
        </p:nvSpPr>
        <p:spPr bwMode="auto">
          <a:xfrm>
            <a:off x="1719145" y="3223058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23" name="Pfeil nach unten 22"/>
          <p:cNvSpPr>
            <a:spLocks noChangeArrowheads="1"/>
          </p:cNvSpPr>
          <p:nvPr/>
        </p:nvSpPr>
        <p:spPr bwMode="auto">
          <a:xfrm>
            <a:off x="7605086" y="3261173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24" name="Pfeil nach unten 23"/>
          <p:cNvSpPr>
            <a:spLocks noChangeArrowheads="1"/>
          </p:cNvSpPr>
          <p:nvPr/>
        </p:nvSpPr>
        <p:spPr bwMode="auto">
          <a:xfrm>
            <a:off x="1719145" y="4191226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25" name="Pfeil nach unten 24"/>
          <p:cNvSpPr>
            <a:spLocks noChangeArrowheads="1"/>
          </p:cNvSpPr>
          <p:nvPr/>
        </p:nvSpPr>
        <p:spPr bwMode="auto">
          <a:xfrm>
            <a:off x="7595619" y="4155678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26" name="Pfeil nach unten 25"/>
          <p:cNvSpPr>
            <a:spLocks noChangeArrowheads="1"/>
          </p:cNvSpPr>
          <p:nvPr/>
        </p:nvSpPr>
        <p:spPr bwMode="auto">
          <a:xfrm rot="3554757">
            <a:off x="2855160" y="2219632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27" name="Pfeil nach unten 26"/>
          <p:cNvSpPr>
            <a:spLocks noChangeArrowheads="1"/>
          </p:cNvSpPr>
          <p:nvPr/>
        </p:nvSpPr>
        <p:spPr bwMode="auto">
          <a:xfrm rot="18045243" flipH="1">
            <a:off x="6139455" y="2219632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28" name="AutoShape 24"/>
          <p:cNvSpPr>
            <a:spLocks noChangeArrowheads="1"/>
          </p:cNvSpPr>
          <p:nvPr/>
        </p:nvSpPr>
        <p:spPr bwMode="auto">
          <a:xfrm>
            <a:off x="4827937" y="3368937"/>
            <a:ext cx="1007293" cy="924073"/>
          </a:xfrm>
          <a:prstGeom prst="smileyFace">
            <a:avLst>
              <a:gd name="adj" fmla="val 317"/>
            </a:avLst>
          </a:prstGeom>
          <a:solidFill>
            <a:srgbClr val="FF6600"/>
          </a:solidFill>
          <a:ln w="9525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29" name="Pfeil nach unten 28"/>
          <p:cNvSpPr>
            <a:spLocks noChangeArrowheads="1"/>
          </p:cNvSpPr>
          <p:nvPr/>
        </p:nvSpPr>
        <p:spPr bwMode="auto">
          <a:xfrm rot="16200000">
            <a:off x="3227321" y="5171920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30" name="Pfeil nach unten 29"/>
          <p:cNvSpPr>
            <a:spLocks noChangeArrowheads="1"/>
          </p:cNvSpPr>
          <p:nvPr/>
        </p:nvSpPr>
        <p:spPr bwMode="auto">
          <a:xfrm rot="5400000">
            <a:off x="6355354" y="5171921"/>
            <a:ext cx="287337" cy="431800"/>
          </a:xfrm>
          <a:prstGeom prst="downArrow">
            <a:avLst>
              <a:gd name="adj1" fmla="val 50000"/>
              <a:gd name="adj2" fmla="val 5009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8" grpId="0"/>
      <p:bldP spid="10" grpId="0"/>
      <p:bldP spid="14" grpId="0" animBg="1"/>
      <p:bldP spid="15" grpId="0"/>
      <p:bldP spid="16" grpId="0"/>
      <p:bldP spid="17" grpId="0"/>
      <p:bldP spid="18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Bildschirmpräsentation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53</cp:revision>
  <dcterms:created xsi:type="dcterms:W3CDTF">2011-07-14T19:54:09Z</dcterms:created>
  <dcterms:modified xsi:type="dcterms:W3CDTF">2019-05-09T09:00:25Z</dcterms:modified>
</cp:coreProperties>
</file>