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8" r:id="rId3"/>
    <p:sldId id="299"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5A4BFC5-9A0D-481C-A1D7-DB8DF3E2AE8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E80FD93-797A-4304-91AA-2A355E412320}"/>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F9BD17F-BB5F-4D67-AA63-3CCFDE7A3F42}" type="datetimeFigureOut">
              <a:rPr lang="de-AT"/>
              <a:pPr>
                <a:defRPr/>
              </a:pPr>
              <a:t>23.03.2026</a:t>
            </a:fld>
            <a:endParaRPr lang="de-AT"/>
          </a:p>
        </p:txBody>
      </p:sp>
      <p:sp>
        <p:nvSpPr>
          <p:cNvPr id="4" name="Fußzeilenplatzhalter 3">
            <a:extLst>
              <a:ext uri="{FF2B5EF4-FFF2-40B4-BE49-F238E27FC236}">
                <a16:creationId xmlns:a16="http://schemas.microsoft.com/office/drawing/2014/main" id="{F3649F98-E42E-4D47-9F78-63DA3B704D49}"/>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D2C64CA9-8F4C-4D24-80C5-10FE8C0C6F2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EF4FECE-0257-4F26-A04C-9D0F5E789328}"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402F5E9-9841-4FB4-99A8-77D9AF89AD3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00220E3-8D02-4B60-9DAE-C37290FAA606}"/>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56200B9-A992-4181-A7CC-531423DE6A3A}" type="datetimeFigureOut">
              <a:rPr lang="de-AT"/>
              <a:pPr>
                <a:defRPr/>
              </a:pPr>
              <a:t>23.03.2026</a:t>
            </a:fld>
            <a:endParaRPr lang="de-AT"/>
          </a:p>
        </p:txBody>
      </p:sp>
      <p:sp>
        <p:nvSpPr>
          <p:cNvPr id="4" name="Folienbildplatzhalter 3">
            <a:extLst>
              <a:ext uri="{FF2B5EF4-FFF2-40B4-BE49-F238E27FC236}">
                <a16:creationId xmlns:a16="http://schemas.microsoft.com/office/drawing/2014/main" id="{D95EE85D-1A6D-4FD7-B31B-6D12BAA0BD4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35E89270-E16B-418D-A0E4-C153CC85DF80}"/>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0773F3B-6FDE-4101-B183-0BBEAC69FF5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65479A2A-6829-4C78-ADEE-A0663A24A2C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69978112-1399-4302-BE5A-F6A53ED81D8D}"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0277353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2B696FF-B50C-80CA-ED8B-6108EAB6BCC5}"/>
              </a:ext>
            </a:extLst>
          </p:cNvPr>
          <p:cNvSpPr>
            <a:spLocks noGrp="1"/>
          </p:cNvSpPr>
          <p:nvPr>
            <p:ph type="dt" sz="half" idx="10"/>
          </p:nvPr>
        </p:nvSpPr>
        <p:spPr/>
        <p:txBody>
          <a:bodyPr/>
          <a:lstStyle>
            <a:lvl1pPr>
              <a:defRPr/>
            </a:lvl1pPr>
          </a:lstStyle>
          <a:p>
            <a:pPr>
              <a:defRPr/>
            </a:pPr>
            <a:fld id="{9E01D9C1-DF7F-4648-A07F-8703BB0743D0}" type="datetimeFigureOut">
              <a:rPr lang="de-AT"/>
              <a:pPr>
                <a:defRPr/>
              </a:pPr>
              <a:t>23.03.2026</a:t>
            </a:fld>
            <a:endParaRPr lang="de-AT"/>
          </a:p>
        </p:txBody>
      </p:sp>
      <p:sp>
        <p:nvSpPr>
          <p:cNvPr id="5" name="Fußzeilenplatzhalter 4">
            <a:extLst>
              <a:ext uri="{FF2B5EF4-FFF2-40B4-BE49-F238E27FC236}">
                <a16:creationId xmlns:a16="http://schemas.microsoft.com/office/drawing/2014/main" id="{8D597209-CD30-8FA9-B9CD-0276DED61EC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D49D018-D09F-095A-CF89-ABD26060ACCD}"/>
              </a:ext>
            </a:extLst>
          </p:cNvPr>
          <p:cNvSpPr>
            <a:spLocks noGrp="1"/>
          </p:cNvSpPr>
          <p:nvPr>
            <p:ph type="sldNum" sz="quarter" idx="12"/>
          </p:nvPr>
        </p:nvSpPr>
        <p:spPr/>
        <p:txBody>
          <a:bodyPr/>
          <a:lstStyle>
            <a:lvl1pPr>
              <a:defRPr/>
            </a:lvl1pPr>
          </a:lstStyle>
          <a:p>
            <a:fld id="{D52E8FD6-255D-4CC4-A5BB-ADDA71D5E3A8}" type="slidenum">
              <a:rPr lang="de-AT" altLang="de-DE"/>
              <a:pPr/>
              <a:t>‹Nr.›</a:t>
            </a:fld>
            <a:endParaRPr lang="de-AT" altLang="de-DE"/>
          </a:p>
        </p:txBody>
      </p:sp>
    </p:spTree>
    <p:extLst>
      <p:ext uri="{BB962C8B-B14F-4D97-AF65-F5344CB8AC3E}">
        <p14:creationId xmlns:p14="http://schemas.microsoft.com/office/powerpoint/2010/main" val="2794301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F7F57350-7E2C-E904-407A-DC894F51060D}"/>
              </a:ext>
            </a:extLst>
          </p:cNvPr>
          <p:cNvSpPr>
            <a:spLocks noGrp="1"/>
          </p:cNvSpPr>
          <p:nvPr>
            <p:ph type="dt" sz="half" idx="10"/>
          </p:nvPr>
        </p:nvSpPr>
        <p:spPr/>
        <p:txBody>
          <a:bodyPr/>
          <a:lstStyle>
            <a:lvl1pPr>
              <a:defRPr/>
            </a:lvl1pPr>
          </a:lstStyle>
          <a:p>
            <a:pPr>
              <a:defRPr/>
            </a:pPr>
            <a:fld id="{44A61DB9-10A2-46BF-877A-BC61958BC3AB}" type="datetimeFigureOut">
              <a:rPr lang="de-AT"/>
              <a:pPr>
                <a:defRPr/>
              </a:pPr>
              <a:t>23.03.2026</a:t>
            </a:fld>
            <a:endParaRPr lang="de-AT"/>
          </a:p>
        </p:txBody>
      </p:sp>
      <p:sp>
        <p:nvSpPr>
          <p:cNvPr id="5" name="Fußzeilenplatzhalter 4">
            <a:extLst>
              <a:ext uri="{FF2B5EF4-FFF2-40B4-BE49-F238E27FC236}">
                <a16:creationId xmlns:a16="http://schemas.microsoft.com/office/drawing/2014/main" id="{BE127888-E2B7-49A0-0120-1D5D69C3E29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EB57144-B068-19FC-EA6F-BD50C6B0A763}"/>
              </a:ext>
            </a:extLst>
          </p:cNvPr>
          <p:cNvSpPr>
            <a:spLocks noGrp="1"/>
          </p:cNvSpPr>
          <p:nvPr>
            <p:ph type="sldNum" sz="quarter" idx="12"/>
          </p:nvPr>
        </p:nvSpPr>
        <p:spPr/>
        <p:txBody>
          <a:bodyPr/>
          <a:lstStyle>
            <a:lvl1pPr>
              <a:defRPr/>
            </a:lvl1pPr>
          </a:lstStyle>
          <a:p>
            <a:fld id="{EF1968B7-2BA8-4EFD-B755-B3FD345E1C0B}" type="slidenum">
              <a:rPr lang="de-AT" altLang="de-DE"/>
              <a:pPr/>
              <a:t>‹Nr.›</a:t>
            </a:fld>
            <a:endParaRPr lang="de-AT" altLang="de-DE"/>
          </a:p>
        </p:txBody>
      </p:sp>
    </p:spTree>
    <p:extLst>
      <p:ext uri="{BB962C8B-B14F-4D97-AF65-F5344CB8AC3E}">
        <p14:creationId xmlns:p14="http://schemas.microsoft.com/office/powerpoint/2010/main" val="298260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F85D15A-77B6-959D-1D19-16157EF143CD}"/>
              </a:ext>
            </a:extLst>
          </p:cNvPr>
          <p:cNvSpPr>
            <a:spLocks noGrp="1"/>
          </p:cNvSpPr>
          <p:nvPr>
            <p:ph type="dt" sz="half" idx="10"/>
          </p:nvPr>
        </p:nvSpPr>
        <p:spPr/>
        <p:txBody>
          <a:bodyPr/>
          <a:lstStyle>
            <a:lvl1pPr>
              <a:defRPr/>
            </a:lvl1pPr>
          </a:lstStyle>
          <a:p>
            <a:pPr>
              <a:defRPr/>
            </a:pPr>
            <a:fld id="{332979A0-BB9C-4D8D-B3C4-2B8AE782F629}" type="datetimeFigureOut">
              <a:rPr lang="de-AT"/>
              <a:pPr>
                <a:defRPr/>
              </a:pPr>
              <a:t>23.03.2026</a:t>
            </a:fld>
            <a:endParaRPr lang="de-AT"/>
          </a:p>
        </p:txBody>
      </p:sp>
      <p:sp>
        <p:nvSpPr>
          <p:cNvPr id="5" name="Fußzeilenplatzhalter 4">
            <a:extLst>
              <a:ext uri="{FF2B5EF4-FFF2-40B4-BE49-F238E27FC236}">
                <a16:creationId xmlns:a16="http://schemas.microsoft.com/office/drawing/2014/main" id="{A4E5665D-968F-AB79-2043-EBEFE44ABB7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97ACB5F-97F7-288D-3D96-AA8AFCCDFF07}"/>
              </a:ext>
            </a:extLst>
          </p:cNvPr>
          <p:cNvSpPr>
            <a:spLocks noGrp="1"/>
          </p:cNvSpPr>
          <p:nvPr>
            <p:ph type="sldNum" sz="quarter" idx="12"/>
          </p:nvPr>
        </p:nvSpPr>
        <p:spPr/>
        <p:txBody>
          <a:bodyPr/>
          <a:lstStyle>
            <a:lvl1pPr>
              <a:defRPr/>
            </a:lvl1pPr>
          </a:lstStyle>
          <a:p>
            <a:fld id="{8324A361-3C21-4493-8D6A-8AE95DE0CD0B}" type="slidenum">
              <a:rPr lang="de-AT" altLang="de-DE"/>
              <a:pPr/>
              <a:t>‹Nr.›</a:t>
            </a:fld>
            <a:endParaRPr lang="de-AT" altLang="de-DE"/>
          </a:p>
        </p:txBody>
      </p:sp>
    </p:spTree>
    <p:extLst>
      <p:ext uri="{BB962C8B-B14F-4D97-AF65-F5344CB8AC3E}">
        <p14:creationId xmlns:p14="http://schemas.microsoft.com/office/powerpoint/2010/main" val="1462071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FF7216E5-63A3-C011-C18E-0FE09034266D}"/>
              </a:ext>
            </a:extLst>
          </p:cNvPr>
          <p:cNvSpPr>
            <a:spLocks noGrp="1"/>
          </p:cNvSpPr>
          <p:nvPr>
            <p:ph type="dt" sz="half" idx="10"/>
          </p:nvPr>
        </p:nvSpPr>
        <p:spPr/>
        <p:txBody>
          <a:bodyPr/>
          <a:lstStyle>
            <a:lvl1pPr>
              <a:defRPr/>
            </a:lvl1pPr>
          </a:lstStyle>
          <a:p>
            <a:pPr>
              <a:defRPr/>
            </a:pPr>
            <a:fld id="{632608E6-9A93-4392-892D-456140B62205}" type="datetimeFigureOut">
              <a:rPr lang="de-AT"/>
              <a:pPr>
                <a:defRPr/>
              </a:pPr>
              <a:t>23.03.2026</a:t>
            </a:fld>
            <a:endParaRPr lang="de-AT"/>
          </a:p>
        </p:txBody>
      </p:sp>
      <p:sp>
        <p:nvSpPr>
          <p:cNvPr id="5" name="Fußzeilenplatzhalter 4">
            <a:extLst>
              <a:ext uri="{FF2B5EF4-FFF2-40B4-BE49-F238E27FC236}">
                <a16:creationId xmlns:a16="http://schemas.microsoft.com/office/drawing/2014/main" id="{2DB85DFA-823F-1E80-6E3B-C3F5E3484D3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8BF8DA2-900E-EEDD-AA5D-F2968F8EFADF}"/>
              </a:ext>
            </a:extLst>
          </p:cNvPr>
          <p:cNvSpPr>
            <a:spLocks noGrp="1"/>
          </p:cNvSpPr>
          <p:nvPr>
            <p:ph type="sldNum" sz="quarter" idx="12"/>
          </p:nvPr>
        </p:nvSpPr>
        <p:spPr/>
        <p:txBody>
          <a:bodyPr/>
          <a:lstStyle>
            <a:lvl1pPr>
              <a:defRPr/>
            </a:lvl1pPr>
          </a:lstStyle>
          <a:p>
            <a:fld id="{CEF1A2A7-0208-4CC5-9D33-772161551ADD}" type="slidenum">
              <a:rPr lang="de-AT" altLang="de-DE"/>
              <a:pPr/>
              <a:t>‹Nr.›</a:t>
            </a:fld>
            <a:endParaRPr lang="de-AT" altLang="de-DE"/>
          </a:p>
        </p:txBody>
      </p:sp>
    </p:spTree>
    <p:extLst>
      <p:ext uri="{BB962C8B-B14F-4D97-AF65-F5344CB8AC3E}">
        <p14:creationId xmlns:p14="http://schemas.microsoft.com/office/powerpoint/2010/main" val="203316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A2FEF40B-40A1-782D-23E3-E87D29ADFB2B}"/>
              </a:ext>
            </a:extLst>
          </p:cNvPr>
          <p:cNvSpPr>
            <a:spLocks noGrp="1"/>
          </p:cNvSpPr>
          <p:nvPr>
            <p:ph type="dt" sz="half" idx="10"/>
          </p:nvPr>
        </p:nvSpPr>
        <p:spPr/>
        <p:txBody>
          <a:bodyPr/>
          <a:lstStyle>
            <a:lvl1pPr>
              <a:defRPr/>
            </a:lvl1pPr>
          </a:lstStyle>
          <a:p>
            <a:pPr>
              <a:defRPr/>
            </a:pPr>
            <a:fld id="{B49EB933-8286-45A8-9FB9-50066155A2FA}" type="datetimeFigureOut">
              <a:rPr lang="de-AT"/>
              <a:pPr>
                <a:defRPr/>
              </a:pPr>
              <a:t>23.03.2026</a:t>
            </a:fld>
            <a:endParaRPr lang="de-AT"/>
          </a:p>
        </p:txBody>
      </p:sp>
      <p:sp>
        <p:nvSpPr>
          <p:cNvPr id="6" name="Fußzeilenplatzhalter 4">
            <a:extLst>
              <a:ext uri="{FF2B5EF4-FFF2-40B4-BE49-F238E27FC236}">
                <a16:creationId xmlns:a16="http://schemas.microsoft.com/office/drawing/2014/main" id="{D5BF1584-387E-4A48-240D-69DAE8AD21A6}"/>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ABF8BB4-309E-D4EC-F63F-0A5218A0EFCB}"/>
              </a:ext>
            </a:extLst>
          </p:cNvPr>
          <p:cNvSpPr>
            <a:spLocks noGrp="1"/>
          </p:cNvSpPr>
          <p:nvPr>
            <p:ph type="sldNum" sz="quarter" idx="12"/>
          </p:nvPr>
        </p:nvSpPr>
        <p:spPr/>
        <p:txBody>
          <a:bodyPr/>
          <a:lstStyle>
            <a:lvl1pPr>
              <a:defRPr/>
            </a:lvl1pPr>
          </a:lstStyle>
          <a:p>
            <a:fld id="{CE589CA3-A6C4-45FF-8974-7869E6761472}" type="slidenum">
              <a:rPr lang="de-AT" altLang="de-DE"/>
              <a:pPr/>
              <a:t>‹Nr.›</a:t>
            </a:fld>
            <a:endParaRPr lang="de-AT" altLang="de-DE"/>
          </a:p>
        </p:txBody>
      </p:sp>
    </p:spTree>
    <p:extLst>
      <p:ext uri="{BB962C8B-B14F-4D97-AF65-F5344CB8AC3E}">
        <p14:creationId xmlns:p14="http://schemas.microsoft.com/office/powerpoint/2010/main" val="170867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D92E3014-2BD7-91C9-D533-C4506073BDA3}"/>
              </a:ext>
            </a:extLst>
          </p:cNvPr>
          <p:cNvSpPr>
            <a:spLocks noGrp="1"/>
          </p:cNvSpPr>
          <p:nvPr>
            <p:ph type="dt" sz="half" idx="10"/>
          </p:nvPr>
        </p:nvSpPr>
        <p:spPr/>
        <p:txBody>
          <a:bodyPr/>
          <a:lstStyle>
            <a:lvl1pPr>
              <a:defRPr/>
            </a:lvl1pPr>
          </a:lstStyle>
          <a:p>
            <a:pPr>
              <a:defRPr/>
            </a:pPr>
            <a:fld id="{3CD2EF82-DBFD-43EB-A59B-A337107DE187}" type="datetimeFigureOut">
              <a:rPr lang="de-AT"/>
              <a:pPr>
                <a:defRPr/>
              </a:pPr>
              <a:t>23.03.2026</a:t>
            </a:fld>
            <a:endParaRPr lang="de-AT"/>
          </a:p>
        </p:txBody>
      </p:sp>
      <p:sp>
        <p:nvSpPr>
          <p:cNvPr id="8" name="Fußzeilenplatzhalter 4">
            <a:extLst>
              <a:ext uri="{FF2B5EF4-FFF2-40B4-BE49-F238E27FC236}">
                <a16:creationId xmlns:a16="http://schemas.microsoft.com/office/drawing/2014/main" id="{E1BD2E09-C5C8-A2DB-81F1-B1D84E9C19EF}"/>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5655FE32-9834-D213-FB48-6A8FAC12458D}"/>
              </a:ext>
            </a:extLst>
          </p:cNvPr>
          <p:cNvSpPr>
            <a:spLocks noGrp="1"/>
          </p:cNvSpPr>
          <p:nvPr>
            <p:ph type="sldNum" sz="quarter" idx="12"/>
          </p:nvPr>
        </p:nvSpPr>
        <p:spPr/>
        <p:txBody>
          <a:bodyPr/>
          <a:lstStyle>
            <a:lvl1pPr>
              <a:defRPr/>
            </a:lvl1pPr>
          </a:lstStyle>
          <a:p>
            <a:fld id="{605F25AD-2A26-4B2C-8BC3-1E66554C42CF}" type="slidenum">
              <a:rPr lang="de-AT" altLang="de-DE"/>
              <a:pPr/>
              <a:t>‹Nr.›</a:t>
            </a:fld>
            <a:endParaRPr lang="de-AT" altLang="de-DE"/>
          </a:p>
        </p:txBody>
      </p:sp>
    </p:spTree>
    <p:extLst>
      <p:ext uri="{BB962C8B-B14F-4D97-AF65-F5344CB8AC3E}">
        <p14:creationId xmlns:p14="http://schemas.microsoft.com/office/powerpoint/2010/main" val="4034263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681F5448-21EC-09AE-5C0E-7F4BC6A97ABB}"/>
              </a:ext>
            </a:extLst>
          </p:cNvPr>
          <p:cNvSpPr>
            <a:spLocks noGrp="1"/>
          </p:cNvSpPr>
          <p:nvPr>
            <p:ph type="dt" sz="half" idx="10"/>
          </p:nvPr>
        </p:nvSpPr>
        <p:spPr/>
        <p:txBody>
          <a:bodyPr/>
          <a:lstStyle>
            <a:lvl1pPr>
              <a:defRPr/>
            </a:lvl1pPr>
          </a:lstStyle>
          <a:p>
            <a:pPr>
              <a:defRPr/>
            </a:pPr>
            <a:fld id="{9AAB1832-912C-4E53-A647-AA0CDFC2A1EF}" type="datetimeFigureOut">
              <a:rPr lang="de-AT"/>
              <a:pPr>
                <a:defRPr/>
              </a:pPr>
              <a:t>23.03.2026</a:t>
            </a:fld>
            <a:endParaRPr lang="de-AT"/>
          </a:p>
        </p:txBody>
      </p:sp>
      <p:sp>
        <p:nvSpPr>
          <p:cNvPr id="4" name="Fußzeilenplatzhalter 4">
            <a:extLst>
              <a:ext uri="{FF2B5EF4-FFF2-40B4-BE49-F238E27FC236}">
                <a16:creationId xmlns:a16="http://schemas.microsoft.com/office/drawing/2014/main" id="{EEFD3B7E-B6D0-B9C6-53C9-DC91B900870E}"/>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F11CD5CC-AEDA-62FE-999C-DF84E3B3B6D6}"/>
              </a:ext>
            </a:extLst>
          </p:cNvPr>
          <p:cNvSpPr>
            <a:spLocks noGrp="1"/>
          </p:cNvSpPr>
          <p:nvPr>
            <p:ph type="sldNum" sz="quarter" idx="12"/>
          </p:nvPr>
        </p:nvSpPr>
        <p:spPr/>
        <p:txBody>
          <a:bodyPr/>
          <a:lstStyle>
            <a:lvl1pPr>
              <a:defRPr/>
            </a:lvl1pPr>
          </a:lstStyle>
          <a:p>
            <a:fld id="{57B7BD1F-6822-48A7-891E-2E8184CFE2CC}" type="slidenum">
              <a:rPr lang="de-AT" altLang="de-DE"/>
              <a:pPr/>
              <a:t>‹Nr.›</a:t>
            </a:fld>
            <a:endParaRPr lang="de-AT" altLang="de-DE"/>
          </a:p>
        </p:txBody>
      </p:sp>
    </p:spTree>
    <p:extLst>
      <p:ext uri="{BB962C8B-B14F-4D97-AF65-F5344CB8AC3E}">
        <p14:creationId xmlns:p14="http://schemas.microsoft.com/office/powerpoint/2010/main" val="1573984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43DC1470-91CA-AA94-863E-9942F45AC812}"/>
              </a:ext>
            </a:extLst>
          </p:cNvPr>
          <p:cNvSpPr>
            <a:spLocks noGrp="1"/>
          </p:cNvSpPr>
          <p:nvPr>
            <p:ph type="dt" sz="half" idx="10"/>
          </p:nvPr>
        </p:nvSpPr>
        <p:spPr/>
        <p:txBody>
          <a:bodyPr/>
          <a:lstStyle>
            <a:lvl1pPr>
              <a:defRPr/>
            </a:lvl1pPr>
          </a:lstStyle>
          <a:p>
            <a:pPr>
              <a:defRPr/>
            </a:pPr>
            <a:fld id="{94111510-1926-45C7-B203-247AD7038035}" type="datetimeFigureOut">
              <a:rPr lang="de-AT"/>
              <a:pPr>
                <a:defRPr/>
              </a:pPr>
              <a:t>23.03.2026</a:t>
            </a:fld>
            <a:endParaRPr lang="de-AT"/>
          </a:p>
        </p:txBody>
      </p:sp>
      <p:sp>
        <p:nvSpPr>
          <p:cNvPr id="3" name="Fußzeilenplatzhalter 4">
            <a:extLst>
              <a:ext uri="{FF2B5EF4-FFF2-40B4-BE49-F238E27FC236}">
                <a16:creationId xmlns:a16="http://schemas.microsoft.com/office/drawing/2014/main" id="{39F4A05F-C6DA-AC37-08DB-FAF2A24346F6}"/>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5F4BE2C3-AB1C-E474-2759-0634854DB854}"/>
              </a:ext>
            </a:extLst>
          </p:cNvPr>
          <p:cNvSpPr>
            <a:spLocks noGrp="1"/>
          </p:cNvSpPr>
          <p:nvPr>
            <p:ph type="sldNum" sz="quarter" idx="12"/>
          </p:nvPr>
        </p:nvSpPr>
        <p:spPr/>
        <p:txBody>
          <a:bodyPr/>
          <a:lstStyle>
            <a:lvl1pPr>
              <a:defRPr/>
            </a:lvl1pPr>
          </a:lstStyle>
          <a:p>
            <a:fld id="{ED3084F7-0D07-4F58-8560-72313E40C499}" type="slidenum">
              <a:rPr lang="de-AT" altLang="de-DE"/>
              <a:pPr/>
              <a:t>‹Nr.›</a:t>
            </a:fld>
            <a:endParaRPr lang="de-AT" altLang="de-DE"/>
          </a:p>
        </p:txBody>
      </p:sp>
    </p:spTree>
    <p:extLst>
      <p:ext uri="{BB962C8B-B14F-4D97-AF65-F5344CB8AC3E}">
        <p14:creationId xmlns:p14="http://schemas.microsoft.com/office/powerpoint/2010/main" val="3288069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F414C0F-8A22-0253-E2FC-E38A3CF32675}"/>
              </a:ext>
            </a:extLst>
          </p:cNvPr>
          <p:cNvSpPr>
            <a:spLocks noGrp="1"/>
          </p:cNvSpPr>
          <p:nvPr>
            <p:ph type="dt" sz="half" idx="10"/>
          </p:nvPr>
        </p:nvSpPr>
        <p:spPr/>
        <p:txBody>
          <a:bodyPr/>
          <a:lstStyle>
            <a:lvl1pPr>
              <a:defRPr/>
            </a:lvl1pPr>
          </a:lstStyle>
          <a:p>
            <a:pPr>
              <a:defRPr/>
            </a:pPr>
            <a:fld id="{B5C68307-BF9E-477A-A9D2-8B7C3E70ACBD}" type="datetimeFigureOut">
              <a:rPr lang="de-AT"/>
              <a:pPr>
                <a:defRPr/>
              </a:pPr>
              <a:t>23.03.2026</a:t>
            </a:fld>
            <a:endParaRPr lang="de-AT"/>
          </a:p>
        </p:txBody>
      </p:sp>
      <p:sp>
        <p:nvSpPr>
          <p:cNvPr id="6" name="Fußzeilenplatzhalter 4">
            <a:extLst>
              <a:ext uri="{FF2B5EF4-FFF2-40B4-BE49-F238E27FC236}">
                <a16:creationId xmlns:a16="http://schemas.microsoft.com/office/drawing/2014/main" id="{D6C3C1A2-FBB9-E3F8-1E64-63527D41849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074DE5C-688E-777B-BDF1-4BD2F362F8C6}"/>
              </a:ext>
            </a:extLst>
          </p:cNvPr>
          <p:cNvSpPr>
            <a:spLocks noGrp="1"/>
          </p:cNvSpPr>
          <p:nvPr>
            <p:ph type="sldNum" sz="quarter" idx="12"/>
          </p:nvPr>
        </p:nvSpPr>
        <p:spPr/>
        <p:txBody>
          <a:bodyPr/>
          <a:lstStyle>
            <a:lvl1pPr>
              <a:defRPr/>
            </a:lvl1pPr>
          </a:lstStyle>
          <a:p>
            <a:fld id="{D33D0768-4886-4F5F-92E5-9302C4D9A3EB}" type="slidenum">
              <a:rPr lang="de-AT" altLang="de-DE"/>
              <a:pPr/>
              <a:t>‹Nr.›</a:t>
            </a:fld>
            <a:endParaRPr lang="de-AT" altLang="de-DE"/>
          </a:p>
        </p:txBody>
      </p:sp>
    </p:spTree>
    <p:extLst>
      <p:ext uri="{BB962C8B-B14F-4D97-AF65-F5344CB8AC3E}">
        <p14:creationId xmlns:p14="http://schemas.microsoft.com/office/powerpoint/2010/main" val="1024703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080053E-D911-B5F4-5C44-C035151698B6}"/>
              </a:ext>
            </a:extLst>
          </p:cNvPr>
          <p:cNvSpPr>
            <a:spLocks noGrp="1"/>
          </p:cNvSpPr>
          <p:nvPr>
            <p:ph type="dt" sz="half" idx="10"/>
          </p:nvPr>
        </p:nvSpPr>
        <p:spPr/>
        <p:txBody>
          <a:bodyPr/>
          <a:lstStyle>
            <a:lvl1pPr>
              <a:defRPr/>
            </a:lvl1pPr>
          </a:lstStyle>
          <a:p>
            <a:pPr>
              <a:defRPr/>
            </a:pPr>
            <a:fld id="{E276AFF3-3879-4933-9118-FC29E97D269F}" type="datetimeFigureOut">
              <a:rPr lang="de-AT"/>
              <a:pPr>
                <a:defRPr/>
              </a:pPr>
              <a:t>23.03.2026</a:t>
            </a:fld>
            <a:endParaRPr lang="de-AT"/>
          </a:p>
        </p:txBody>
      </p:sp>
      <p:sp>
        <p:nvSpPr>
          <p:cNvPr id="6" name="Fußzeilenplatzhalter 4">
            <a:extLst>
              <a:ext uri="{FF2B5EF4-FFF2-40B4-BE49-F238E27FC236}">
                <a16:creationId xmlns:a16="http://schemas.microsoft.com/office/drawing/2014/main" id="{E6439EAD-45FA-CA95-CD5F-28279737C9E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73A5C38-6475-979F-6FD2-961522786C5F}"/>
              </a:ext>
            </a:extLst>
          </p:cNvPr>
          <p:cNvSpPr>
            <a:spLocks noGrp="1"/>
          </p:cNvSpPr>
          <p:nvPr>
            <p:ph type="sldNum" sz="quarter" idx="12"/>
          </p:nvPr>
        </p:nvSpPr>
        <p:spPr/>
        <p:txBody>
          <a:bodyPr/>
          <a:lstStyle>
            <a:lvl1pPr>
              <a:defRPr/>
            </a:lvl1pPr>
          </a:lstStyle>
          <a:p>
            <a:fld id="{999D4BA2-C1B8-4509-B77C-8B31E522D87C}" type="slidenum">
              <a:rPr lang="de-AT" altLang="de-DE"/>
              <a:pPr/>
              <a:t>‹Nr.›</a:t>
            </a:fld>
            <a:endParaRPr lang="de-AT" altLang="de-DE"/>
          </a:p>
        </p:txBody>
      </p:sp>
    </p:spTree>
    <p:extLst>
      <p:ext uri="{BB962C8B-B14F-4D97-AF65-F5344CB8AC3E}">
        <p14:creationId xmlns:p14="http://schemas.microsoft.com/office/powerpoint/2010/main" val="3134268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FFD6051F-D7A2-72EA-E6C4-6B55197F32E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F74EF71-B208-EB54-9B0B-08324E164108}"/>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038F5F2E-8967-B438-9314-7221AD409C2E}"/>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A4868355-657D-4775-9286-625FD30D4FCF}"/>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645117E-5330-4DA9-8FD6-54CD2604FDA7}" type="datetimeFigureOut">
              <a:rPr lang="de-AT"/>
              <a:pPr>
                <a:defRPr/>
              </a:pPr>
              <a:t>23.03.2026</a:t>
            </a:fld>
            <a:endParaRPr lang="de-AT"/>
          </a:p>
        </p:txBody>
      </p:sp>
      <p:sp>
        <p:nvSpPr>
          <p:cNvPr id="5" name="Fußzeilenplatzhalter 4">
            <a:extLst>
              <a:ext uri="{FF2B5EF4-FFF2-40B4-BE49-F238E27FC236}">
                <a16:creationId xmlns:a16="http://schemas.microsoft.com/office/drawing/2014/main" id="{595E773B-CAE7-42DC-AE2A-7E9F3C60DCD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DF10C4E0-3FAB-4C55-8437-FA40BC2742C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E36107A9-EDB7-4EE9-90D4-A0B1E9D46607}" type="slidenum">
              <a:rPr lang="de-AT" altLang="de-DE"/>
              <a:pPr/>
              <a:t>‹Nr.›</a:t>
            </a:fld>
            <a:endParaRPr lang="de-AT" altLang="de-DE"/>
          </a:p>
        </p:txBody>
      </p:sp>
      <p:pic>
        <p:nvPicPr>
          <p:cNvPr id="1032" name="Picture 19">
            <a:extLst>
              <a:ext uri="{FF2B5EF4-FFF2-40B4-BE49-F238E27FC236}">
                <a16:creationId xmlns:a16="http://schemas.microsoft.com/office/drawing/2014/main" id="{93027A86-12D7-8BB4-8DEE-0344D326F9D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C17C4659-07F1-4DF3-8909-16C50D33A2EE}"/>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207A986-8112-4035-B60D-F3E6835E6C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27458F24-A680-A22A-0C49-BBD0E6E1F60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6DAF79DC-7EA7-4B7B-9D61-9246A933E5E5}"/>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51" r:id="rId1"/>
    <p:sldLayoutId id="2147484141" r:id="rId2"/>
    <p:sldLayoutId id="2147484142" r:id="rId3"/>
    <p:sldLayoutId id="2147484143" r:id="rId4"/>
    <p:sldLayoutId id="2147484144" r:id="rId5"/>
    <p:sldLayoutId id="2147484145" r:id="rId6"/>
    <p:sldLayoutId id="2147484146" r:id="rId7"/>
    <p:sldLayoutId id="2147484147" r:id="rId8"/>
    <p:sldLayoutId id="2147484148" r:id="rId9"/>
    <p:sldLayoutId id="2147484149" r:id="rId10"/>
    <p:sldLayoutId id="214748415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61BBF310-3031-21E5-4B24-6FB8D8E0B5CE}"/>
              </a:ext>
            </a:extLst>
          </p:cNvPr>
          <p:cNvSpPr>
            <a:spLocks noGrp="1"/>
          </p:cNvSpPr>
          <p:nvPr>
            <p:ph type="title"/>
          </p:nvPr>
        </p:nvSpPr>
        <p:spPr>
          <a:xfrm>
            <a:off x="457200" y="908720"/>
            <a:ext cx="8229600" cy="676275"/>
          </a:xfrm>
        </p:spPr>
        <p:txBody>
          <a:bodyPr/>
          <a:lstStyle/>
          <a:p>
            <a:r>
              <a:rPr lang="de-AT" altLang="de-DE" dirty="0"/>
              <a:t>Steckbrief Indien</a:t>
            </a:r>
          </a:p>
        </p:txBody>
      </p:sp>
      <p:pic>
        <p:nvPicPr>
          <p:cNvPr id="4" name="Grafik 3">
            <a:extLst>
              <a:ext uri="{FF2B5EF4-FFF2-40B4-BE49-F238E27FC236}">
                <a16:creationId xmlns:a16="http://schemas.microsoft.com/office/drawing/2014/main" id="{E396E234-2BFF-7711-B559-39BC2BA7D0EB}"/>
              </a:ext>
            </a:extLst>
          </p:cNvPr>
          <p:cNvPicPr>
            <a:picLocks noChangeAspect="1"/>
          </p:cNvPicPr>
          <p:nvPr/>
        </p:nvPicPr>
        <p:blipFill>
          <a:blip r:embed="rId2"/>
          <a:stretch>
            <a:fillRect/>
          </a:stretch>
        </p:blipFill>
        <p:spPr>
          <a:xfrm>
            <a:off x="1157226" y="1772816"/>
            <a:ext cx="6782408" cy="453650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feld 4">
            <a:extLst>
              <a:ext uri="{FF2B5EF4-FFF2-40B4-BE49-F238E27FC236}">
                <a16:creationId xmlns:a16="http://schemas.microsoft.com/office/drawing/2014/main" id="{F248B02C-6071-D12E-883F-A1E2BCF8C657}"/>
              </a:ext>
            </a:extLst>
          </p:cNvPr>
          <p:cNvSpPr txBox="1">
            <a:spLocks noChangeArrowheads="1"/>
          </p:cNvSpPr>
          <p:nvPr/>
        </p:nvSpPr>
        <p:spPr bwMode="auto">
          <a:xfrm>
            <a:off x="323850" y="1582738"/>
            <a:ext cx="2735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Hauptstadt:</a:t>
            </a:r>
            <a:endParaRPr lang="de-AT" altLang="de-DE" sz="2400" b="0">
              <a:solidFill>
                <a:schemeClr val="tx1"/>
              </a:solidFill>
              <a:latin typeface="Calibri" panose="020F0502020204030204" pitchFamily="34" charset="0"/>
            </a:endParaRPr>
          </a:p>
        </p:txBody>
      </p:sp>
      <p:sp>
        <p:nvSpPr>
          <p:cNvPr id="6149" name="Textfeld 5">
            <a:extLst>
              <a:ext uri="{FF2B5EF4-FFF2-40B4-BE49-F238E27FC236}">
                <a16:creationId xmlns:a16="http://schemas.microsoft.com/office/drawing/2014/main" id="{474C1A80-4E80-0F54-605B-D3BBD6FE2305}"/>
              </a:ext>
            </a:extLst>
          </p:cNvPr>
          <p:cNvSpPr txBox="1">
            <a:spLocks noChangeArrowheads="1"/>
          </p:cNvSpPr>
          <p:nvPr/>
        </p:nvSpPr>
        <p:spPr bwMode="auto">
          <a:xfrm>
            <a:off x="323850" y="2262188"/>
            <a:ext cx="2879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bekannte Städte:</a:t>
            </a:r>
          </a:p>
        </p:txBody>
      </p:sp>
      <p:sp>
        <p:nvSpPr>
          <p:cNvPr id="6150" name="Textfeld 6">
            <a:extLst>
              <a:ext uri="{FF2B5EF4-FFF2-40B4-BE49-F238E27FC236}">
                <a16:creationId xmlns:a16="http://schemas.microsoft.com/office/drawing/2014/main" id="{86EEE4EA-27AE-8EBE-AEAB-E0B9F436A600}"/>
              </a:ext>
            </a:extLst>
          </p:cNvPr>
          <p:cNvSpPr txBox="1">
            <a:spLocks noChangeArrowheads="1"/>
          </p:cNvSpPr>
          <p:nvPr/>
        </p:nvSpPr>
        <p:spPr bwMode="auto">
          <a:xfrm>
            <a:off x="323850" y="2951163"/>
            <a:ext cx="2879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Währung:</a:t>
            </a:r>
          </a:p>
        </p:txBody>
      </p:sp>
      <p:sp>
        <p:nvSpPr>
          <p:cNvPr id="6151" name="Textfeld 7">
            <a:extLst>
              <a:ext uri="{FF2B5EF4-FFF2-40B4-BE49-F238E27FC236}">
                <a16:creationId xmlns:a16="http://schemas.microsoft.com/office/drawing/2014/main" id="{6A47C933-B13A-4EC4-27E3-14E96101338E}"/>
              </a:ext>
            </a:extLst>
          </p:cNvPr>
          <p:cNvSpPr txBox="1">
            <a:spLocks noChangeArrowheads="1"/>
          </p:cNvSpPr>
          <p:nvPr/>
        </p:nvSpPr>
        <p:spPr bwMode="auto">
          <a:xfrm>
            <a:off x="323850" y="3630613"/>
            <a:ext cx="3240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bedeutendster Fluss:</a:t>
            </a:r>
          </a:p>
        </p:txBody>
      </p:sp>
      <p:sp>
        <p:nvSpPr>
          <p:cNvPr id="6152" name="Textfeld 8">
            <a:extLst>
              <a:ext uri="{FF2B5EF4-FFF2-40B4-BE49-F238E27FC236}">
                <a16:creationId xmlns:a16="http://schemas.microsoft.com/office/drawing/2014/main" id="{50274AE7-8CFF-5B84-1DC0-DADE76D069E5}"/>
              </a:ext>
            </a:extLst>
          </p:cNvPr>
          <p:cNvSpPr txBox="1">
            <a:spLocks noChangeArrowheads="1"/>
          </p:cNvSpPr>
          <p:nvPr/>
        </p:nvSpPr>
        <p:spPr bwMode="auto">
          <a:xfrm>
            <a:off x="323850" y="4351338"/>
            <a:ext cx="3527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Nachbarstaaten Indiens:</a:t>
            </a:r>
          </a:p>
        </p:txBody>
      </p:sp>
      <p:sp>
        <p:nvSpPr>
          <p:cNvPr id="6153" name="Textfeld 9">
            <a:extLst>
              <a:ext uri="{FF2B5EF4-FFF2-40B4-BE49-F238E27FC236}">
                <a16:creationId xmlns:a16="http://schemas.microsoft.com/office/drawing/2014/main" id="{FFFEE396-5194-555B-C66A-DC424D914BEC}"/>
              </a:ext>
            </a:extLst>
          </p:cNvPr>
          <p:cNvSpPr txBox="1">
            <a:spLocks noChangeArrowheads="1"/>
          </p:cNvSpPr>
          <p:nvPr/>
        </p:nvSpPr>
        <p:spPr bwMode="auto">
          <a:xfrm>
            <a:off x="323850" y="5081588"/>
            <a:ext cx="3743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400">
                <a:solidFill>
                  <a:schemeClr val="tx1"/>
                </a:solidFill>
                <a:latin typeface="Calibri" panose="020F0502020204030204" pitchFamily="34" charset="0"/>
              </a:rPr>
              <a:t>Bevölkerung:</a:t>
            </a:r>
          </a:p>
        </p:txBody>
      </p:sp>
      <p:sp>
        <p:nvSpPr>
          <p:cNvPr id="11" name="Textfeld 10">
            <a:extLst>
              <a:ext uri="{FF2B5EF4-FFF2-40B4-BE49-F238E27FC236}">
                <a16:creationId xmlns:a16="http://schemas.microsoft.com/office/drawing/2014/main" id="{C0BE34A0-CEFB-5A6D-1317-1EC26FA4A8AB}"/>
              </a:ext>
            </a:extLst>
          </p:cNvPr>
          <p:cNvSpPr txBox="1">
            <a:spLocks noChangeArrowheads="1"/>
          </p:cNvSpPr>
          <p:nvPr/>
        </p:nvSpPr>
        <p:spPr bwMode="auto">
          <a:xfrm>
            <a:off x="3994669" y="1651000"/>
            <a:ext cx="27003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New Delhi</a:t>
            </a:r>
          </a:p>
        </p:txBody>
      </p:sp>
      <p:sp>
        <p:nvSpPr>
          <p:cNvPr id="12" name="Textfeld 11">
            <a:extLst>
              <a:ext uri="{FF2B5EF4-FFF2-40B4-BE49-F238E27FC236}">
                <a16:creationId xmlns:a16="http://schemas.microsoft.com/office/drawing/2014/main" id="{B8AA0AF6-CECA-D06D-1501-A8332D778D78}"/>
              </a:ext>
            </a:extLst>
          </p:cNvPr>
          <p:cNvSpPr txBox="1">
            <a:spLocks noChangeArrowheads="1"/>
          </p:cNvSpPr>
          <p:nvPr/>
        </p:nvSpPr>
        <p:spPr bwMode="auto">
          <a:xfrm>
            <a:off x="3994669" y="2262188"/>
            <a:ext cx="4321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dirty="0">
                <a:solidFill>
                  <a:schemeClr val="tx1"/>
                </a:solidFill>
                <a:latin typeface="Calibri" panose="020F0502020204030204" pitchFamily="34" charset="0"/>
              </a:rPr>
              <a:t>Mumbai, </a:t>
            </a:r>
            <a:r>
              <a:rPr lang="de-AT" altLang="de-DE" sz="2000" b="0" dirty="0" err="1">
                <a:solidFill>
                  <a:schemeClr val="tx1"/>
                </a:solidFill>
                <a:latin typeface="Calibri" panose="020F0502020204030204" pitchFamily="34" charset="0"/>
              </a:rPr>
              <a:t>Kolkatta</a:t>
            </a:r>
            <a:r>
              <a:rPr lang="de-AT" altLang="de-DE" sz="2000" b="0" dirty="0">
                <a:solidFill>
                  <a:schemeClr val="tx1"/>
                </a:solidFill>
                <a:latin typeface="Calibri" panose="020F0502020204030204" pitchFamily="34" charset="0"/>
              </a:rPr>
              <a:t>, </a:t>
            </a:r>
            <a:r>
              <a:rPr lang="de-AT" altLang="de-DE" sz="2000" b="0" dirty="0" err="1">
                <a:solidFill>
                  <a:schemeClr val="tx1"/>
                </a:solidFill>
                <a:latin typeface="Calibri" panose="020F0502020204030204" pitchFamily="34" charset="0"/>
              </a:rPr>
              <a:t>Bengaluru</a:t>
            </a:r>
            <a:r>
              <a:rPr lang="de-AT" altLang="de-DE" sz="2000" b="0" dirty="0">
                <a:solidFill>
                  <a:schemeClr val="tx1"/>
                </a:solidFill>
                <a:latin typeface="Calibri" panose="020F0502020204030204" pitchFamily="34" charset="0"/>
              </a:rPr>
              <a:t>, Jaipur</a:t>
            </a:r>
          </a:p>
        </p:txBody>
      </p:sp>
      <p:sp>
        <p:nvSpPr>
          <p:cNvPr id="13" name="Textfeld 12">
            <a:extLst>
              <a:ext uri="{FF2B5EF4-FFF2-40B4-BE49-F238E27FC236}">
                <a16:creationId xmlns:a16="http://schemas.microsoft.com/office/drawing/2014/main" id="{87A8F659-C72A-92D9-D207-66D776F7D8C2}"/>
              </a:ext>
            </a:extLst>
          </p:cNvPr>
          <p:cNvSpPr txBox="1">
            <a:spLocks noChangeArrowheads="1"/>
          </p:cNvSpPr>
          <p:nvPr/>
        </p:nvSpPr>
        <p:spPr bwMode="auto">
          <a:xfrm>
            <a:off x="3994669" y="2951163"/>
            <a:ext cx="2233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Indische Rupie</a:t>
            </a:r>
          </a:p>
        </p:txBody>
      </p:sp>
      <p:sp>
        <p:nvSpPr>
          <p:cNvPr id="14" name="Textfeld 13">
            <a:extLst>
              <a:ext uri="{FF2B5EF4-FFF2-40B4-BE49-F238E27FC236}">
                <a16:creationId xmlns:a16="http://schemas.microsoft.com/office/drawing/2014/main" id="{712E3DC0-E369-9C1D-A990-C94311834761}"/>
              </a:ext>
            </a:extLst>
          </p:cNvPr>
          <p:cNvSpPr txBox="1">
            <a:spLocks noChangeArrowheads="1"/>
          </p:cNvSpPr>
          <p:nvPr/>
        </p:nvSpPr>
        <p:spPr bwMode="auto">
          <a:xfrm>
            <a:off x="3994669" y="3662363"/>
            <a:ext cx="36718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latin typeface="Calibri" panose="020F0502020204030204" pitchFamily="34" charset="0"/>
              </a:rPr>
              <a:t>Ganges (entspringt im Himalaja)</a:t>
            </a:r>
          </a:p>
        </p:txBody>
      </p:sp>
      <p:sp>
        <p:nvSpPr>
          <p:cNvPr id="15" name="Textfeld 14">
            <a:extLst>
              <a:ext uri="{FF2B5EF4-FFF2-40B4-BE49-F238E27FC236}">
                <a16:creationId xmlns:a16="http://schemas.microsoft.com/office/drawing/2014/main" id="{428023F1-2FA0-5945-6975-8C8499A9A580}"/>
              </a:ext>
            </a:extLst>
          </p:cNvPr>
          <p:cNvSpPr txBox="1">
            <a:spLocks noChangeArrowheads="1"/>
          </p:cNvSpPr>
          <p:nvPr/>
        </p:nvSpPr>
        <p:spPr bwMode="auto">
          <a:xfrm>
            <a:off x="3994669" y="4271963"/>
            <a:ext cx="46085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dirty="0">
                <a:solidFill>
                  <a:schemeClr val="tx1"/>
                </a:solidFill>
                <a:latin typeface="Calibri" panose="020F0502020204030204" pitchFamily="34" charset="0"/>
              </a:rPr>
              <a:t>Pakistan, China (Tibet), Nepal, Bhutan, Myanmar, Bangladesch</a:t>
            </a:r>
          </a:p>
        </p:txBody>
      </p:sp>
      <p:sp>
        <p:nvSpPr>
          <p:cNvPr id="17" name="Textfeld 16">
            <a:extLst>
              <a:ext uri="{FF2B5EF4-FFF2-40B4-BE49-F238E27FC236}">
                <a16:creationId xmlns:a16="http://schemas.microsoft.com/office/drawing/2014/main" id="{21AF0518-4A2C-B8A3-5486-4C1E61120DD1}"/>
              </a:ext>
            </a:extLst>
          </p:cNvPr>
          <p:cNvSpPr txBox="1">
            <a:spLocks noChangeArrowheads="1"/>
          </p:cNvSpPr>
          <p:nvPr/>
        </p:nvSpPr>
        <p:spPr bwMode="auto">
          <a:xfrm>
            <a:off x="3994669" y="5167220"/>
            <a:ext cx="48974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dirty="0">
                <a:solidFill>
                  <a:schemeClr val="tx1"/>
                </a:solidFill>
                <a:latin typeface="Calibri" panose="020F0502020204030204" pitchFamily="34" charset="0"/>
              </a:rPr>
              <a:t>mehr als 1,4 Milliarden Menschen (Stand: 2025)</a:t>
            </a:r>
          </a:p>
        </p:txBody>
      </p:sp>
      <p:sp>
        <p:nvSpPr>
          <p:cNvPr id="18" name="Pfeil nach rechts 17">
            <a:extLst>
              <a:ext uri="{FF2B5EF4-FFF2-40B4-BE49-F238E27FC236}">
                <a16:creationId xmlns:a16="http://schemas.microsoft.com/office/drawing/2014/main" id="{D3672815-D6D6-42C6-93E9-54E9257A89D8}"/>
              </a:ext>
            </a:extLst>
          </p:cNvPr>
          <p:cNvSpPr/>
          <p:nvPr/>
        </p:nvSpPr>
        <p:spPr>
          <a:xfrm>
            <a:off x="3560390" y="1630363"/>
            <a:ext cx="361950"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solidFill>
                <a:srgbClr val="FF0000"/>
              </a:solidFill>
            </a:endParaRPr>
          </a:p>
        </p:txBody>
      </p:sp>
      <p:sp>
        <p:nvSpPr>
          <p:cNvPr id="19" name="Pfeil nach rechts 18">
            <a:extLst>
              <a:ext uri="{FF2B5EF4-FFF2-40B4-BE49-F238E27FC236}">
                <a16:creationId xmlns:a16="http://schemas.microsoft.com/office/drawing/2014/main" id="{A2BBE78F-7735-47BD-9B65-FACD7D87FCED}"/>
              </a:ext>
            </a:extLst>
          </p:cNvPr>
          <p:cNvSpPr/>
          <p:nvPr/>
        </p:nvSpPr>
        <p:spPr>
          <a:xfrm>
            <a:off x="3527053" y="2301875"/>
            <a:ext cx="360362"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0" name="Pfeil nach rechts 19">
            <a:extLst>
              <a:ext uri="{FF2B5EF4-FFF2-40B4-BE49-F238E27FC236}">
                <a16:creationId xmlns:a16="http://schemas.microsoft.com/office/drawing/2014/main" id="{02AF47AD-2DE8-4D44-9DD1-F8A021E505BF}"/>
              </a:ext>
            </a:extLst>
          </p:cNvPr>
          <p:cNvSpPr/>
          <p:nvPr/>
        </p:nvSpPr>
        <p:spPr>
          <a:xfrm>
            <a:off x="3561978" y="2951163"/>
            <a:ext cx="360362"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1" name="Pfeil nach rechts 20">
            <a:extLst>
              <a:ext uri="{FF2B5EF4-FFF2-40B4-BE49-F238E27FC236}">
                <a16:creationId xmlns:a16="http://schemas.microsoft.com/office/drawing/2014/main" id="{E841BD38-7F64-4AE2-B26C-7830F502EF77}"/>
              </a:ext>
            </a:extLst>
          </p:cNvPr>
          <p:cNvSpPr/>
          <p:nvPr/>
        </p:nvSpPr>
        <p:spPr>
          <a:xfrm>
            <a:off x="3561978" y="3668713"/>
            <a:ext cx="360362"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2" name="Pfeil nach rechts 21">
            <a:extLst>
              <a:ext uri="{FF2B5EF4-FFF2-40B4-BE49-F238E27FC236}">
                <a16:creationId xmlns:a16="http://schemas.microsoft.com/office/drawing/2014/main" id="{DB4D2125-8024-4CC8-9441-52A063588AB8}"/>
              </a:ext>
            </a:extLst>
          </p:cNvPr>
          <p:cNvSpPr/>
          <p:nvPr/>
        </p:nvSpPr>
        <p:spPr>
          <a:xfrm>
            <a:off x="3563565" y="4402138"/>
            <a:ext cx="360363"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3" name="Pfeil nach rechts 22">
            <a:extLst>
              <a:ext uri="{FF2B5EF4-FFF2-40B4-BE49-F238E27FC236}">
                <a16:creationId xmlns:a16="http://schemas.microsoft.com/office/drawing/2014/main" id="{965F1894-6F2C-4C79-90A7-4024A1A48538}"/>
              </a:ext>
            </a:extLst>
          </p:cNvPr>
          <p:cNvSpPr/>
          <p:nvPr/>
        </p:nvSpPr>
        <p:spPr>
          <a:xfrm>
            <a:off x="3561978" y="5143500"/>
            <a:ext cx="360362" cy="400050"/>
          </a:xfrm>
          <a:prstGeom prst="rightArrow">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25" name="Textfeld 24">
            <a:extLst>
              <a:ext uri="{FF2B5EF4-FFF2-40B4-BE49-F238E27FC236}">
                <a16:creationId xmlns:a16="http://schemas.microsoft.com/office/drawing/2014/main" id="{C178C387-7035-34C2-AAD4-862429457FF5}"/>
              </a:ext>
            </a:extLst>
          </p:cNvPr>
          <p:cNvSpPr txBox="1">
            <a:spLocks noChangeArrowheads="1"/>
          </p:cNvSpPr>
          <p:nvPr/>
        </p:nvSpPr>
        <p:spPr bwMode="auto">
          <a:xfrm>
            <a:off x="3995250" y="5825612"/>
            <a:ext cx="4321175"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None/>
            </a:pPr>
            <a:r>
              <a:rPr lang="de-AT" altLang="de-DE" sz="2000" b="0" dirty="0">
                <a:solidFill>
                  <a:schemeClr val="tx1"/>
                </a:solidFill>
                <a:latin typeface="Calibri" panose="020F0502020204030204" pitchFamily="34" charset="0"/>
              </a:rPr>
              <a:t>jährliche Bevölkerungszunahme: </a:t>
            </a:r>
          </a:p>
          <a:p>
            <a:pPr eaLnBrk="1" hangingPunct="1">
              <a:spcBef>
                <a:spcPct val="0"/>
              </a:spcBef>
              <a:buNone/>
            </a:pPr>
            <a:r>
              <a:rPr lang="de-AT" altLang="de-DE" sz="2000" b="0" dirty="0">
                <a:solidFill>
                  <a:schemeClr val="tx1"/>
                </a:solidFill>
                <a:latin typeface="Calibri" panose="020F0502020204030204" pitchFamily="34" charset="0"/>
              </a:rPr>
              <a:t>rund 13 Millionen Menschen</a:t>
            </a:r>
          </a:p>
          <a:p>
            <a:pPr eaLnBrk="1" hangingPunct="1">
              <a:spcBef>
                <a:spcPct val="0"/>
              </a:spcBef>
              <a:buFontTx/>
              <a:buNone/>
            </a:pPr>
            <a:endParaRPr lang="de-AT" altLang="de-DE" sz="1800" b="0" dirty="0">
              <a:solidFill>
                <a:schemeClr val="tx1"/>
              </a:solidFill>
              <a:latin typeface="Calibri" panose="020F0502020204030204" pitchFamily="34" charset="0"/>
            </a:endParaRPr>
          </a:p>
        </p:txBody>
      </p:sp>
      <p:sp>
        <p:nvSpPr>
          <p:cNvPr id="4" name="Titel 1">
            <a:extLst>
              <a:ext uri="{FF2B5EF4-FFF2-40B4-BE49-F238E27FC236}">
                <a16:creationId xmlns:a16="http://schemas.microsoft.com/office/drawing/2014/main" id="{4FBBF667-2E24-CA02-B6CE-32191E4AD7B6}"/>
              </a:ext>
            </a:extLst>
          </p:cNvPr>
          <p:cNvSpPr>
            <a:spLocks noGrp="1"/>
          </p:cNvSpPr>
          <p:nvPr>
            <p:ph type="title"/>
          </p:nvPr>
        </p:nvSpPr>
        <p:spPr>
          <a:xfrm>
            <a:off x="457200" y="908720"/>
            <a:ext cx="8229600" cy="676275"/>
          </a:xfrm>
        </p:spPr>
        <p:txBody>
          <a:bodyPr/>
          <a:lstStyle/>
          <a:p>
            <a:r>
              <a:rPr lang="de-AT" altLang="de-DE" dirty="0"/>
              <a:t>Steckbrief Indien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left)">
                                      <p:cBhvr>
                                        <p:cTn id="62" dur="500"/>
                                        <p:tgtEl>
                                          <p:spTgt spid="1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7" grpId="0"/>
      <p:bldP spid="18" grpId="0" animBg="1"/>
      <p:bldP spid="19" grpId="0" animBg="1"/>
      <p:bldP spid="20" grpId="0" animBg="1"/>
      <p:bldP spid="21" grpId="0" animBg="1"/>
      <p:bldP spid="22" grpId="0" animBg="1"/>
      <p:bldP spid="23" grpId="0" animBg="1"/>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564A4F03-F70B-5CCD-8634-E69B48950862}"/>
              </a:ext>
            </a:extLst>
          </p:cNvPr>
          <p:cNvSpPr>
            <a:spLocks noChangeArrowheads="1"/>
          </p:cNvSpPr>
          <p:nvPr/>
        </p:nvSpPr>
        <p:spPr bwMode="auto">
          <a:xfrm>
            <a:off x="4427538" y="836712"/>
            <a:ext cx="4465637" cy="532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 </a:t>
            </a:r>
            <a:r>
              <a:rPr lang="de-AT" sz="1200" kern="0" dirty="0"/>
              <a:t>© Erick Nguyen - iStockphoto.com</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Quelle: </a:t>
            </a:r>
            <a:r>
              <a:rPr lang="de-AT" sz="1200" kern="0" dirty="0"/>
              <a:t>statista.de, United </a:t>
            </a:r>
            <a:r>
              <a:rPr lang="de-AT" sz="1200" kern="0" dirty="0" err="1"/>
              <a:t>Nations</a:t>
            </a:r>
            <a:r>
              <a:rPr lang="de-AT" sz="1200" kern="0" dirty="0"/>
              <a:t> Department </a:t>
            </a:r>
            <a:r>
              <a:rPr lang="de-AT" sz="1200" kern="0" dirty="0" err="1"/>
              <a:t>of</a:t>
            </a:r>
            <a:r>
              <a:rPr lang="de-AT" sz="1200" kern="0" dirty="0"/>
              <a:t> </a:t>
            </a:r>
            <a:r>
              <a:rPr lang="de-AT" sz="1200" kern="0" dirty="0" err="1"/>
              <a:t>Economic</a:t>
            </a:r>
            <a:r>
              <a:rPr lang="de-AT" sz="1200" kern="0" dirty="0"/>
              <a:t> and </a:t>
            </a:r>
            <a:r>
              <a:rPr lang="de-AT" sz="1200" kern="0" dirty="0" err="1"/>
              <a:t>Social</a:t>
            </a:r>
            <a:r>
              <a:rPr lang="de-AT" sz="1200" kern="0" dirty="0"/>
              <a:t> Affairs (UN DESA) (Population Division), 1950 bis 2024 (abgerufen: 1.9.25);</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EA35007A-5D09-51E7-6752-4F22A4EA1460}"/>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„Hightech und Armut – Beispiel Indien“ auf den Seiten 50 und 51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extLst>
      <p:ext uri="{BB962C8B-B14F-4D97-AF65-F5344CB8AC3E}">
        <p14:creationId xmlns:p14="http://schemas.microsoft.com/office/powerpoint/2010/main" val="1762683039"/>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272</Words>
  <Application>Microsoft Office PowerPoint</Application>
  <PresentationFormat>Bildschirmpräsentation (4:3)</PresentationFormat>
  <Paragraphs>36</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PoloBasisTB</vt:lpstr>
      <vt:lpstr>Syntax LT Std</vt:lpstr>
      <vt:lpstr>Larissa</vt:lpstr>
      <vt:lpstr>Steckbrief Indien</vt:lpstr>
      <vt:lpstr>Steckbrief Indien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234</cp:revision>
  <dcterms:created xsi:type="dcterms:W3CDTF">2013-10-08T07:58:50Z</dcterms:created>
  <dcterms:modified xsi:type="dcterms:W3CDTF">2026-03-23T15:10:46Z</dcterms:modified>
</cp:coreProperties>
</file>