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 id="2147483677" r:id="rId2"/>
  </p:sldMasterIdLst>
  <p:notesMasterIdLst>
    <p:notesMasterId r:id="rId8"/>
  </p:notesMasterIdLst>
  <p:sldIdLst>
    <p:sldId id="260" r:id="rId3"/>
    <p:sldId id="322" r:id="rId4"/>
    <p:sldId id="326" r:id="rId5"/>
    <p:sldId id="324" r:id="rId6"/>
    <p:sldId id="325" r:id="rId7"/>
  </p:sldIdLst>
  <p:sldSz cx="9144000" cy="6858000" type="screen4x3"/>
  <p:notesSz cx="6810375" cy="9942513"/>
  <p:defaultTextStyle>
    <a:defPPr>
      <a:defRPr lang="de-DE"/>
    </a:defPPr>
    <a:lvl1pPr algn="l" rtl="0" fontAlgn="base">
      <a:spcBef>
        <a:spcPct val="0"/>
      </a:spcBef>
      <a:spcAft>
        <a:spcPct val="0"/>
      </a:spcAft>
      <a:defRPr sz="4200" kern="1200">
        <a:solidFill>
          <a:srgbClr val="000000"/>
        </a:solidFill>
        <a:latin typeface="Arial" panose="020B0604020202020204" pitchFamily="34" charset="0"/>
        <a:ea typeface="+mn-ea"/>
        <a:cs typeface="+mn-cs"/>
      </a:defRPr>
    </a:lvl1pPr>
    <a:lvl2pPr marL="457200" algn="l" rtl="0" fontAlgn="base">
      <a:spcBef>
        <a:spcPct val="0"/>
      </a:spcBef>
      <a:spcAft>
        <a:spcPct val="0"/>
      </a:spcAft>
      <a:defRPr sz="4200" kern="1200">
        <a:solidFill>
          <a:srgbClr val="000000"/>
        </a:solidFill>
        <a:latin typeface="Arial" panose="020B0604020202020204" pitchFamily="34" charset="0"/>
        <a:ea typeface="+mn-ea"/>
        <a:cs typeface="+mn-cs"/>
      </a:defRPr>
    </a:lvl2pPr>
    <a:lvl3pPr marL="914400" algn="l" rtl="0" fontAlgn="base">
      <a:spcBef>
        <a:spcPct val="0"/>
      </a:spcBef>
      <a:spcAft>
        <a:spcPct val="0"/>
      </a:spcAft>
      <a:defRPr sz="4200" kern="1200">
        <a:solidFill>
          <a:srgbClr val="000000"/>
        </a:solidFill>
        <a:latin typeface="Arial" panose="020B0604020202020204" pitchFamily="34" charset="0"/>
        <a:ea typeface="+mn-ea"/>
        <a:cs typeface="+mn-cs"/>
      </a:defRPr>
    </a:lvl3pPr>
    <a:lvl4pPr marL="1371600" algn="l" rtl="0" fontAlgn="base">
      <a:spcBef>
        <a:spcPct val="0"/>
      </a:spcBef>
      <a:spcAft>
        <a:spcPct val="0"/>
      </a:spcAft>
      <a:defRPr sz="4200" kern="1200">
        <a:solidFill>
          <a:srgbClr val="000000"/>
        </a:solidFill>
        <a:latin typeface="Arial" panose="020B0604020202020204" pitchFamily="34" charset="0"/>
        <a:ea typeface="+mn-ea"/>
        <a:cs typeface="+mn-cs"/>
      </a:defRPr>
    </a:lvl4pPr>
    <a:lvl5pPr marL="1828800" algn="l" rtl="0" fontAlgn="base">
      <a:spcBef>
        <a:spcPct val="0"/>
      </a:spcBef>
      <a:spcAft>
        <a:spcPct val="0"/>
      </a:spcAft>
      <a:defRPr sz="4200" kern="1200">
        <a:solidFill>
          <a:srgbClr val="000000"/>
        </a:solidFill>
        <a:latin typeface="Arial" panose="020B0604020202020204" pitchFamily="34" charset="0"/>
        <a:ea typeface="+mn-ea"/>
        <a:cs typeface="+mn-cs"/>
      </a:defRPr>
    </a:lvl5pPr>
    <a:lvl6pPr marL="2286000" algn="l" defTabSz="914400" rtl="0" eaLnBrk="1" latinLnBrk="0" hangingPunct="1">
      <a:defRPr sz="4200" kern="1200">
        <a:solidFill>
          <a:srgbClr val="000000"/>
        </a:solidFill>
        <a:latin typeface="Arial" panose="020B0604020202020204" pitchFamily="34" charset="0"/>
        <a:ea typeface="+mn-ea"/>
        <a:cs typeface="+mn-cs"/>
      </a:defRPr>
    </a:lvl6pPr>
    <a:lvl7pPr marL="2743200" algn="l" defTabSz="914400" rtl="0" eaLnBrk="1" latinLnBrk="0" hangingPunct="1">
      <a:defRPr sz="4200" kern="1200">
        <a:solidFill>
          <a:srgbClr val="000000"/>
        </a:solidFill>
        <a:latin typeface="Arial" panose="020B0604020202020204" pitchFamily="34" charset="0"/>
        <a:ea typeface="+mn-ea"/>
        <a:cs typeface="+mn-cs"/>
      </a:defRPr>
    </a:lvl7pPr>
    <a:lvl8pPr marL="3200400" algn="l" defTabSz="914400" rtl="0" eaLnBrk="1" latinLnBrk="0" hangingPunct="1">
      <a:defRPr sz="4200" kern="1200">
        <a:solidFill>
          <a:srgbClr val="000000"/>
        </a:solidFill>
        <a:latin typeface="Arial" panose="020B0604020202020204" pitchFamily="34" charset="0"/>
        <a:ea typeface="+mn-ea"/>
        <a:cs typeface="+mn-cs"/>
      </a:defRPr>
    </a:lvl8pPr>
    <a:lvl9pPr marL="3657600" algn="l" defTabSz="914400" rtl="0" eaLnBrk="1" latinLnBrk="0" hangingPunct="1">
      <a:defRPr sz="4200" kern="1200">
        <a:solidFill>
          <a:srgbClr val="00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32">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8CCD9"/>
    <a:srgbClr val="549BB5"/>
    <a:srgbClr val="FFFFFF"/>
    <a:srgbClr val="FEFBB8"/>
    <a:srgbClr val="EFE7FF"/>
    <a:srgbClr val="EBE1FF"/>
    <a:srgbClr val="CDB4FE"/>
    <a:srgbClr val="69F8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72" autoAdjust="0"/>
    <p:restoredTop sz="94347" autoAdjust="0"/>
  </p:normalViewPr>
  <p:slideViewPr>
    <p:cSldViewPr>
      <p:cViewPr varScale="1">
        <p:scale>
          <a:sx n="163" d="100"/>
          <a:sy n="163" d="100"/>
        </p:scale>
        <p:origin x="4272" y="132"/>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007CECDC-8211-FB9C-3A6B-B7F619C133E1}"/>
              </a:ext>
            </a:extLst>
          </p:cNvPr>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5" name="Rectangle 3">
            <a:extLst>
              <a:ext uri="{FF2B5EF4-FFF2-40B4-BE49-F238E27FC236}">
                <a16:creationId xmlns:a16="http://schemas.microsoft.com/office/drawing/2014/main" id="{BF044C3C-1B83-8E6B-5690-3D3B8BC4812B}"/>
              </a:ext>
            </a:extLst>
          </p:cNvPr>
          <p:cNvSpPr>
            <a:spLocks noGrp="1" noChangeArrowheads="1"/>
          </p:cNvSpPr>
          <p:nvPr>
            <p:ph type="dt" idx="1"/>
          </p:nvPr>
        </p:nvSpPr>
        <p:spPr bwMode="auto">
          <a:xfrm>
            <a:off x="3857625"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FontTx/>
              <a:buNone/>
              <a:defRPr sz="1200">
                <a:solidFill>
                  <a:schemeClr val="tx1"/>
                </a:solidFill>
                <a:latin typeface="Arial" charset="0"/>
              </a:defRPr>
            </a:lvl1pPr>
          </a:lstStyle>
          <a:p>
            <a:pPr>
              <a:defRPr/>
            </a:pPr>
            <a:endParaRPr lang="de-DE"/>
          </a:p>
        </p:txBody>
      </p:sp>
      <p:sp>
        <p:nvSpPr>
          <p:cNvPr id="9220" name="Rectangle 4">
            <a:extLst>
              <a:ext uri="{FF2B5EF4-FFF2-40B4-BE49-F238E27FC236}">
                <a16:creationId xmlns:a16="http://schemas.microsoft.com/office/drawing/2014/main" id="{32F11DB5-FCF6-B335-770A-E18BD37D91E2}"/>
              </a:ext>
            </a:extLst>
          </p:cNvPr>
          <p:cNvSpPr>
            <a:spLocks noGrp="1" noRot="1" noChangeAspect="1" noChangeArrowheads="1" noTextEdit="1"/>
          </p:cNvSpPr>
          <p:nvPr>
            <p:ph type="sldImg" idx="2"/>
          </p:nvPr>
        </p:nvSpPr>
        <p:spPr bwMode="auto">
          <a:xfrm>
            <a:off x="920750" y="746125"/>
            <a:ext cx="4970463"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0926DB38-D2CA-8736-179D-92C41DDC01F6}"/>
              </a:ext>
            </a:extLst>
          </p:cNvPr>
          <p:cNvSpPr>
            <a:spLocks noGrp="1" noChangeArrowheads="1"/>
          </p:cNvSpPr>
          <p:nvPr>
            <p:ph type="body" sz="quarter" idx="3"/>
          </p:nvPr>
        </p:nvSpPr>
        <p:spPr bwMode="auto">
          <a:xfrm>
            <a:off x="681038" y="4722813"/>
            <a:ext cx="5448300" cy="44735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03E170DB-143B-FB0D-0C3C-E01E9F312779}"/>
              </a:ext>
            </a:extLst>
          </p:cNvPr>
          <p:cNvSpPr>
            <a:spLocks noGrp="1" noChangeArrowheads="1"/>
          </p:cNvSpPr>
          <p:nvPr>
            <p:ph type="ftr" sz="quarter" idx="4"/>
          </p:nvPr>
        </p:nvSpPr>
        <p:spPr bwMode="auto">
          <a:xfrm>
            <a:off x="0"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9" name="Rectangle 7">
            <a:extLst>
              <a:ext uri="{FF2B5EF4-FFF2-40B4-BE49-F238E27FC236}">
                <a16:creationId xmlns:a16="http://schemas.microsoft.com/office/drawing/2014/main" id="{CF3772DA-2F69-9618-464E-CAA051DC3266}"/>
              </a:ext>
            </a:extLst>
          </p:cNvPr>
          <p:cNvSpPr>
            <a:spLocks noGrp="1" noChangeArrowheads="1"/>
          </p:cNvSpPr>
          <p:nvPr>
            <p:ph type="sldNum" sz="quarter" idx="5"/>
          </p:nvPr>
        </p:nvSpPr>
        <p:spPr bwMode="auto">
          <a:xfrm>
            <a:off x="3857625"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C690A74E-16EC-4F85-A733-6259A2F8D3B7}" type="slidenum">
              <a:rPr lang="de-DE" altLang="de-DE"/>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882D663C-CAFF-2C79-DCF5-BC1B06DBD4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fld id="{D51FFB50-E23B-4ADD-A5A9-EAAC6864AEA6}" type="slidenum">
              <a:rPr lang="de-DE" altLang="de-DE" sz="1200">
                <a:solidFill>
                  <a:schemeClr val="tx1"/>
                </a:solidFill>
              </a:rPr>
              <a:pPr eaLnBrk="1" hangingPunct="1"/>
              <a:t>1</a:t>
            </a:fld>
            <a:endParaRPr lang="de-DE" altLang="de-DE" sz="1200">
              <a:solidFill>
                <a:schemeClr val="tx1"/>
              </a:solidFill>
            </a:endParaRPr>
          </a:p>
        </p:txBody>
      </p:sp>
      <p:sp>
        <p:nvSpPr>
          <p:cNvPr id="10243" name="Rectangle 2">
            <a:extLst>
              <a:ext uri="{FF2B5EF4-FFF2-40B4-BE49-F238E27FC236}">
                <a16:creationId xmlns:a16="http://schemas.microsoft.com/office/drawing/2014/main" id="{6B452FE5-0A79-C8FD-AFA2-1790D60BE96C}"/>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86FFF6AD-DEC0-229A-BB13-AE5CDA4E6DF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59B70A8-A6CB-2BEC-FB7C-309D9178993B}"/>
              </a:ext>
            </a:extLst>
          </p:cNvPr>
          <p:cNvSpPr>
            <a:spLocks noChangeArrowheads="1"/>
          </p:cNvSpPr>
          <p:nvPr userDrawn="1"/>
        </p:nvSpPr>
        <p:spPr bwMode="auto">
          <a:xfrm>
            <a:off x="0" y="1412875"/>
            <a:ext cx="9144000" cy="5445125"/>
          </a:xfrm>
          <a:prstGeom prst="rect">
            <a:avLst/>
          </a:prstGeom>
          <a:noFill/>
          <a:ln>
            <a:noFill/>
          </a:ln>
          <a:extLst>
            <a:ext uri="{909E8E84-426E-40DD-AFC4-6F175D3DCCD1}">
              <a14:hiddenFill xmlns:a14="http://schemas.microsoft.com/office/drawing/2010/main">
                <a:solidFill>
                  <a:srgbClr val="549BB5"/>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DE" altLang="de-DE" sz="3800"/>
          </a:p>
        </p:txBody>
      </p:sp>
      <p:sp>
        <p:nvSpPr>
          <p:cNvPr id="3" name="Rectangle 5">
            <a:extLst>
              <a:ext uri="{FF2B5EF4-FFF2-40B4-BE49-F238E27FC236}">
                <a16:creationId xmlns:a16="http://schemas.microsoft.com/office/drawing/2014/main" id="{DF70E8D8-82FF-7F3A-749F-D214BEA82F32}"/>
              </a:ext>
            </a:extLst>
          </p:cNvPr>
          <p:cNvSpPr>
            <a:spLocks noChangeArrowheads="1"/>
          </p:cNvSpPr>
          <p:nvPr userDrawn="1"/>
        </p:nvSpPr>
        <p:spPr bwMode="auto">
          <a:xfrm>
            <a:off x="0" y="0"/>
            <a:ext cx="9144000" cy="2060575"/>
          </a:xfrm>
          <a:prstGeom prst="rect">
            <a:avLst/>
          </a:prstGeom>
          <a:solidFill>
            <a:srgbClr val="CDB4F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DE" altLang="de-DE" sz="3800"/>
          </a:p>
        </p:txBody>
      </p:sp>
      <p:sp>
        <p:nvSpPr>
          <p:cNvPr id="4" name="Text Box 10">
            <a:extLst>
              <a:ext uri="{FF2B5EF4-FFF2-40B4-BE49-F238E27FC236}">
                <a16:creationId xmlns:a16="http://schemas.microsoft.com/office/drawing/2014/main" id="{F1E3F458-9913-B63B-F790-B28B4648BF2C}"/>
              </a:ext>
            </a:extLst>
          </p:cNvPr>
          <p:cNvSpPr txBox="1">
            <a:spLocks noChangeArrowheads="1"/>
          </p:cNvSpPr>
          <p:nvPr userDrawn="1"/>
        </p:nvSpPr>
        <p:spPr bwMode="auto">
          <a:xfrm>
            <a:off x="6156325" y="115888"/>
            <a:ext cx="2592388"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a:solidFill>
                  <a:srgbClr val="FFFFFF"/>
                </a:solidFill>
              </a:rPr>
              <a:t>BioTOP 4</a:t>
            </a:r>
          </a:p>
        </p:txBody>
      </p:sp>
      <p:pic>
        <p:nvPicPr>
          <p:cNvPr id="5" name="Picture 2">
            <a:extLst>
              <a:ext uri="{FF2B5EF4-FFF2-40B4-BE49-F238E27FC236}">
                <a16:creationId xmlns:a16="http://schemas.microsoft.com/office/drawing/2014/main" id="{58CD45D0-212B-1BE5-6776-8A2B94917E8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56550" y="57324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ctrTitle" sz="quarter"/>
          </p:nvPr>
        </p:nvSpPr>
        <p:spPr>
          <a:xfrm>
            <a:off x="685800" y="2130425"/>
            <a:ext cx="7772400" cy="1470025"/>
          </a:xfrm>
        </p:spPr>
        <p:txBody>
          <a:bodyPr anchor="ctr"/>
          <a:lstStyle>
            <a:lvl1pPr>
              <a:defRPr sz="3000"/>
            </a:lvl1pPr>
          </a:lstStyle>
          <a:p>
            <a:r>
              <a:rPr lang="de-DE"/>
              <a:t>Klett Präsentation Titel</a:t>
            </a:r>
          </a:p>
        </p:txBody>
      </p:sp>
    </p:spTree>
    <p:extLst>
      <p:ext uri="{BB962C8B-B14F-4D97-AF65-F5344CB8AC3E}">
        <p14:creationId xmlns:p14="http://schemas.microsoft.com/office/powerpoint/2010/main" val="99081290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527998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44450"/>
            <a:ext cx="2057400" cy="591978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44450"/>
            <a:ext cx="6019800" cy="5919788"/>
          </a:xfr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320123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8229600" cy="527050"/>
          </a:xfrm>
        </p:spPr>
        <p:txBody>
          <a:bodyPr/>
          <a:lstStyle/>
          <a:p>
            <a:r>
              <a:rPr lang="en-US"/>
              <a:t>Titelmasterformat durch Klicken bearbeiten</a:t>
            </a:r>
            <a:endParaRPr lang="de-DE"/>
          </a:p>
        </p:txBody>
      </p:sp>
      <p:sp>
        <p:nvSpPr>
          <p:cNvPr id="3" name="Diagrammplatzhalter 2"/>
          <p:cNvSpPr>
            <a:spLocks noGrp="1"/>
          </p:cNvSpPr>
          <p:nvPr>
            <p:ph type="chart" idx="1"/>
          </p:nvPr>
        </p:nvSpPr>
        <p:spPr>
          <a:xfrm>
            <a:off x="457200" y="1438275"/>
            <a:ext cx="8229600" cy="4525963"/>
          </a:xfrm>
        </p:spPr>
        <p:txBody>
          <a:bodyPr/>
          <a:lstStyle/>
          <a:p>
            <a:pPr lvl="0"/>
            <a:endParaRPr lang="de-DE" noProof="0"/>
          </a:p>
        </p:txBody>
      </p:sp>
    </p:spTree>
    <p:extLst>
      <p:ext uri="{BB962C8B-B14F-4D97-AF65-F5344CB8AC3E}">
        <p14:creationId xmlns:p14="http://schemas.microsoft.com/office/powerpoint/2010/main" val="39708264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Formatvorlage des Untertitelmasters durch Klicken bearbeiten</a:t>
            </a:r>
            <a:endParaRPr lang="de-DE"/>
          </a:p>
        </p:txBody>
      </p:sp>
    </p:spTree>
    <p:extLst>
      <p:ext uri="{BB962C8B-B14F-4D97-AF65-F5344CB8AC3E}">
        <p14:creationId xmlns:p14="http://schemas.microsoft.com/office/powerpoint/2010/main" val="12544254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651168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8397872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0412747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9729743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25998841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9173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200428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9153842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5317435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0407321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61925"/>
            <a:ext cx="2057400" cy="596423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1925"/>
            <a:ext cx="6019800" cy="5964238"/>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446464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778507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536683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032376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3061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997390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2231755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2206396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2833AE4C-0CF4-B79F-873B-ABD9A4A30E61}"/>
              </a:ext>
            </a:extLst>
          </p:cNvPr>
          <p:cNvSpPr>
            <a:spLocks noChangeArrowheads="1"/>
          </p:cNvSpPr>
          <p:nvPr userDrawn="1"/>
        </p:nvSpPr>
        <p:spPr bwMode="auto">
          <a:xfrm>
            <a:off x="0" y="0"/>
            <a:ext cx="9144000" cy="476250"/>
          </a:xfrm>
          <a:prstGeom prst="rect">
            <a:avLst/>
          </a:prstGeom>
          <a:solidFill>
            <a:srgbClr val="CDB4F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DE" altLang="de-DE" sz="3800"/>
          </a:p>
        </p:txBody>
      </p:sp>
      <p:sp>
        <p:nvSpPr>
          <p:cNvPr id="1027" name="Rectangle 3">
            <a:extLst>
              <a:ext uri="{FF2B5EF4-FFF2-40B4-BE49-F238E27FC236}">
                <a16:creationId xmlns:a16="http://schemas.microsoft.com/office/drawing/2014/main" id="{15F40C32-3D89-AC3D-DC7B-948293C8810F}"/>
              </a:ext>
            </a:extLst>
          </p:cNvPr>
          <p:cNvSpPr>
            <a:spLocks noGrp="1" noChangeArrowheads="1"/>
          </p:cNvSpPr>
          <p:nvPr>
            <p:ph type="title"/>
          </p:nvPr>
        </p:nvSpPr>
        <p:spPr bwMode="auto">
          <a:xfrm>
            <a:off x="457200" y="44450"/>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Titel des Tafelbildes</a:t>
            </a:r>
          </a:p>
        </p:txBody>
      </p:sp>
      <p:sp>
        <p:nvSpPr>
          <p:cNvPr id="1028" name="Rectangle 4">
            <a:extLst>
              <a:ext uri="{FF2B5EF4-FFF2-40B4-BE49-F238E27FC236}">
                <a16:creationId xmlns:a16="http://schemas.microsoft.com/office/drawing/2014/main" id="{3B9F7867-2EEF-1C3E-5112-FCF245267CDC}"/>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75785" name="Rectangle 9">
            <a:extLst>
              <a:ext uri="{FF2B5EF4-FFF2-40B4-BE49-F238E27FC236}">
                <a16:creationId xmlns:a16="http://schemas.microsoft.com/office/drawing/2014/main" id="{6E9C91D3-7D85-7E9B-79DD-0595F9B8D0F7}"/>
              </a:ext>
            </a:extLst>
          </p:cNvPr>
          <p:cNvSpPr>
            <a:spLocks noChangeArrowheads="1"/>
          </p:cNvSpPr>
          <p:nvPr userDrawn="1"/>
        </p:nvSpPr>
        <p:spPr bwMode="auto">
          <a:xfrm>
            <a:off x="1187450" y="6640513"/>
            <a:ext cx="7488238" cy="214312"/>
          </a:xfrm>
          <a:prstGeom prst="rect">
            <a:avLst/>
          </a:prstGeom>
          <a:noFill/>
          <a:ln w="9525">
            <a:noFill/>
            <a:miter lim="800000"/>
            <a:headEnd/>
            <a:tailEnd/>
          </a:ln>
          <a:effectLst/>
        </p:spPr>
        <p:txBody>
          <a:bodyPr>
            <a:spAutoFit/>
          </a:bodyPr>
          <a:lstStyle>
            <a:lvl1pPr>
              <a:defRPr sz="4200">
                <a:solidFill>
                  <a:srgbClr val="000000"/>
                </a:solidFill>
                <a:latin typeface="Arial" charset="0"/>
              </a:defRPr>
            </a:lvl1pPr>
            <a:lvl2pPr marL="742950" indent="-285750">
              <a:defRPr sz="4200">
                <a:solidFill>
                  <a:srgbClr val="000000"/>
                </a:solidFill>
                <a:latin typeface="Arial" charset="0"/>
              </a:defRPr>
            </a:lvl2pPr>
            <a:lvl3pPr marL="1143000" indent="-228600">
              <a:defRPr sz="4200">
                <a:solidFill>
                  <a:srgbClr val="000000"/>
                </a:solidFill>
                <a:latin typeface="Arial" charset="0"/>
              </a:defRPr>
            </a:lvl3pPr>
            <a:lvl4pPr marL="1600200" indent="-228600">
              <a:defRPr sz="4200">
                <a:solidFill>
                  <a:srgbClr val="000000"/>
                </a:solidFill>
                <a:latin typeface="Arial" charset="0"/>
              </a:defRPr>
            </a:lvl4pPr>
            <a:lvl5pPr marL="2057400" indent="-228600">
              <a:defRPr sz="4200">
                <a:solidFill>
                  <a:srgbClr val="000000"/>
                </a:solidFill>
                <a:latin typeface="Arial" charset="0"/>
              </a:defRPr>
            </a:lvl5pPr>
            <a:lvl6pPr marL="2514600" indent="-228600" fontAlgn="base">
              <a:spcBef>
                <a:spcPct val="0"/>
              </a:spcBef>
              <a:spcAft>
                <a:spcPct val="0"/>
              </a:spcAft>
              <a:defRPr sz="4200">
                <a:solidFill>
                  <a:srgbClr val="000000"/>
                </a:solidFill>
                <a:latin typeface="Arial" charset="0"/>
              </a:defRPr>
            </a:lvl6pPr>
            <a:lvl7pPr marL="2971800" indent="-228600" fontAlgn="base">
              <a:spcBef>
                <a:spcPct val="0"/>
              </a:spcBef>
              <a:spcAft>
                <a:spcPct val="0"/>
              </a:spcAft>
              <a:defRPr sz="4200">
                <a:solidFill>
                  <a:srgbClr val="000000"/>
                </a:solidFill>
                <a:latin typeface="Arial" charset="0"/>
              </a:defRPr>
            </a:lvl7pPr>
            <a:lvl8pPr marL="3429000" indent="-228600" fontAlgn="base">
              <a:spcBef>
                <a:spcPct val="0"/>
              </a:spcBef>
              <a:spcAft>
                <a:spcPct val="0"/>
              </a:spcAft>
              <a:defRPr sz="4200">
                <a:solidFill>
                  <a:srgbClr val="000000"/>
                </a:solidFill>
                <a:latin typeface="Arial" charset="0"/>
              </a:defRPr>
            </a:lvl8pPr>
            <a:lvl9pPr marL="3886200" indent="-228600" fontAlgn="base">
              <a:spcBef>
                <a:spcPct val="0"/>
              </a:spcBef>
              <a:spcAft>
                <a:spcPct val="0"/>
              </a:spcAft>
              <a:defRPr sz="4200">
                <a:solidFill>
                  <a:srgbClr val="000000"/>
                </a:solidFill>
                <a:latin typeface="Arial" charset="0"/>
              </a:defRPr>
            </a:lvl9pPr>
          </a:lstStyle>
          <a:p>
            <a:pPr>
              <a:defRPr/>
            </a:pPr>
            <a:r>
              <a:rPr lang="de-DE" altLang="de-DE" sz="800"/>
              <a:t>© Österreichischer Bundesverlag Schulbuch GmbH &amp; Co KG | www.oebv.at </a:t>
            </a:r>
          </a:p>
        </p:txBody>
      </p:sp>
      <p:sp>
        <p:nvSpPr>
          <p:cNvPr id="1030" name="AutoShape 7">
            <a:hlinkClick r:id="" action="ppaction://hlinkshowjump?jump=lastslide" highlightClick="1"/>
            <a:extLst>
              <a:ext uri="{FF2B5EF4-FFF2-40B4-BE49-F238E27FC236}">
                <a16:creationId xmlns:a16="http://schemas.microsoft.com/office/drawing/2014/main" id="{5F1C483E-76A5-843A-E509-85A639515542}"/>
              </a:ext>
            </a:extLst>
          </p:cNvPr>
          <p:cNvSpPr>
            <a:spLocks noChangeArrowheads="1"/>
          </p:cNvSpPr>
          <p:nvPr userDrawn="1"/>
        </p:nvSpPr>
        <p:spPr bwMode="auto">
          <a:xfrm>
            <a:off x="8388350" y="6237288"/>
            <a:ext cx="287338" cy="287337"/>
          </a:xfrm>
          <a:prstGeom prst="actionButtonInformation">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031" name="AutoShape 10">
            <a:hlinkClick r:id="" action="ppaction://hlinkshowjump?jump=firstslide" highlightClick="1"/>
            <a:extLst>
              <a:ext uri="{FF2B5EF4-FFF2-40B4-BE49-F238E27FC236}">
                <a16:creationId xmlns:a16="http://schemas.microsoft.com/office/drawing/2014/main" id="{B7429F9B-D6B3-B3C2-19F6-1BA22890A0F1}"/>
              </a:ext>
            </a:extLst>
          </p:cNvPr>
          <p:cNvSpPr>
            <a:spLocks noChangeArrowheads="1"/>
          </p:cNvSpPr>
          <p:nvPr userDrawn="1"/>
        </p:nvSpPr>
        <p:spPr bwMode="auto">
          <a:xfrm>
            <a:off x="7956550" y="6237288"/>
            <a:ext cx="287338" cy="287337"/>
          </a:xfrm>
          <a:prstGeom prst="actionButtonBeginning">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032" name="Text Box 14">
            <a:extLst>
              <a:ext uri="{FF2B5EF4-FFF2-40B4-BE49-F238E27FC236}">
                <a16:creationId xmlns:a16="http://schemas.microsoft.com/office/drawing/2014/main" id="{A8E5E134-9224-E529-D5BD-C9DDD314FDF9}"/>
              </a:ext>
            </a:extLst>
          </p:cNvPr>
          <p:cNvSpPr txBox="1">
            <a:spLocks noChangeArrowheads="1"/>
          </p:cNvSpPr>
          <p:nvPr userDrawn="1"/>
        </p:nvSpPr>
        <p:spPr bwMode="auto">
          <a:xfrm>
            <a:off x="7235825" y="0"/>
            <a:ext cx="1584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2400">
                <a:solidFill>
                  <a:srgbClr val="FFFFFF"/>
                </a:solidFill>
              </a:rPr>
              <a:t>BioTOP 4</a:t>
            </a:r>
          </a:p>
        </p:txBody>
      </p:sp>
    </p:spTree>
  </p:cSld>
  <p:clrMap bg1="lt1" tx1="dk1" bg2="lt2" tx2="dk2" accent1="accent1" accent2="accent2" accent3="accent3" accent4="accent4" accent5="accent5" accent6="accent6" hlink="hlink" folHlink="folHlink"/>
  <p:sldLayoutIdLst>
    <p:sldLayoutId id="2147483725"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384B8B0D-4D0D-9793-6ABA-B430060234E3}"/>
              </a:ext>
            </a:extLst>
          </p:cNvPr>
          <p:cNvSpPr>
            <a:spLocks noGrp="1" noChangeArrowheads="1"/>
          </p:cNvSpPr>
          <p:nvPr>
            <p:ph type="title"/>
          </p:nvPr>
        </p:nvSpPr>
        <p:spPr bwMode="auto">
          <a:xfrm>
            <a:off x="457200" y="1619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Mögliche Ausprägung des Covers zur Buchreihe:</a:t>
            </a:r>
            <a:br>
              <a:rPr lang="de-DE" altLang="de-DE"/>
            </a:br>
            <a:r>
              <a:rPr lang="de-DE" altLang="de-DE"/>
              <a:t>Einblicke</a:t>
            </a: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rtl="0" eaLnBrk="0" fontAlgn="base" hangingPunct="0">
        <a:spcBef>
          <a:spcPct val="0"/>
        </a:spcBef>
        <a:spcAft>
          <a:spcPct val="0"/>
        </a:spcAft>
        <a:defRPr sz="3000" b="1">
          <a:solidFill>
            <a:schemeClr val="tx1"/>
          </a:solidFill>
          <a:latin typeface="+mj-lt"/>
          <a:ea typeface="+mj-ea"/>
          <a:cs typeface="+mj-cs"/>
        </a:defRPr>
      </a:lvl1pPr>
      <a:lvl2pPr algn="l" rtl="0" eaLnBrk="0" fontAlgn="base" hangingPunct="0">
        <a:spcBef>
          <a:spcPct val="0"/>
        </a:spcBef>
        <a:spcAft>
          <a:spcPct val="0"/>
        </a:spcAft>
        <a:defRPr sz="3000" b="1">
          <a:solidFill>
            <a:schemeClr val="tx1"/>
          </a:solidFill>
          <a:latin typeface="PoloST11KLeicht" pitchFamily="2" charset="0"/>
        </a:defRPr>
      </a:lvl2pPr>
      <a:lvl3pPr algn="l" rtl="0" eaLnBrk="0" fontAlgn="base" hangingPunct="0">
        <a:spcBef>
          <a:spcPct val="0"/>
        </a:spcBef>
        <a:spcAft>
          <a:spcPct val="0"/>
        </a:spcAft>
        <a:defRPr sz="3000" b="1">
          <a:solidFill>
            <a:schemeClr val="tx1"/>
          </a:solidFill>
          <a:latin typeface="PoloST11KLeicht" pitchFamily="2" charset="0"/>
        </a:defRPr>
      </a:lvl3pPr>
      <a:lvl4pPr algn="l" rtl="0" eaLnBrk="0" fontAlgn="base" hangingPunct="0">
        <a:spcBef>
          <a:spcPct val="0"/>
        </a:spcBef>
        <a:spcAft>
          <a:spcPct val="0"/>
        </a:spcAft>
        <a:defRPr sz="3000" b="1">
          <a:solidFill>
            <a:schemeClr val="tx1"/>
          </a:solidFill>
          <a:latin typeface="PoloST11KLeicht" pitchFamily="2" charset="0"/>
        </a:defRPr>
      </a:lvl4pPr>
      <a:lvl5pPr algn="l" rtl="0" eaLnBrk="0" fontAlgn="base" hangingPunct="0">
        <a:spcBef>
          <a:spcPct val="0"/>
        </a:spcBef>
        <a:spcAft>
          <a:spcPct val="0"/>
        </a:spcAft>
        <a:defRPr sz="3000" b="1">
          <a:solidFill>
            <a:schemeClr val="tx1"/>
          </a:solidFill>
          <a:latin typeface="PoloST11KLeicht" pitchFamily="2" charset="0"/>
        </a:defRPr>
      </a:lvl5pPr>
      <a:lvl6pPr marL="457200" algn="l" rtl="0" fontAlgn="base">
        <a:spcBef>
          <a:spcPct val="0"/>
        </a:spcBef>
        <a:spcAft>
          <a:spcPct val="0"/>
        </a:spcAft>
        <a:defRPr sz="3000" b="1">
          <a:solidFill>
            <a:schemeClr val="tx1"/>
          </a:solidFill>
          <a:latin typeface="PoloST11KLeicht" pitchFamily="2" charset="0"/>
        </a:defRPr>
      </a:lvl6pPr>
      <a:lvl7pPr marL="914400" algn="l" rtl="0" fontAlgn="base">
        <a:spcBef>
          <a:spcPct val="0"/>
        </a:spcBef>
        <a:spcAft>
          <a:spcPct val="0"/>
        </a:spcAft>
        <a:defRPr sz="3000" b="1">
          <a:solidFill>
            <a:schemeClr val="tx1"/>
          </a:solidFill>
          <a:latin typeface="PoloST11KLeicht" pitchFamily="2" charset="0"/>
        </a:defRPr>
      </a:lvl7pPr>
      <a:lvl8pPr marL="1371600" algn="l" rtl="0" fontAlgn="base">
        <a:spcBef>
          <a:spcPct val="0"/>
        </a:spcBef>
        <a:spcAft>
          <a:spcPct val="0"/>
        </a:spcAft>
        <a:defRPr sz="3000" b="1">
          <a:solidFill>
            <a:schemeClr val="tx1"/>
          </a:solidFill>
          <a:latin typeface="PoloST11KLeicht" pitchFamily="2" charset="0"/>
        </a:defRPr>
      </a:lvl8pPr>
      <a:lvl9pPr marL="1828800" algn="l" rtl="0" fontAlgn="base">
        <a:spcBef>
          <a:spcPct val="0"/>
        </a:spcBef>
        <a:spcAft>
          <a:spcPct val="0"/>
        </a:spcAft>
        <a:defRPr sz="3000" b="1">
          <a:solidFill>
            <a:schemeClr val="tx1"/>
          </a:solidFill>
          <a:latin typeface="PoloST11KLeicht" pitchFamily="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slide" Target="slide4.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34A89058-7507-07D3-0620-89CAC41A60B3}"/>
              </a:ext>
            </a:extLst>
          </p:cNvPr>
          <p:cNvSpPr>
            <a:spLocks noGrp="1" noChangeArrowheads="1"/>
          </p:cNvSpPr>
          <p:nvPr>
            <p:ph type="ctrTitle"/>
          </p:nvPr>
        </p:nvSpPr>
        <p:spPr>
          <a:xfrm>
            <a:off x="468313" y="836613"/>
            <a:ext cx="7772400" cy="792162"/>
          </a:xfrm>
        </p:spPr>
        <p:txBody>
          <a:bodyPr/>
          <a:lstStyle/>
          <a:p>
            <a:pPr eaLnBrk="1" hangingPunct="1"/>
            <a:r>
              <a:rPr lang="de-DE" altLang="de-DE"/>
              <a:t>Die männlichen Geschlechtsorgane</a:t>
            </a:r>
          </a:p>
        </p:txBody>
      </p:sp>
      <p:sp>
        <p:nvSpPr>
          <p:cNvPr id="4099" name="Text Box 17">
            <a:extLst>
              <a:ext uri="{FF2B5EF4-FFF2-40B4-BE49-F238E27FC236}">
                <a16:creationId xmlns:a16="http://schemas.microsoft.com/office/drawing/2014/main" id="{4C330406-DB1E-AC01-2D3C-A043B3D6186C}"/>
              </a:ext>
            </a:extLst>
          </p:cNvPr>
          <p:cNvSpPr txBox="1">
            <a:spLocks noChangeArrowheads="1"/>
          </p:cNvSpPr>
          <p:nvPr/>
        </p:nvSpPr>
        <p:spPr bwMode="auto">
          <a:xfrm>
            <a:off x="466725" y="2708275"/>
            <a:ext cx="5257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buClr>
                <a:schemeClr val="tx1"/>
              </a:buClr>
              <a:buFont typeface="Wingdings" panose="05000000000000000000" pitchFamily="2" charset="2"/>
              <a:buChar char="§"/>
            </a:pPr>
            <a:r>
              <a:rPr lang="de-DE" altLang="de-DE" sz="2000">
                <a:solidFill>
                  <a:schemeClr val="tx1"/>
                </a:solidFill>
              </a:rPr>
              <a:t> </a:t>
            </a:r>
            <a:r>
              <a:rPr lang="de-DE" altLang="de-DE" sz="2000">
                <a:solidFill>
                  <a:schemeClr val="tx1"/>
                </a:solidFill>
                <a:hlinkClick r:id="rId3" action="ppaction://hlinksldjump"/>
              </a:rPr>
              <a:t>schrittweiser Aufbau des Tafelbildes</a:t>
            </a:r>
            <a:endParaRPr lang="de-DE" altLang="de-DE" sz="2000">
              <a:solidFill>
                <a:schemeClr val="tx1"/>
              </a:solidFill>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rPr>
              <a:t> </a:t>
            </a:r>
            <a:r>
              <a:rPr lang="de-DE" altLang="de-DE" sz="2000">
                <a:solidFill>
                  <a:schemeClr val="tx1"/>
                </a:solidFill>
                <a:hlinkClick r:id="rId4" action="ppaction://hlinksldjump"/>
              </a:rPr>
              <a:t>vollständige Ansicht</a:t>
            </a:r>
            <a:endParaRPr lang="de-DE" altLang="de-DE" sz="2000">
              <a:solidFill>
                <a:schemeClr val="tx1"/>
              </a:solidFill>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rPr>
              <a:t> </a:t>
            </a:r>
            <a:r>
              <a:rPr lang="de-DE" altLang="de-DE" sz="2000">
                <a:solidFill>
                  <a:schemeClr val="tx1"/>
                </a:solidFill>
                <a:hlinkClick r:id="rId5" action="ppaction://hlinksldjump"/>
              </a:rPr>
              <a:t>zum Ausfüllen</a:t>
            </a:r>
            <a:endParaRPr lang="de-DE" altLang="de-DE" sz="2000">
              <a:solidFill>
                <a:schemeClr val="tx1"/>
              </a:solidFill>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0F68C2F-6B89-54C8-98F8-785B297B0C6C}"/>
              </a:ext>
            </a:extLst>
          </p:cNvPr>
          <p:cNvSpPr>
            <a:spLocks noGrp="1" noChangeArrowheads="1"/>
          </p:cNvSpPr>
          <p:nvPr>
            <p:ph type="title"/>
          </p:nvPr>
        </p:nvSpPr>
        <p:spPr/>
        <p:txBody>
          <a:bodyPr/>
          <a:lstStyle/>
          <a:p>
            <a:r>
              <a:rPr lang="de-DE" altLang="de-DE"/>
              <a:t>Die männlichen Geschlechtsorgane</a:t>
            </a:r>
          </a:p>
        </p:txBody>
      </p:sp>
      <p:sp>
        <p:nvSpPr>
          <p:cNvPr id="5123" name="Text Box 3">
            <a:extLst>
              <a:ext uri="{FF2B5EF4-FFF2-40B4-BE49-F238E27FC236}">
                <a16:creationId xmlns:a16="http://schemas.microsoft.com/office/drawing/2014/main" id="{8ED6F892-251F-5F3B-C5FF-8AD8C0B30B1C}"/>
              </a:ext>
            </a:extLst>
          </p:cNvPr>
          <p:cNvSpPr txBox="1">
            <a:spLocks noChangeArrowheads="1"/>
          </p:cNvSpPr>
          <p:nvPr/>
        </p:nvSpPr>
        <p:spPr bwMode="auto">
          <a:xfrm>
            <a:off x="5364163" y="5734050"/>
            <a:ext cx="2016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5124" name="Text Box 4">
            <a:extLst>
              <a:ext uri="{FF2B5EF4-FFF2-40B4-BE49-F238E27FC236}">
                <a16:creationId xmlns:a16="http://schemas.microsoft.com/office/drawing/2014/main" id="{5C52867C-E701-ADC6-2DE3-705795820DBC}"/>
              </a:ext>
            </a:extLst>
          </p:cNvPr>
          <p:cNvSpPr txBox="1">
            <a:spLocks noChangeArrowheads="1"/>
          </p:cNvSpPr>
          <p:nvPr/>
        </p:nvSpPr>
        <p:spPr bwMode="auto">
          <a:xfrm>
            <a:off x="684213" y="1773238"/>
            <a:ext cx="18716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5125" name="Text Box 5">
            <a:extLst>
              <a:ext uri="{FF2B5EF4-FFF2-40B4-BE49-F238E27FC236}">
                <a16:creationId xmlns:a16="http://schemas.microsoft.com/office/drawing/2014/main" id="{43CD0800-0CDA-4330-2C1B-678D0BF23A72}"/>
              </a:ext>
            </a:extLst>
          </p:cNvPr>
          <p:cNvSpPr txBox="1">
            <a:spLocks noChangeArrowheads="1"/>
          </p:cNvSpPr>
          <p:nvPr/>
        </p:nvSpPr>
        <p:spPr bwMode="auto">
          <a:xfrm>
            <a:off x="827088" y="1773238"/>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5126" name="Text Box 6">
            <a:extLst>
              <a:ext uri="{FF2B5EF4-FFF2-40B4-BE49-F238E27FC236}">
                <a16:creationId xmlns:a16="http://schemas.microsoft.com/office/drawing/2014/main" id="{69CB727F-5E02-411D-C30B-6B6036910E97}"/>
              </a:ext>
            </a:extLst>
          </p:cNvPr>
          <p:cNvSpPr txBox="1">
            <a:spLocks noChangeArrowheads="1"/>
          </p:cNvSpPr>
          <p:nvPr/>
        </p:nvSpPr>
        <p:spPr bwMode="auto">
          <a:xfrm>
            <a:off x="755650" y="3860800"/>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5127" name="Text Box 7">
            <a:extLst>
              <a:ext uri="{FF2B5EF4-FFF2-40B4-BE49-F238E27FC236}">
                <a16:creationId xmlns:a16="http://schemas.microsoft.com/office/drawing/2014/main" id="{D60A721A-E072-12DD-48B9-F0520B535FF5}"/>
              </a:ext>
            </a:extLst>
          </p:cNvPr>
          <p:cNvSpPr txBox="1">
            <a:spLocks noChangeArrowheads="1"/>
          </p:cNvSpPr>
          <p:nvPr/>
        </p:nvSpPr>
        <p:spPr bwMode="auto">
          <a:xfrm>
            <a:off x="3851275" y="508476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5128" name="Text Box 8">
            <a:extLst>
              <a:ext uri="{FF2B5EF4-FFF2-40B4-BE49-F238E27FC236}">
                <a16:creationId xmlns:a16="http://schemas.microsoft.com/office/drawing/2014/main" id="{CC9217A4-D4AD-DE03-5C77-983885CDA6E5}"/>
              </a:ext>
            </a:extLst>
          </p:cNvPr>
          <p:cNvSpPr txBox="1">
            <a:spLocks noChangeArrowheads="1"/>
          </p:cNvSpPr>
          <p:nvPr/>
        </p:nvSpPr>
        <p:spPr bwMode="auto">
          <a:xfrm>
            <a:off x="6372225" y="62071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5129" name="Text Box 9">
            <a:extLst>
              <a:ext uri="{FF2B5EF4-FFF2-40B4-BE49-F238E27FC236}">
                <a16:creationId xmlns:a16="http://schemas.microsoft.com/office/drawing/2014/main" id="{F499A3F3-606A-8027-DB80-10373CCADE8C}"/>
              </a:ext>
            </a:extLst>
          </p:cNvPr>
          <p:cNvSpPr txBox="1">
            <a:spLocks noChangeArrowheads="1"/>
          </p:cNvSpPr>
          <p:nvPr/>
        </p:nvSpPr>
        <p:spPr bwMode="auto">
          <a:xfrm>
            <a:off x="6516688" y="2492375"/>
            <a:ext cx="17986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5185" name="Text Box 11">
            <a:extLst>
              <a:ext uri="{FF2B5EF4-FFF2-40B4-BE49-F238E27FC236}">
                <a16:creationId xmlns:a16="http://schemas.microsoft.com/office/drawing/2014/main" id="{ED09D7AB-80CA-F018-D2D7-8242008914B3}"/>
              </a:ext>
            </a:extLst>
          </p:cNvPr>
          <p:cNvSpPr txBox="1">
            <a:spLocks noChangeArrowheads="1"/>
          </p:cNvSpPr>
          <p:nvPr/>
        </p:nvSpPr>
        <p:spPr bwMode="auto">
          <a:xfrm>
            <a:off x="755650" y="1125539"/>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172045" name="Text Box 13">
            <a:extLst>
              <a:ext uri="{FF2B5EF4-FFF2-40B4-BE49-F238E27FC236}">
                <a16:creationId xmlns:a16="http://schemas.microsoft.com/office/drawing/2014/main" id="{C002204A-AFE4-6A7C-6F81-02B9EC9CA373}"/>
              </a:ext>
            </a:extLst>
          </p:cNvPr>
          <p:cNvSpPr txBox="1">
            <a:spLocks noChangeArrowheads="1"/>
          </p:cNvSpPr>
          <p:nvPr/>
        </p:nvSpPr>
        <p:spPr bwMode="auto">
          <a:xfrm>
            <a:off x="755650" y="1147763"/>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Spermienröhre</a:t>
            </a:r>
          </a:p>
        </p:txBody>
      </p:sp>
      <p:sp>
        <p:nvSpPr>
          <p:cNvPr id="172046" name="Text Box 14">
            <a:extLst>
              <a:ext uri="{FF2B5EF4-FFF2-40B4-BE49-F238E27FC236}">
                <a16:creationId xmlns:a16="http://schemas.microsoft.com/office/drawing/2014/main" id="{FE73D599-02D9-F3BC-2D8E-4C88FFE3A4C0}"/>
              </a:ext>
            </a:extLst>
          </p:cNvPr>
          <p:cNvSpPr txBox="1">
            <a:spLocks noChangeArrowheads="1"/>
          </p:cNvSpPr>
          <p:nvPr/>
        </p:nvSpPr>
        <p:spPr bwMode="auto">
          <a:xfrm>
            <a:off x="755650" y="1797050"/>
            <a:ext cx="17287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Harnblase</a:t>
            </a:r>
          </a:p>
        </p:txBody>
      </p:sp>
      <p:sp>
        <p:nvSpPr>
          <p:cNvPr id="172047" name="Text Box 15">
            <a:extLst>
              <a:ext uri="{FF2B5EF4-FFF2-40B4-BE49-F238E27FC236}">
                <a16:creationId xmlns:a16="http://schemas.microsoft.com/office/drawing/2014/main" id="{45528000-35CD-18D2-1DBC-E5803D1C6768}"/>
              </a:ext>
            </a:extLst>
          </p:cNvPr>
          <p:cNvSpPr txBox="1">
            <a:spLocks noChangeArrowheads="1"/>
          </p:cNvSpPr>
          <p:nvPr/>
        </p:nvSpPr>
        <p:spPr bwMode="auto">
          <a:xfrm>
            <a:off x="468313" y="2660650"/>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Bläschendrüse</a:t>
            </a:r>
          </a:p>
        </p:txBody>
      </p:sp>
      <p:sp>
        <p:nvSpPr>
          <p:cNvPr id="172048" name="Text Box 16">
            <a:extLst>
              <a:ext uri="{FF2B5EF4-FFF2-40B4-BE49-F238E27FC236}">
                <a16:creationId xmlns:a16="http://schemas.microsoft.com/office/drawing/2014/main" id="{6E404952-78B2-E4C5-3E19-8E3677E5B9C6}"/>
              </a:ext>
            </a:extLst>
          </p:cNvPr>
          <p:cNvSpPr txBox="1">
            <a:spLocks noChangeArrowheads="1"/>
          </p:cNvSpPr>
          <p:nvPr/>
        </p:nvSpPr>
        <p:spPr bwMode="auto">
          <a:xfrm>
            <a:off x="684213" y="4581525"/>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Nebenhoden</a:t>
            </a:r>
          </a:p>
        </p:txBody>
      </p:sp>
      <p:sp>
        <p:nvSpPr>
          <p:cNvPr id="172049" name="Text Box 17">
            <a:extLst>
              <a:ext uri="{FF2B5EF4-FFF2-40B4-BE49-F238E27FC236}">
                <a16:creationId xmlns:a16="http://schemas.microsoft.com/office/drawing/2014/main" id="{794359DC-319C-0663-3480-0E643E6C1BDC}"/>
              </a:ext>
            </a:extLst>
          </p:cNvPr>
          <p:cNvSpPr txBox="1">
            <a:spLocks noChangeArrowheads="1"/>
          </p:cNvSpPr>
          <p:nvPr/>
        </p:nvSpPr>
        <p:spPr bwMode="auto">
          <a:xfrm>
            <a:off x="6805613" y="4305300"/>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Eichel</a:t>
            </a:r>
          </a:p>
        </p:txBody>
      </p:sp>
      <p:sp>
        <p:nvSpPr>
          <p:cNvPr id="172050" name="Text Box 18">
            <a:extLst>
              <a:ext uri="{FF2B5EF4-FFF2-40B4-BE49-F238E27FC236}">
                <a16:creationId xmlns:a16="http://schemas.microsoft.com/office/drawing/2014/main" id="{F8AF4302-003F-9DAA-2997-DB430EEC5714}"/>
              </a:ext>
            </a:extLst>
          </p:cNvPr>
          <p:cNvSpPr txBox="1">
            <a:spLocks noChangeArrowheads="1"/>
          </p:cNvSpPr>
          <p:nvPr/>
        </p:nvSpPr>
        <p:spPr bwMode="auto">
          <a:xfrm>
            <a:off x="755650" y="5229225"/>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Hoden</a:t>
            </a:r>
          </a:p>
        </p:txBody>
      </p:sp>
      <p:grpSp>
        <p:nvGrpSpPr>
          <p:cNvPr id="5137" name="Group 19">
            <a:extLst>
              <a:ext uri="{FF2B5EF4-FFF2-40B4-BE49-F238E27FC236}">
                <a16:creationId xmlns:a16="http://schemas.microsoft.com/office/drawing/2014/main" id="{98F1D9A3-0B23-E01D-F93F-ED90A24710D6}"/>
              </a:ext>
            </a:extLst>
          </p:cNvPr>
          <p:cNvGrpSpPr>
            <a:grpSpLocks/>
          </p:cNvGrpSpPr>
          <p:nvPr/>
        </p:nvGrpSpPr>
        <p:grpSpPr bwMode="auto">
          <a:xfrm>
            <a:off x="395287" y="1125538"/>
            <a:ext cx="8353425" cy="4440238"/>
            <a:chOff x="249" y="709"/>
            <a:chExt cx="5262" cy="2797"/>
          </a:xfrm>
        </p:grpSpPr>
        <p:pic>
          <p:nvPicPr>
            <p:cNvPr id="5141" name="Picture 20">
              <a:extLst>
                <a:ext uri="{FF2B5EF4-FFF2-40B4-BE49-F238E27FC236}">
                  <a16:creationId xmlns:a16="http://schemas.microsoft.com/office/drawing/2014/main" id="{A9A14C3B-8DE6-FC26-9C2D-2B1C58CBBD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422" y="1026"/>
              <a:ext cx="2780" cy="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42" name="Group 21">
              <a:extLst>
                <a:ext uri="{FF2B5EF4-FFF2-40B4-BE49-F238E27FC236}">
                  <a16:creationId xmlns:a16="http://schemas.microsoft.com/office/drawing/2014/main" id="{C4BF3347-2F18-DD02-69BF-1B727539D2D0}"/>
                </a:ext>
              </a:extLst>
            </p:cNvPr>
            <p:cNvGrpSpPr>
              <a:grpSpLocks/>
            </p:cNvGrpSpPr>
            <p:nvPr/>
          </p:nvGrpSpPr>
          <p:grpSpPr bwMode="auto">
            <a:xfrm>
              <a:off x="385" y="709"/>
              <a:ext cx="2767" cy="635"/>
              <a:chOff x="385" y="709"/>
              <a:chExt cx="2767" cy="635"/>
            </a:xfrm>
          </p:grpSpPr>
          <p:sp>
            <p:nvSpPr>
              <p:cNvPr id="5183" name="Rectangle 22">
                <a:extLst>
                  <a:ext uri="{FF2B5EF4-FFF2-40B4-BE49-F238E27FC236}">
                    <a16:creationId xmlns:a16="http://schemas.microsoft.com/office/drawing/2014/main" id="{9329C857-67A6-B68B-A8B7-3214F57ACC56}"/>
                  </a:ext>
                </a:extLst>
              </p:cNvPr>
              <p:cNvSpPr>
                <a:spLocks noChangeArrowheads="1"/>
              </p:cNvSpPr>
              <p:nvPr/>
            </p:nvSpPr>
            <p:spPr bwMode="auto">
              <a:xfrm>
                <a:off x="385" y="709"/>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84" name="Line 23">
                <a:extLst>
                  <a:ext uri="{FF2B5EF4-FFF2-40B4-BE49-F238E27FC236}">
                    <a16:creationId xmlns:a16="http://schemas.microsoft.com/office/drawing/2014/main" id="{12F1AFAB-9AF0-3678-F4BB-7D0CED7FAE4F}"/>
                  </a:ext>
                </a:extLst>
              </p:cNvPr>
              <p:cNvSpPr>
                <a:spLocks noChangeShapeType="1"/>
              </p:cNvSpPr>
              <p:nvPr/>
            </p:nvSpPr>
            <p:spPr bwMode="auto">
              <a:xfrm>
                <a:off x="1655" y="845"/>
                <a:ext cx="1497" cy="49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43" name="Group 24">
              <a:extLst>
                <a:ext uri="{FF2B5EF4-FFF2-40B4-BE49-F238E27FC236}">
                  <a16:creationId xmlns:a16="http://schemas.microsoft.com/office/drawing/2014/main" id="{D1AFB1F8-6CCC-C513-C0C2-106B1EB2144E}"/>
                </a:ext>
              </a:extLst>
            </p:cNvPr>
            <p:cNvGrpSpPr>
              <a:grpSpLocks/>
            </p:cNvGrpSpPr>
            <p:nvPr/>
          </p:nvGrpSpPr>
          <p:grpSpPr bwMode="auto">
            <a:xfrm>
              <a:off x="384" y="1117"/>
              <a:ext cx="2451" cy="453"/>
              <a:chOff x="384" y="1117"/>
              <a:chExt cx="2451" cy="453"/>
            </a:xfrm>
          </p:grpSpPr>
          <p:sp>
            <p:nvSpPr>
              <p:cNvPr id="5179" name="Line 25">
                <a:extLst>
                  <a:ext uri="{FF2B5EF4-FFF2-40B4-BE49-F238E27FC236}">
                    <a16:creationId xmlns:a16="http://schemas.microsoft.com/office/drawing/2014/main" id="{C45A24C0-3F9B-8E50-F271-D8531B1DEE9D}"/>
                  </a:ext>
                </a:extLst>
              </p:cNvPr>
              <p:cNvSpPr>
                <a:spLocks noChangeShapeType="1"/>
              </p:cNvSpPr>
              <p:nvPr/>
            </p:nvSpPr>
            <p:spPr bwMode="auto">
              <a:xfrm>
                <a:off x="1655" y="1207"/>
                <a:ext cx="1180" cy="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81" name="Rectangle 27">
                <a:extLst>
                  <a:ext uri="{FF2B5EF4-FFF2-40B4-BE49-F238E27FC236}">
                    <a16:creationId xmlns:a16="http://schemas.microsoft.com/office/drawing/2014/main" id="{A6AB7DCB-25AD-127F-249C-34086AC3051F}"/>
                  </a:ext>
                </a:extLst>
              </p:cNvPr>
              <p:cNvSpPr>
                <a:spLocks noChangeArrowheads="1"/>
              </p:cNvSpPr>
              <p:nvPr/>
            </p:nvSpPr>
            <p:spPr bwMode="auto">
              <a:xfrm>
                <a:off x="384" y="1117"/>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5144" name="Group 29">
              <a:extLst>
                <a:ext uri="{FF2B5EF4-FFF2-40B4-BE49-F238E27FC236}">
                  <a16:creationId xmlns:a16="http://schemas.microsoft.com/office/drawing/2014/main" id="{9244817F-D392-3339-01BA-42A6625E948A}"/>
                </a:ext>
              </a:extLst>
            </p:cNvPr>
            <p:cNvGrpSpPr>
              <a:grpSpLocks/>
            </p:cNvGrpSpPr>
            <p:nvPr/>
          </p:nvGrpSpPr>
          <p:grpSpPr bwMode="auto">
            <a:xfrm>
              <a:off x="249" y="1661"/>
              <a:ext cx="2223" cy="227"/>
              <a:chOff x="249" y="1661"/>
              <a:chExt cx="2223" cy="227"/>
            </a:xfrm>
          </p:grpSpPr>
          <p:sp>
            <p:nvSpPr>
              <p:cNvPr id="5175" name="Line 30">
                <a:extLst>
                  <a:ext uri="{FF2B5EF4-FFF2-40B4-BE49-F238E27FC236}">
                    <a16:creationId xmlns:a16="http://schemas.microsoft.com/office/drawing/2014/main" id="{9EA88FDB-7ADA-357A-E8E3-9C3FB80ABEBD}"/>
                  </a:ext>
                </a:extLst>
              </p:cNvPr>
              <p:cNvSpPr>
                <a:spLocks noChangeShapeType="1"/>
              </p:cNvSpPr>
              <p:nvPr/>
            </p:nvSpPr>
            <p:spPr bwMode="auto">
              <a:xfrm flipV="1">
                <a:off x="1519" y="1706"/>
                <a:ext cx="953" cy="4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77" name="Rectangle 32">
                <a:extLst>
                  <a:ext uri="{FF2B5EF4-FFF2-40B4-BE49-F238E27FC236}">
                    <a16:creationId xmlns:a16="http://schemas.microsoft.com/office/drawing/2014/main" id="{010E1854-286F-E039-6680-8D8C403DAFA9}"/>
                  </a:ext>
                </a:extLst>
              </p:cNvPr>
              <p:cNvSpPr>
                <a:spLocks noChangeArrowheads="1"/>
              </p:cNvSpPr>
              <p:nvPr/>
            </p:nvSpPr>
            <p:spPr bwMode="auto">
              <a:xfrm>
                <a:off x="249" y="1661"/>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5145" name="Group 34">
              <a:extLst>
                <a:ext uri="{FF2B5EF4-FFF2-40B4-BE49-F238E27FC236}">
                  <a16:creationId xmlns:a16="http://schemas.microsoft.com/office/drawing/2014/main" id="{5E41E2F0-A109-8425-8207-F1B8F60E2151}"/>
                </a:ext>
              </a:extLst>
            </p:cNvPr>
            <p:cNvGrpSpPr>
              <a:grpSpLocks/>
            </p:cNvGrpSpPr>
            <p:nvPr/>
          </p:nvGrpSpPr>
          <p:grpSpPr bwMode="auto">
            <a:xfrm>
              <a:off x="384" y="2251"/>
              <a:ext cx="2587" cy="408"/>
              <a:chOff x="384" y="2251"/>
              <a:chExt cx="2587" cy="408"/>
            </a:xfrm>
          </p:grpSpPr>
          <p:sp>
            <p:nvSpPr>
              <p:cNvPr id="5171" name="Line 35">
                <a:extLst>
                  <a:ext uri="{FF2B5EF4-FFF2-40B4-BE49-F238E27FC236}">
                    <a16:creationId xmlns:a16="http://schemas.microsoft.com/office/drawing/2014/main" id="{96C34E49-71B8-12C3-0697-E70377257205}"/>
                  </a:ext>
                </a:extLst>
              </p:cNvPr>
              <p:cNvSpPr>
                <a:spLocks noChangeShapeType="1"/>
              </p:cNvSpPr>
              <p:nvPr/>
            </p:nvSpPr>
            <p:spPr bwMode="auto">
              <a:xfrm flipV="1">
                <a:off x="1655" y="2251"/>
                <a:ext cx="1316"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73" name="Rectangle 37">
                <a:extLst>
                  <a:ext uri="{FF2B5EF4-FFF2-40B4-BE49-F238E27FC236}">
                    <a16:creationId xmlns:a16="http://schemas.microsoft.com/office/drawing/2014/main" id="{1F3179C5-8485-88D5-2736-F404FF0711F0}"/>
                  </a:ext>
                </a:extLst>
              </p:cNvPr>
              <p:cNvSpPr>
                <a:spLocks noChangeArrowheads="1"/>
              </p:cNvSpPr>
              <p:nvPr/>
            </p:nvSpPr>
            <p:spPr bwMode="auto">
              <a:xfrm>
                <a:off x="384" y="2432"/>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5146" name="Group 39">
              <a:extLst>
                <a:ext uri="{FF2B5EF4-FFF2-40B4-BE49-F238E27FC236}">
                  <a16:creationId xmlns:a16="http://schemas.microsoft.com/office/drawing/2014/main" id="{3381884A-2AB3-88F8-65AE-434DC22A9821}"/>
                </a:ext>
              </a:extLst>
            </p:cNvPr>
            <p:cNvGrpSpPr>
              <a:grpSpLocks/>
            </p:cNvGrpSpPr>
            <p:nvPr/>
          </p:nvGrpSpPr>
          <p:grpSpPr bwMode="auto">
            <a:xfrm>
              <a:off x="384" y="2795"/>
              <a:ext cx="2859" cy="318"/>
              <a:chOff x="384" y="2795"/>
              <a:chExt cx="2859" cy="318"/>
            </a:xfrm>
          </p:grpSpPr>
          <p:sp>
            <p:nvSpPr>
              <p:cNvPr id="5167" name="Line 40">
                <a:extLst>
                  <a:ext uri="{FF2B5EF4-FFF2-40B4-BE49-F238E27FC236}">
                    <a16:creationId xmlns:a16="http://schemas.microsoft.com/office/drawing/2014/main" id="{C7E6F11B-37D2-6A70-49B2-F63573720398}"/>
                  </a:ext>
                </a:extLst>
              </p:cNvPr>
              <p:cNvSpPr>
                <a:spLocks noChangeShapeType="1"/>
              </p:cNvSpPr>
              <p:nvPr/>
            </p:nvSpPr>
            <p:spPr bwMode="auto">
              <a:xfrm flipV="1">
                <a:off x="1655" y="2795"/>
                <a:ext cx="1588"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69" name="Rectangle 42">
                <a:extLst>
                  <a:ext uri="{FF2B5EF4-FFF2-40B4-BE49-F238E27FC236}">
                    <a16:creationId xmlns:a16="http://schemas.microsoft.com/office/drawing/2014/main" id="{5C3A29FB-FBC1-0E75-55DC-2C07CDEED596}"/>
                  </a:ext>
                </a:extLst>
              </p:cNvPr>
              <p:cNvSpPr>
                <a:spLocks noChangeArrowheads="1"/>
              </p:cNvSpPr>
              <p:nvPr/>
            </p:nvSpPr>
            <p:spPr bwMode="auto">
              <a:xfrm>
                <a:off x="384" y="2886"/>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5147" name="Group 44">
              <a:extLst>
                <a:ext uri="{FF2B5EF4-FFF2-40B4-BE49-F238E27FC236}">
                  <a16:creationId xmlns:a16="http://schemas.microsoft.com/office/drawing/2014/main" id="{F1D717A0-2EA0-EC39-45BB-61DD65EA9A03}"/>
                </a:ext>
              </a:extLst>
            </p:cNvPr>
            <p:cNvGrpSpPr>
              <a:grpSpLocks/>
            </p:cNvGrpSpPr>
            <p:nvPr/>
          </p:nvGrpSpPr>
          <p:grpSpPr bwMode="auto">
            <a:xfrm>
              <a:off x="2925" y="1570"/>
              <a:ext cx="2313" cy="318"/>
              <a:chOff x="2925" y="1570"/>
              <a:chExt cx="2313" cy="318"/>
            </a:xfrm>
          </p:grpSpPr>
          <p:sp>
            <p:nvSpPr>
              <p:cNvPr id="5163" name="Line 45">
                <a:extLst>
                  <a:ext uri="{FF2B5EF4-FFF2-40B4-BE49-F238E27FC236}">
                    <a16:creationId xmlns:a16="http://schemas.microsoft.com/office/drawing/2014/main" id="{5686F06C-A416-6364-DAE6-9BFD02D4CBCE}"/>
                  </a:ext>
                </a:extLst>
              </p:cNvPr>
              <p:cNvSpPr>
                <a:spLocks noChangeShapeType="1"/>
              </p:cNvSpPr>
              <p:nvPr/>
            </p:nvSpPr>
            <p:spPr bwMode="auto">
              <a:xfrm flipH="1">
                <a:off x="2925" y="1706"/>
                <a:ext cx="1044"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65" name="Rectangle 47">
                <a:extLst>
                  <a:ext uri="{FF2B5EF4-FFF2-40B4-BE49-F238E27FC236}">
                    <a16:creationId xmlns:a16="http://schemas.microsoft.com/office/drawing/2014/main" id="{024502A6-2E50-25CB-42CD-D4D5AE71368D}"/>
                  </a:ext>
                </a:extLst>
              </p:cNvPr>
              <p:cNvSpPr>
                <a:spLocks noChangeArrowheads="1"/>
              </p:cNvSpPr>
              <p:nvPr/>
            </p:nvSpPr>
            <p:spPr bwMode="auto">
              <a:xfrm>
                <a:off x="3967" y="1570"/>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5148" name="Group 49">
              <a:extLst>
                <a:ext uri="{FF2B5EF4-FFF2-40B4-BE49-F238E27FC236}">
                  <a16:creationId xmlns:a16="http://schemas.microsoft.com/office/drawing/2014/main" id="{58B746BD-8670-5093-0102-24B90C9BDEE6}"/>
                </a:ext>
              </a:extLst>
            </p:cNvPr>
            <p:cNvGrpSpPr>
              <a:grpSpLocks/>
            </p:cNvGrpSpPr>
            <p:nvPr/>
          </p:nvGrpSpPr>
          <p:grpSpPr bwMode="auto">
            <a:xfrm>
              <a:off x="3742" y="1987"/>
              <a:ext cx="1633" cy="227"/>
              <a:chOff x="3742" y="1987"/>
              <a:chExt cx="1633" cy="227"/>
            </a:xfrm>
          </p:grpSpPr>
          <p:sp>
            <p:nvSpPr>
              <p:cNvPr id="5159" name="Line 50">
                <a:extLst>
                  <a:ext uri="{FF2B5EF4-FFF2-40B4-BE49-F238E27FC236}">
                    <a16:creationId xmlns:a16="http://schemas.microsoft.com/office/drawing/2014/main" id="{263DF1A2-ACE9-9CE0-71AF-4D6CBD69F222}"/>
                  </a:ext>
                </a:extLst>
              </p:cNvPr>
              <p:cNvSpPr>
                <a:spLocks noChangeShapeType="1"/>
              </p:cNvSpPr>
              <p:nvPr/>
            </p:nvSpPr>
            <p:spPr bwMode="auto">
              <a:xfrm flipH="1" flipV="1">
                <a:off x="3742" y="2115"/>
                <a:ext cx="3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61" name="Rectangle 52">
                <a:extLst>
                  <a:ext uri="{FF2B5EF4-FFF2-40B4-BE49-F238E27FC236}">
                    <a16:creationId xmlns:a16="http://schemas.microsoft.com/office/drawing/2014/main" id="{2C182482-7602-5E17-E2C9-3A2D06732035}"/>
                  </a:ext>
                </a:extLst>
              </p:cNvPr>
              <p:cNvSpPr>
                <a:spLocks noChangeArrowheads="1"/>
              </p:cNvSpPr>
              <p:nvPr/>
            </p:nvSpPr>
            <p:spPr bwMode="auto">
              <a:xfrm>
                <a:off x="4104" y="1987"/>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5149" name="Group 54">
              <a:extLst>
                <a:ext uri="{FF2B5EF4-FFF2-40B4-BE49-F238E27FC236}">
                  <a16:creationId xmlns:a16="http://schemas.microsoft.com/office/drawing/2014/main" id="{A2D501FE-0C47-B1A4-E17F-4C96D93C0659}"/>
                </a:ext>
              </a:extLst>
            </p:cNvPr>
            <p:cNvGrpSpPr>
              <a:grpSpLocks/>
            </p:cNvGrpSpPr>
            <p:nvPr/>
          </p:nvGrpSpPr>
          <p:grpSpPr bwMode="auto">
            <a:xfrm>
              <a:off x="429" y="3113"/>
              <a:ext cx="2905" cy="393"/>
              <a:chOff x="429" y="3113"/>
              <a:chExt cx="2905" cy="393"/>
            </a:xfrm>
          </p:grpSpPr>
          <p:sp>
            <p:nvSpPr>
              <p:cNvPr id="5157" name="Rectangle 56">
                <a:extLst>
                  <a:ext uri="{FF2B5EF4-FFF2-40B4-BE49-F238E27FC236}">
                    <a16:creationId xmlns:a16="http://schemas.microsoft.com/office/drawing/2014/main" id="{1F414331-5D5C-35C5-8C5B-D162B87737E2}"/>
                  </a:ext>
                </a:extLst>
              </p:cNvPr>
              <p:cNvSpPr>
                <a:spLocks noChangeArrowheads="1"/>
              </p:cNvSpPr>
              <p:nvPr/>
            </p:nvSpPr>
            <p:spPr bwMode="auto">
              <a:xfrm>
                <a:off x="429" y="3279"/>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56" name="Line 58">
                <a:extLst>
                  <a:ext uri="{FF2B5EF4-FFF2-40B4-BE49-F238E27FC236}">
                    <a16:creationId xmlns:a16="http://schemas.microsoft.com/office/drawing/2014/main" id="{E0EB20CF-6F18-D6FA-E98D-F8272E9AD60B}"/>
                  </a:ext>
                </a:extLst>
              </p:cNvPr>
              <p:cNvSpPr>
                <a:spLocks noChangeShapeType="1"/>
              </p:cNvSpPr>
              <p:nvPr/>
            </p:nvSpPr>
            <p:spPr bwMode="auto">
              <a:xfrm flipV="1">
                <a:off x="1701" y="3113"/>
                <a:ext cx="1633"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50" name="Group 59">
              <a:extLst>
                <a:ext uri="{FF2B5EF4-FFF2-40B4-BE49-F238E27FC236}">
                  <a16:creationId xmlns:a16="http://schemas.microsoft.com/office/drawing/2014/main" id="{6E55216F-F42F-D726-BD08-49F3BF33CE9E}"/>
                </a:ext>
              </a:extLst>
            </p:cNvPr>
            <p:cNvGrpSpPr>
              <a:grpSpLocks/>
            </p:cNvGrpSpPr>
            <p:nvPr/>
          </p:nvGrpSpPr>
          <p:grpSpPr bwMode="auto">
            <a:xfrm>
              <a:off x="4059" y="2712"/>
              <a:ext cx="1452" cy="227"/>
              <a:chOff x="4059" y="2712"/>
              <a:chExt cx="1452" cy="227"/>
            </a:xfrm>
          </p:grpSpPr>
          <p:sp>
            <p:nvSpPr>
              <p:cNvPr id="5153" name="Rectangle 61">
                <a:extLst>
                  <a:ext uri="{FF2B5EF4-FFF2-40B4-BE49-F238E27FC236}">
                    <a16:creationId xmlns:a16="http://schemas.microsoft.com/office/drawing/2014/main" id="{8C5A737F-46C4-19E6-68D6-6B831758E2A2}"/>
                  </a:ext>
                </a:extLst>
              </p:cNvPr>
              <p:cNvSpPr>
                <a:spLocks noChangeArrowheads="1"/>
              </p:cNvSpPr>
              <p:nvPr/>
            </p:nvSpPr>
            <p:spPr bwMode="auto">
              <a:xfrm>
                <a:off x="4240" y="2712"/>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52" name="Line 63">
                <a:extLst>
                  <a:ext uri="{FF2B5EF4-FFF2-40B4-BE49-F238E27FC236}">
                    <a16:creationId xmlns:a16="http://schemas.microsoft.com/office/drawing/2014/main" id="{39E091AA-E4B1-9241-EC7E-A694D3B5B4AC}"/>
                  </a:ext>
                </a:extLst>
              </p:cNvPr>
              <p:cNvSpPr>
                <a:spLocks noChangeShapeType="1"/>
              </p:cNvSpPr>
              <p:nvPr/>
            </p:nvSpPr>
            <p:spPr bwMode="auto">
              <a:xfrm flipV="1">
                <a:off x="4059" y="2795"/>
                <a:ext cx="182"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sp>
        <p:nvSpPr>
          <p:cNvPr id="172096" name="Text Box 64">
            <a:extLst>
              <a:ext uri="{FF2B5EF4-FFF2-40B4-BE49-F238E27FC236}">
                <a16:creationId xmlns:a16="http://schemas.microsoft.com/office/drawing/2014/main" id="{923AF06A-89FE-C6ED-D0F2-EB4EE0D0CA53}"/>
              </a:ext>
            </a:extLst>
          </p:cNvPr>
          <p:cNvSpPr txBox="1">
            <a:spLocks noChangeArrowheads="1"/>
          </p:cNvSpPr>
          <p:nvPr/>
        </p:nvSpPr>
        <p:spPr bwMode="auto">
          <a:xfrm>
            <a:off x="6372225" y="2516188"/>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Prostata</a:t>
            </a:r>
          </a:p>
        </p:txBody>
      </p:sp>
      <p:sp>
        <p:nvSpPr>
          <p:cNvPr id="172097" name="Text Box 65">
            <a:extLst>
              <a:ext uri="{FF2B5EF4-FFF2-40B4-BE49-F238E27FC236}">
                <a16:creationId xmlns:a16="http://schemas.microsoft.com/office/drawing/2014/main" id="{7C5A72DA-793B-EFDD-2DF6-D2FF63373EDC}"/>
              </a:ext>
            </a:extLst>
          </p:cNvPr>
          <p:cNvSpPr txBox="1">
            <a:spLocks noChangeArrowheads="1"/>
          </p:cNvSpPr>
          <p:nvPr/>
        </p:nvSpPr>
        <p:spPr bwMode="auto">
          <a:xfrm>
            <a:off x="6589713" y="3163888"/>
            <a:ext cx="17986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Schwellkörper</a:t>
            </a:r>
          </a:p>
        </p:txBody>
      </p:sp>
      <p:sp>
        <p:nvSpPr>
          <p:cNvPr id="172098" name="Text Box 66">
            <a:extLst>
              <a:ext uri="{FF2B5EF4-FFF2-40B4-BE49-F238E27FC236}">
                <a16:creationId xmlns:a16="http://schemas.microsoft.com/office/drawing/2014/main" id="{8DDC5615-788C-E912-2099-635A7F814B17}"/>
              </a:ext>
            </a:extLst>
          </p:cNvPr>
          <p:cNvSpPr txBox="1">
            <a:spLocks noChangeArrowheads="1"/>
          </p:cNvSpPr>
          <p:nvPr/>
        </p:nvSpPr>
        <p:spPr bwMode="auto">
          <a:xfrm>
            <a:off x="681038" y="3860800"/>
            <a:ext cx="20891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Harnspermienröhre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204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204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204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209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204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205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209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2097"/>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20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45" grpId="0"/>
      <p:bldP spid="172046" grpId="0"/>
      <p:bldP spid="172047" grpId="0"/>
      <p:bldP spid="172048" grpId="0"/>
      <p:bldP spid="172049" grpId="0"/>
      <p:bldP spid="172050" grpId="0"/>
      <p:bldP spid="172096" grpId="0"/>
      <p:bldP spid="172097" grpId="0"/>
      <p:bldP spid="172098"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8AFE25BE-C7E6-A039-96D4-DA5F4B3FDF35}"/>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2D123BCC-B0DD-840B-2643-E0C67CF56B50}"/>
              </a:ext>
            </a:extLst>
          </p:cNvPr>
          <p:cNvSpPr>
            <a:spLocks noGrp="1" noChangeArrowheads="1"/>
          </p:cNvSpPr>
          <p:nvPr>
            <p:ph type="title"/>
          </p:nvPr>
        </p:nvSpPr>
        <p:spPr/>
        <p:txBody>
          <a:bodyPr/>
          <a:lstStyle/>
          <a:p>
            <a:r>
              <a:rPr lang="de-DE" altLang="de-DE"/>
              <a:t>Die männlichen Geschlechtsorgane</a:t>
            </a:r>
          </a:p>
        </p:txBody>
      </p:sp>
      <p:sp>
        <p:nvSpPr>
          <p:cNvPr id="5123" name="Text Box 3">
            <a:extLst>
              <a:ext uri="{FF2B5EF4-FFF2-40B4-BE49-F238E27FC236}">
                <a16:creationId xmlns:a16="http://schemas.microsoft.com/office/drawing/2014/main" id="{72E95FCB-8A74-E781-D9BF-58EFFBC13A70}"/>
              </a:ext>
            </a:extLst>
          </p:cNvPr>
          <p:cNvSpPr txBox="1">
            <a:spLocks noChangeArrowheads="1"/>
          </p:cNvSpPr>
          <p:nvPr/>
        </p:nvSpPr>
        <p:spPr bwMode="auto">
          <a:xfrm>
            <a:off x="5364163" y="5734050"/>
            <a:ext cx="2016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5124" name="Text Box 4">
            <a:extLst>
              <a:ext uri="{FF2B5EF4-FFF2-40B4-BE49-F238E27FC236}">
                <a16:creationId xmlns:a16="http://schemas.microsoft.com/office/drawing/2014/main" id="{43B6E1CF-11FD-5454-B7E5-A60A4C155DDA}"/>
              </a:ext>
            </a:extLst>
          </p:cNvPr>
          <p:cNvSpPr txBox="1">
            <a:spLocks noChangeArrowheads="1"/>
          </p:cNvSpPr>
          <p:nvPr/>
        </p:nvSpPr>
        <p:spPr bwMode="auto">
          <a:xfrm>
            <a:off x="684213" y="1773238"/>
            <a:ext cx="18716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5125" name="Text Box 5">
            <a:extLst>
              <a:ext uri="{FF2B5EF4-FFF2-40B4-BE49-F238E27FC236}">
                <a16:creationId xmlns:a16="http://schemas.microsoft.com/office/drawing/2014/main" id="{A12E2E6D-0E00-6E51-E46C-95F3A8E3217A}"/>
              </a:ext>
            </a:extLst>
          </p:cNvPr>
          <p:cNvSpPr txBox="1">
            <a:spLocks noChangeArrowheads="1"/>
          </p:cNvSpPr>
          <p:nvPr/>
        </p:nvSpPr>
        <p:spPr bwMode="auto">
          <a:xfrm>
            <a:off x="827088" y="1773238"/>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5126" name="Text Box 6">
            <a:extLst>
              <a:ext uri="{FF2B5EF4-FFF2-40B4-BE49-F238E27FC236}">
                <a16:creationId xmlns:a16="http://schemas.microsoft.com/office/drawing/2014/main" id="{CDF456C6-4D29-8B9C-B5A1-C28D9452B763}"/>
              </a:ext>
            </a:extLst>
          </p:cNvPr>
          <p:cNvSpPr txBox="1">
            <a:spLocks noChangeArrowheads="1"/>
          </p:cNvSpPr>
          <p:nvPr/>
        </p:nvSpPr>
        <p:spPr bwMode="auto">
          <a:xfrm>
            <a:off x="755650" y="3860800"/>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5127" name="Text Box 7">
            <a:extLst>
              <a:ext uri="{FF2B5EF4-FFF2-40B4-BE49-F238E27FC236}">
                <a16:creationId xmlns:a16="http://schemas.microsoft.com/office/drawing/2014/main" id="{BCBD1764-24C2-100F-E751-0E8AD04F4C11}"/>
              </a:ext>
            </a:extLst>
          </p:cNvPr>
          <p:cNvSpPr txBox="1">
            <a:spLocks noChangeArrowheads="1"/>
          </p:cNvSpPr>
          <p:nvPr/>
        </p:nvSpPr>
        <p:spPr bwMode="auto">
          <a:xfrm>
            <a:off x="3851275" y="508476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5128" name="Text Box 8">
            <a:extLst>
              <a:ext uri="{FF2B5EF4-FFF2-40B4-BE49-F238E27FC236}">
                <a16:creationId xmlns:a16="http://schemas.microsoft.com/office/drawing/2014/main" id="{0CC4DF64-DDB7-1EFE-3D3E-97A9DAC94C5B}"/>
              </a:ext>
            </a:extLst>
          </p:cNvPr>
          <p:cNvSpPr txBox="1">
            <a:spLocks noChangeArrowheads="1"/>
          </p:cNvSpPr>
          <p:nvPr/>
        </p:nvSpPr>
        <p:spPr bwMode="auto">
          <a:xfrm>
            <a:off x="6372225" y="62071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5129" name="Text Box 9">
            <a:extLst>
              <a:ext uri="{FF2B5EF4-FFF2-40B4-BE49-F238E27FC236}">
                <a16:creationId xmlns:a16="http://schemas.microsoft.com/office/drawing/2014/main" id="{40936B6A-C983-BEF6-568F-BDFEE1F36776}"/>
              </a:ext>
            </a:extLst>
          </p:cNvPr>
          <p:cNvSpPr txBox="1">
            <a:spLocks noChangeArrowheads="1"/>
          </p:cNvSpPr>
          <p:nvPr/>
        </p:nvSpPr>
        <p:spPr bwMode="auto">
          <a:xfrm>
            <a:off x="6516688" y="2492375"/>
            <a:ext cx="17986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5185" name="Text Box 11">
            <a:extLst>
              <a:ext uri="{FF2B5EF4-FFF2-40B4-BE49-F238E27FC236}">
                <a16:creationId xmlns:a16="http://schemas.microsoft.com/office/drawing/2014/main" id="{E6A8D714-7F9C-C21D-F02B-08E7298A6603}"/>
              </a:ext>
            </a:extLst>
          </p:cNvPr>
          <p:cNvSpPr txBox="1">
            <a:spLocks noChangeArrowheads="1"/>
          </p:cNvSpPr>
          <p:nvPr/>
        </p:nvSpPr>
        <p:spPr bwMode="auto">
          <a:xfrm>
            <a:off x="755650" y="1125539"/>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172045" name="Text Box 13">
            <a:extLst>
              <a:ext uri="{FF2B5EF4-FFF2-40B4-BE49-F238E27FC236}">
                <a16:creationId xmlns:a16="http://schemas.microsoft.com/office/drawing/2014/main" id="{2C29200F-9775-5A94-E3BE-ACDC55EBE6E3}"/>
              </a:ext>
            </a:extLst>
          </p:cNvPr>
          <p:cNvSpPr txBox="1">
            <a:spLocks noChangeArrowheads="1"/>
          </p:cNvSpPr>
          <p:nvPr/>
        </p:nvSpPr>
        <p:spPr bwMode="auto">
          <a:xfrm>
            <a:off x="755650" y="1147763"/>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Spermienröhre</a:t>
            </a:r>
          </a:p>
        </p:txBody>
      </p:sp>
      <p:sp>
        <p:nvSpPr>
          <p:cNvPr id="172046" name="Text Box 14">
            <a:extLst>
              <a:ext uri="{FF2B5EF4-FFF2-40B4-BE49-F238E27FC236}">
                <a16:creationId xmlns:a16="http://schemas.microsoft.com/office/drawing/2014/main" id="{9A42F7E0-1090-DA6C-E01C-59BC782AA8AA}"/>
              </a:ext>
            </a:extLst>
          </p:cNvPr>
          <p:cNvSpPr txBox="1">
            <a:spLocks noChangeArrowheads="1"/>
          </p:cNvSpPr>
          <p:nvPr/>
        </p:nvSpPr>
        <p:spPr bwMode="auto">
          <a:xfrm>
            <a:off x="755650" y="1797050"/>
            <a:ext cx="17287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Harnblase</a:t>
            </a:r>
          </a:p>
        </p:txBody>
      </p:sp>
      <p:sp>
        <p:nvSpPr>
          <p:cNvPr id="172047" name="Text Box 15">
            <a:extLst>
              <a:ext uri="{FF2B5EF4-FFF2-40B4-BE49-F238E27FC236}">
                <a16:creationId xmlns:a16="http://schemas.microsoft.com/office/drawing/2014/main" id="{D92F9419-EE2B-45CD-CABF-649091877CA0}"/>
              </a:ext>
            </a:extLst>
          </p:cNvPr>
          <p:cNvSpPr txBox="1">
            <a:spLocks noChangeArrowheads="1"/>
          </p:cNvSpPr>
          <p:nvPr/>
        </p:nvSpPr>
        <p:spPr bwMode="auto">
          <a:xfrm>
            <a:off x="468313" y="2660650"/>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Bläschendrüse</a:t>
            </a:r>
          </a:p>
        </p:txBody>
      </p:sp>
      <p:sp>
        <p:nvSpPr>
          <p:cNvPr id="172048" name="Text Box 16">
            <a:extLst>
              <a:ext uri="{FF2B5EF4-FFF2-40B4-BE49-F238E27FC236}">
                <a16:creationId xmlns:a16="http://schemas.microsoft.com/office/drawing/2014/main" id="{42B7109C-AC94-0F66-FFE9-4A2667F8E78A}"/>
              </a:ext>
            </a:extLst>
          </p:cNvPr>
          <p:cNvSpPr txBox="1">
            <a:spLocks noChangeArrowheads="1"/>
          </p:cNvSpPr>
          <p:nvPr/>
        </p:nvSpPr>
        <p:spPr bwMode="auto">
          <a:xfrm>
            <a:off x="684213" y="4581525"/>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Nebenhoden</a:t>
            </a:r>
          </a:p>
        </p:txBody>
      </p:sp>
      <p:sp>
        <p:nvSpPr>
          <p:cNvPr id="172049" name="Text Box 17">
            <a:extLst>
              <a:ext uri="{FF2B5EF4-FFF2-40B4-BE49-F238E27FC236}">
                <a16:creationId xmlns:a16="http://schemas.microsoft.com/office/drawing/2014/main" id="{1E1B1FF0-D657-EE8E-9ABE-A09812A45BC9}"/>
              </a:ext>
            </a:extLst>
          </p:cNvPr>
          <p:cNvSpPr txBox="1">
            <a:spLocks noChangeArrowheads="1"/>
          </p:cNvSpPr>
          <p:nvPr/>
        </p:nvSpPr>
        <p:spPr bwMode="auto">
          <a:xfrm>
            <a:off x="6805613" y="4305300"/>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Eichel</a:t>
            </a:r>
          </a:p>
        </p:txBody>
      </p:sp>
      <p:sp>
        <p:nvSpPr>
          <p:cNvPr id="172050" name="Text Box 18">
            <a:extLst>
              <a:ext uri="{FF2B5EF4-FFF2-40B4-BE49-F238E27FC236}">
                <a16:creationId xmlns:a16="http://schemas.microsoft.com/office/drawing/2014/main" id="{CC69D9D0-B291-2257-AB04-87BE7FDE721C}"/>
              </a:ext>
            </a:extLst>
          </p:cNvPr>
          <p:cNvSpPr txBox="1">
            <a:spLocks noChangeArrowheads="1"/>
          </p:cNvSpPr>
          <p:nvPr/>
        </p:nvSpPr>
        <p:spPr bwMode="auto">
          <a:xfrm>
            <a:off x="755650" y="5229225"/>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Hoden</a:t>
            </a:r>
          </a:p>
        </p:txBody>
      </p:sp>
      <p:grpSp>
        <p:nvGrpSpPr>
          <p:cNvPr id="5137" name="Group 19">
            <a:extLst>
              <a:ext uri="{FF2B5EF4-FFF2-40B4-BE49-F238E27FC236}">
                <a16:creationId xmlns:a16="http://schemas.microsoft.com/office/drawing/2014/main" id="{619199C2-AF04-266F-09C6-FA2B1C65774E}"/>
              </a:ext>
            </a:extLst>
          </p:cNvPr>
          <p:cNvGrpSpPr>
            <a:grpSpLocks/>
          </p:cNvGrpSpPr>
          <p:nvPr/>
        </p:nvGrpSpPr>
        <p:grpSpPr bwMode="auto">
          <a:xfrm>
            <a:off x="395287" y="1125538"/>
            <a:ext cx="8353425" cy="4440238"/>
            <a:chOff x="249" y="709"/>
            <a:chExt cx="5262" cy="2797"/>
          </a:xfrm>
        </p:grpSpPr>
        <p:pic>
          <p:nvPicPr>
            <p:cNvPr id="5141" name="Picture 20">
              <a:extLst>
                <a:ext uri="{FF2B5EF4-FFF2-40B4-BE49-F238E27FC236}">
                  <a16:creationId xmlns:a16="http://schemas.microsoft.com/office/drawing/2014/main" id="{5CDF0EDB-8B3E-746D-4096-929EE918A9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422" y="1026"/>
              <a:ext cx="2780" cy="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42" name="Group 21">
              <a:extLst>
                <a:ext uri="{FF2B5EF4-FFF2-40B4-BE49-F238E27FC236}">
                  <a16:creationId xmlns:a16="http://schemas.microsoft.com/office/drawing/2014/main" id="{30BE7196-54CC-1074-98CB-FFF6012D264A}"/>
                </a:ext>
              </a:extLst>
            </p:cNvPr>
            <p:cNvGrpSpPr>
              <a:grpSpLocks/>
            </p:cNvGrpSpPr>
            <p:nvPr/>
          </p:nvGrpSpPr>
          <p:grpSpPr bwMode="auto">
            <a:xfrm>
              <a:off x="385" y="709"/>
              <a:ext cx="2767" cy="635"/>
              <a:chOff x="385" y="709"/>
              <a:chExt cx="2767" cy="635"/>
            </a:xfrm>
          </p:grpSpPr>
          <p:sp>
            <p:nvSpPr>
              <p:cNvPr id="5183" name="Rectangle 22">
                <a:extLst>
                  <a:ext uri="{FF2B5EF4-FFF2-40B4-BE49-F238E27FC236}">
                    <a16:creationId xmlns:a16="http://schemas.microsoft.com/office/drawing/2014/main" id="{04E946A3-1CE0-2817-12D4-0727C2C05283}"/>
                  </a:ext>
                </a:extLst>
              </p:cNvPr>
              <p:cNvSpPr>
                <a:spLocks noChangeArrowheads="1"/>
              </p:cNvSpPr>
              <p:nvPr/>
            </p:nvSpPr>
            <p:spPr bwMode="auto">
              <a:xfrm>
                <a:off x="385" y="709"/>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84" name="Line 23">
                <a:extLst>
                  <a:ext uri="{FF2B5EF4-FFF2-40B4-BE49-F238E27FC236}">
                    <a16:creationId xmlns:a16="http://schemas.microsoft.com/office/drawing/2014/main" id="{0B9724CB-4B80-9E7C-CB5C-F28E6CC56A6B}"/>
                  </a:ext>
                </a:extLst>
              </p:cNvPr>
              <p:cNvSpPr>
                <a:spLocks noChangeShapeType="1"/>
              </p:cNvSpPr>
              <p:nvPr/>
            </p:nvSpPr>
            <p:spPr bwMode="auto">
              <a:xfrm>
                <a:off x="1655" y="845"/>
                <a:ext cx="1497" cy="49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43" name="Group 24">
              <a:extLst>
                <a:ext uri="{FF2B5EF4-FFF2-40B4-BE49-F238E27FC236}">
                  <a16:creationId xmlns:a16="http://schemas.microsoft.com/office/drawing/2014/main" id="{70627839-0491-F5C5-9F04-3FAA77741BB2}"/>
                </a:ext>
              </a:extLst>
            </p:cNvPr>
            <p:cNvGrpSpPr>
              <a:grpSpLocks/>
            </p:cNvGrpSpPr>
            <p:nvPr/>
          </p:nvGrpSpPr>
          <p:grpSpPr bwMode="auto">
            <a:xfrm>
              <a:off x="384" y="1117"/>
              <a:ext cx="2451" cy="453"/>
              <a:chOff x="384" y="1117"/>
              <a:chExt cx="2451" cy="453"/>
            </a:xfrm>
          </p:grpSpPr>
          <p:sp>
            <p:nvSpPr>
              <p:cNvPr id="5179" name="Line 25">
                <a:extLst>
                  <a:ext uri="{FF2B5EF4-FFF2-40B4-BE49-F238E27FC236}">
                    <a16:creationId xmlns:a16="http://schemas.microsoft.com/office/drawing/2014/main" id="{565015DC-D0F2-4FC8-C08E-6AB93FC8F6CC}"/>
                  </a:ext>
                </a:extLst>
              </p:cNvPr>
              <p:cNvSpPr>
                <a:spLocks noChangeShapeType="1"/>
              </p:cNvSpPr>
              <p:nvPr/>
            </p:nvSpPr>
            <p:spPr bwMode="auto">
              <a:xfrm>
                <a:off x="1655" y="1207"/>
                <a:ext cx="1180" cy="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81" name="Rectangle 27">
                <a:extLst>
                  <a:ext uri="{FF2B5EF4-FFF2-40B4-BE49-F238E27FC236}">
                    <a16:creationId xmlns:a16="http://schemas.microsoft.com/office/drawing/2014/main" id="{B915E95B-DD31-9752-CDEB-B18067323997}"/>
                  </a:ext>
                </a:extLst>
              </p:cNvPr>
              <p:cNvSpPr>
                <a:spLocks noChangeArrowheads="1"/>
              </p:cNvSpPr>
              <p:nvPr/>
            </p:nvSpPr>
            <p:spPr bwMode="auto">
              <a:xfrm>
                <a:off x="384" y="1117"/>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5144" name="Group 29">
              <a:extLst>
                <a:ext uri="{FF2B5EF4-FFF2-40B4-BE49-F238E27FC236}">
                  <a16:creationId xmlns:a16="http://schemas.microsoft.com/office/drawing/2014/main" id="{321951D7-3713-A1F1-5839-9DF2E676F098}"/>
                </a:ext>
              </a:extLst>
            </p:cNvPr>
            <p:cNvGrpSpPr>
              <a:grpSpLocks/>
            </p:cNvGrpSpPr>
            <p:nvPr/>
          </p:nvGrpSpPr>
          <p:grpSpPr bwMode="auto">
            <a:xfrm>
              <a:off x="249" y="1661"/>
              <a:ext cx="2223" cy="227"/>
              <a:chOff x="249" y="1661"/>
              <a:chExt cx="2223" cy="227"/>
            </a:xfrm>
          </p:grpSpPr>
          <p:sp>
            <p:nvSpPr>
              <p:cNvPr id="5175" name="Line 30">
                <a:extLst>
                  <a:ext uri="{FF2B5EF4-FFF2-40B4-BE49-F238E27FC236}">
                    <a16:creationId xmlns:a16="http://schemas.microsoft.com/office/drawing/2014/main" id="{5260A190-DFFB-F40D-C413-EE6D17C9725B}"/>
                  </a:ext>
                </a:extLst>
              </p:cNvPr>
              <p:cNvSpPr>
                <a:spLocks noChangeShapeType="1"/>
              </p:cNvSpPr>
              <p:nvPr/>
            </p:nvSpPr>
            <p:spPr bwMode="auto">
              <a:xfrm flipV="1">
                <a:off x="1519" y="1706"/>
                <a:ext cx="953" cy="4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77" name="Rectangle 32">
                <a:extLst>
                  <a:ext uri="{FF2B5EF4-FFF2-40B4-BE49-F238E27FC236}">
                    <a16:creationId xmlns:a16="http://schemas.microsoft.com/office/drawing/2014/main" id="{57F105D1-8EA4-E4DA-8B99-D5373753F3EF}"/>
                  </a:ext>
                </a:extLst>
              </p:cNvPr>
              <p:cNvSpPr>
                <a:spLocks noChangeArrowheads="1"/>
              </p:cNvSpPr>
              <p:nvPr/>
            </p:nvSpPr>
            <p:spPr bwMode="auto">
              <a:xfrm>
                <a:off x="249" y="1661"/>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5145" name="Group 34">
              <a:extLst>
                <a:ext uri="{FF2B5EF4-FFF2-40B4-BE49-F238E27FC236}">
                  <a16:creationId xmlns:a16="http://schemas.microsoft.com/office/drawing/2014/main" id="{2937CB10-6E12-4E01-BB2B-8C6991E97CF6}"/>
                </a:ext>
              </a:extLst>
            </p:cNvPr>
            <p:cNvGrpSpPr>
              <a:grpSpLocks/>
            </p:cNvGrpSpPr>
            <p:nvPr/>
          </p:nvGrpSpPr>
          <p:grpSpPr bwMode="auto">
            <a:xfrm>
              <a:off x="384" y="2251"/>
              <a:ext cx="2587" cy="408"/>
              <a:chOff x="384" y="2251"/>
              <a:chExt cx="2587" cy="408"/>
            </a:xfrm>
          </p:grpSpPr>
          <p:sp>
            <p:nvSpPr>
              <p:cNvPr id="5171" name="Line 35">
                <a:extLst>
                  <a:ext uri="{FF2B5EF4-FFF2-40B4-BE49-F238E27FC236}">
                    <a16:creationId xmlns:a16="http://schemas.microsoft.com/office/drawing/2014/main" id="{8A34C290-5084-70BA-04EF-56BCE0A8AD2A}"/>
                  </a:ext>
                </a:extLst>
              </p:cNvPr>
              <p:cNvSpPr>
                <a:spLocks noChangeShapeType="1"/>
              </p:cNvSpPr>
              <p:nvPr/>
            </p:nvSpPr>
            <p:spPr bwMode="auto">
              <a:xfrm flipV="1">
                <a:off x="1655" y="2251"/>
                <a:ext cx="1316"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73" name="Rectangle 37">
                <a:extLst>
                  <a:ext uri="{FF2B5EF4-FFF2-40B4-BE49-F238E27FC236}">
                    <a16:creationId xmlns:a16="http://schemas.microsoft.com/office/drawing/2014/main" id="{A1939B1E-AFE9-2BC6-15D0-01BB6C9B813B}"/>
                  </a:ext>
                </a:extLst>
              </p:cNvPr>
              <p:cNvSpPr>
                <a:spLocks noChangeArrowheads="1"/>
              </p:cNvSpPr>
              <p:nvPr/>
            </p:nvSpPr>
            <p:spPr bwMode="auto">
              <a:xfrm>
                <a:off x="384" y="2432"/>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5146" name="Group 39">
              <a:extLst>
                <a:ext uri="{FF2B5EF4-FFF2-40B4-BE49-F238E27FC236}">
                  <a16:creationId xmlns:a16="http://schemas.microsoft.com/office/drawing/2014/main" id="{24808005-BED2-6083-6935-07FDC401E718}"/>
                </a:ext>
              </a:extLst>
            </p:cNvPr>
            <p:cNvGrpSpPr>
              <a:grpSpLocks/>
            </p:cNvGrpSpPr>
            <p:nvPr/>
          </p:nvGrpSpPr>
          <p:grpSpPr bwMode="auto">
            <a:xfrm>
              <a:off x="384" y="2795"/>
              <a:ext cx="2859" cy="318"/>
              <a:chOff x="384" y="2795"/>
              <a:chExt cx="2859" cy="318"/>
            </a:xfrm>
          </p:grpSpPr>
          <p:sp>
            <p:nvSpPr>
              <p:cNvPr id="5167" name="Line 40">
                <a:extLst>
                  <a:ext uri="{FF2B5EF4-FFF2-40B4-BE49-F238E27FC236}">
                    <a16:creationId xmlns:a16="http://schemas.microsoft.com/office/drawing/2014/main" id="{A696C7D5-8829-6AD2-02F6-29F5474DC059}"/>
                  </a:ext>
                </a:extLst>
              </p:cNvPr>
              <p:cNvSpPr>
                <a:spLocks noChangeShapeType="1"/>
              </p:cNvSpPr>
              <p:nvPr/>
            </p:nvSpPr>
            <p:spPr bwMode="auto">
              <a:xfrm flipV="1">
                <a:off x="1655" y="2795"/>
                <a:ext cx="1588"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69" name="Rectangle 42">
                <a:extLst>
                  <a:ext uri="{FF2B5EF4-FFF2-40B4-BE49-F238E27FC236}">
                    <a16:creationId xmlns:a16="http://schemas.microsoft.com/office/drawing/2014/main" id="{E773FD86-C22F-308E-9507-DA5DD4C833DA}"/>
                  </a:ext>
                </a:extLst>
              </p:cNvPr>
              <p:cNvSpPr>
                <a:spLocks noChangeArrowheads="1"/>
              </p:cNvSpPr>
              <p:nvPr/>
            </p:nvSpPr>
            <p:spPr bwMode="auto">
              <a:xfrm>
                <a:off x="384" y="2886"/>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5147" name="Group 44">
              <a:extLst>
                <a:ext uri="{FF2B5EF4-FFF2-40B4-BE49-F238E27FC236}">
                  <a16:creationId xmlns:a16="http://schemas.microsoft.com/office/drawing/2014/main" id="{D86AD5CF-685E-1672-5693-5AA86EFAD022}"/>
                </a:ext>
              </a:extLst>
            </p:cNvPr>
            <p:cNvGrpSpPr>
              <a:grpSpLocks/>
            </p:cNvGrpSpPr>
            <p:nvPr/>
          </p:nvGrpSpPr>
          <p:grpSpPr bwMode="auto">
            <a:xfrm>
              <a:off x="2925" y="1570"/>
              <a:ext cx="2313" cy="318"/>
              <a:chOff x="2925" y="1570"/>
              <a:chExt cx="2313" cy="318"/>
            </a:xfrm>
          </p:grpSpPr>
          <p:sp>
            <p:nvSpPr>
              <p:cNvPr id="5163" name="Line 45">
                <a:extLst>
                  <a:ext uri="{FF2B5EF4-FFF2-40B4-BE49-F238E27FC236}">
                    <a16:creationId xmlns:a16="http://schemas.microsoft.com/office/drawing/2014/main" id="{5726F71C-84BF-65FA-B614-EAE38844883E}"/>
                  </a:ext>
                </a:extLst>
              </p:cNvPr>
              <p:cNvSpPr>
                <a:spLocks noChangeShapeType="1"/>
              </p:cNvSpPr>
              <p:nvPr/>
            </p:nvSpPr>
            <p:spPr bwMode="auto">
              <a:xfrm flipH="1">
                <a:off x="2925" y="1706"/>
                <a:ext cx="1044"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65" name="Rectangle 47">
                <a:extLst>
                  <a:ext uri="{FF2B5EF4-FFF2-40B4-BE49-F238E27FC236}">
                    <a16:creationId xmlns:a16="http://schemas.microsoft.com/office/drawing/2014/main" id="{789BD357-4186-6A7E-2D7C-4FE9C33198B4}"/>
                  </a:ext>
                </a:extLst>
              </p:cNvPr>
              <p:cNvSpPr>
                <a:spLocks noChangeArrowheads="1"/>
              </p:cNvSpPr>
              <p:nvPr/>
            </p:nvSpPr>
            <p:spPr bwMode="auto">
              <a:xfrm>
                <a:off x="3967" y="1570"/>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5148" name="Group 49">
              <a:extLst>
                <a:ext uri="{FF2B5EF4-FFF2-40B4-BE49-F238E27FC236}">
                  <a16:creationId xmlns:a16="http://schemas.microsoft.com/office/drawing/2014/main" id="{5D4B6FEA-B72C-294E-7E54-C8025A3421B9}"/>
                </a:ext>
              </a:extLst>
            </p:cNvPr>
            <p:cNvGrpSpPr>
              <a:grpSpLocks/>
            </p:cNvGrpSpPr>
            <p:nvPr/>
          </p:nvGrpSpPr>
          <p:grpSpPr bwMode="auto">
            <a:xfrm>
              <a:off x="3742" y="1987"/>
              <a:ext cx="1633" cy="227"/>
              <a:chOff x="3742" y="1987"/>
              <a:chExt cx="1633" cy="227"/>
            </a:xfrm>
          </p:grpSpPr>
          <p:sp>
            <p:nvSpPr>
              <p:cNvPr id="5159" name="Line 50">
                <a:extLst>
                  <a:ext uri="{FF2B5EF4-FFF2-40B4-BE49-F238E27FC236}">
                    <a16:creationId xmlns:a16="http://schemas.microsoft.com/office/drawing/2014/main" id="{630153FE-0084-8CA3-019B-4CE2A998F718}"/>
                  </a:ext>
                </a:extLst>
              </p:cNvPr>
              <p:cNvSpPr>
                <a:spLocks noChangeShapeType="1"/>
              </p:cNvSpPr>
              <p:nvPr/>
            </p:nvSpPr>
            <p:spPr bwMode="auto">
              <a:xfrm flipH="1" flipV="1">
                <a:off x="3742" y="2115"/>
                <a:ext cx="3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61" name="Rectangle 52">
                <a:extLst>
                  <a:ext uri="{FF2B5EF4-FFF2-40B4-BE49-F238E27FC236}">
                    <a16:creationId xmlns:a16="http://schemas.microsoft.com/office/drawing/2014/main" id="{CA1A8588-91CE-F15A-4585-2E8A681BC754}"/>
                  </a:ext>
                </a:extLst>
              </p:cNvPr>
              <p:cNvSpPr>
                <a:spLocks noChangeArrowheads="1"/>
              </p:cNvSpPr>
              <p:nvPr/>
            </p:nvSpPr>
            <p:spPr bwMode="auto">
              <a:xfrm>
                <a:off x="4104" y="1987"/>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5149" name="Group 54">
              <a:extLst>
                <a:ext uri="{FF2B5EF4-FFF2-40B4-BE49-F238E27FC236}">
                  <a16:creationId xmlns:a16="http://schemas.microsoft.com/office/drawing/2014/main" id="{6E6BCC0A-1EBB-1E9E-A58B-2A507CFB12AF}"/>
                </a:ext>
              </a:extLst>
            </p:cNvPr>
            <p:cNvGrpSpPr>
              <a:grpSpLocks/>
            </p:cNvGrpSpPr>
            <p:nvPr/>
          </p:nvGrpSpPr>
          <p:grpSpPr bwMode="auto">
            <a:xfrm>
              <a:off x="429" y="3113"/>
              <a:ext cx="2905" cy="393"/>
              <a:chOff x="429" y="3113"/>
              <a:chExt cx="2905" cy="393"/>
            </a:xfrm>
          </p:grpSpPr>
          <p:sp>
            <p:nvSpPr>
              <p:cNvPr id="5157" name="Rectangle 56">
                <a:extLst>
                  <a:ext uri="{FF2B5EF4-FFF2-40B4-BE49-F238E27FC236}">
                    <a16:creationId xmlns:a16="http://schemas.microsoft.com/office/drawing/2014/main" id="{531DDCF5-B7DA-FDBF-1923-6D73F20FC4A4}"/>
                  </a:ext>
                </a:extLst>
              </p:cNvPr>
              <p:cNvSpPr>
                <a:spLocks noChangeArrowheads="1"/>
              </p:cNvSpPr>
              <p:nvPr/>
            </p:nvSpPr>
            <p:spPr bwMode="auto">
              <a:xfrm>
                <a:off x="429" y="3279"/>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56" name="Line 58">
                <a:extLst>
                  <a:ext uri="{FF2B5EF4-FFF2-40B4-BE49-F238E27FC236}">
                    <a16:creationId xmlns:a16="http://schemas.microsoft.com/office/drawing/2014/main" id="{B68DFBF4-98A5-C143-3397-9EA3A57BD68B}"/>
                  </a:ext>
                </a:extLst>
              </p:cNvPr>
              <p:cNvSpPr>
                <a:spLocks noChangeShapeType="1"/>
              </p:cNvSpPr>
              <p:nvPr/>
            </p:nvSpPr>
            <p:spPr bwMode="auto">
              <a:xfrm flipV="1">
                <a:off x="1701" y="3113"/>
                <a:ext cx="1633"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50" name="Group 59">
              <a:extLst>
                <a:ext uri="{FF2B5EF4-FFF2-40B4-BE49-F238E27FC236}">
                  <a16:creationId xmlns:a16="http://schemas.microsoft.com/office/drawing/2014/main" id="{3A13223A-CB1F-F11E-0C72-8934B3156EE6}"/>
                </a:ext>
              </a:extLst>
            </p:cNvPr>
            <p:cNvGrpSpPr>
              <a:grpSpLocks/>
            </p:cNvGrpSpPr>
            <p:nvPr/>
          </p:nvGrpSpPr>
          <p:grpSpPr bwMode="auto">
            <a:xfrm>
              <a:off x="4059" y="2712"/>
              <a:ext cx="1452" cy="227"/>
              <a:chOff x="4059" y="2712"/>
              <a:chExt cx="1452" cy="227"/>
            </a:xfrm>
          </p:grpSpPr>
          <p:sp>
            <p:nvSpPr>
              <p:cNvPr id="5153" name="Rectangle 61">
                <a:extLst>
                  <a:ext uri="{FF2B5EF4-FFF2-40B4-BE49-F238E27FC236}">
                    <a16:creationId xmlns:a16="http://schemas.microsoft.com/office/drawing/2014/main" id="{7CAE5A8E-9128-E6C1-056A-45041D48865D}"/>
                  </a:ext>
                </a:extLst>
              </p:cNvPr>
              <p:cNvSpPr>
                <a:spLocks noChangeArrowheads="1"/>
              </p:cNvSpPr>
              <p:nvPr/>
            </p:nvSpPr>
            <p:spPr bwMode="auto">
              <a:xfrm>
                <a:off x="4240" y="2712"/>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52" name="Line 63">
                <a:extLst>
                  <a:ext uri="{FF2B5EF4-FFF2-40B4-BE49-F238E27FC236}">
                    <a16:creationId xmlns:a16="http://schemas.microsoft.com/office/drawing/2014/main" id="{FCB6D9E4-CE34-38C4-9156-D352A873E4CE}"/>
                  </a:ext>
                </a:extLst>
              </p:cNvPr>
              <p:cNvSpPr>
                <a:spLocks noChangeShapeType="1"/>
              </p:cNvSpPr>
              <p:nvPr/>
            </p:nvSpPr>
            <p:spPr bwMode="auto">
              <a:xfrm flipV="1">
                <a:off x="4059" y="2795"/>
                <a:ext cx="182"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sp>
        <p:nvSpPr>
          <p:cNvPr id="172096" name="Text Box 64">
            <a:extLst>
              <a:ext uri="{FF2B5EF4-FFF2-40B4-BE49-F238E27FC236}">
                <a16:creationId xmlns:a16="http://schemas.microsoft.com/office/drawing/2014/main" id="{4EBDAE4F-5BFE-E563-3C8E-BC7432887712}"/>
              </a:ext>
            </a:extLst>
          </p:cNvPr>
          <p:cNvSpPr txBox="1">
            <a:spLocks noChangeArrowheads="1"/>
          </p:cNvSpPr>
          <p:nvPr/>
        </p:nvSpPr>
        <p:spPr bwMode="auto">
          <a:xfrm>
            <a:off x="6372225" y="2516188"/>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Prostata</a:t>
            </a:r>
          </a:p>
        </p:txBody>
      </p:sp>
      <p:sp>
        <p:nvSpPr>
          <p:cNvPr id="172097" name="Text Box 65">
            <a:extLst>
              <a:ext uri="{FF2B5EF4-FFF2-40B4-BE49-F238E27FC236}">
                <a16:creationId xmlns:a16="http://schemas.microsoft.com/office/drawing/2014/main" id="{5FFF080D-625B-1B0C-70DA-A32122702338}"/>
              </a:ext>
            </a:extLst>
          </p:cNvPr>
          <p:cNvSpPr txBox="1">
            <a:spLocks noChangeArrowheads="1"/>
          </p:cNvSpPr>
          <p:nvPr/>
        </p:nvSpPr>
        <p:spPr bwMode="auto">
          <a:xfrm>
            <a:off x="6589713" y="3163888"/>
            <a:ext cx="17986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Schwellkörper</a:t>
            </a:r>
          </a:p>
        </p:txBody>
      </p:sp>
      <p:sp>
        <p:nvSpPr>
          <p:cNvPr id="172098" name="Text Box 66">
            <a:extLst>
              <a:ext uri="{FF2B5EF4-FFF2-40B4-BE49-F238E27FC236}">
                <a16:creationId xmlns:a16="http://schemas.microsoft.com/office/drawing/2014/main" id="{FB914EF6-CA6B-3B99-7C0A-621F98845A30}"/>
              </a:ext>
            </a:extLst>
          </p:cNvPr>
          <p:cNvSpPr txBox="1">
            <a:spLocks noChangeArrowheads="1"/>
          </p:cNvSpPr>
          <p:nvPr/>
        </p:nvSpPr>
        <p:spPr bwMode="auto">
          <a:xfrm>
            <a:off x="681038" y="3860800"/>
            <a:ext cx="20891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Harnspermienröhre</a:t>
            </a:r>
          </a:p>
        </p:txBody>
      </p:sp>
    </p:spTree>
    <p:extLst>
      <p:ext uri="{BB962C8B-B14F-4D97-AF65-F5344CB8AC3E}">
        <p14:creationId xmlns:p14="http://schemas.microsoft.com/office/powerpoint/2010/main" val="4099894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389B2DD0-5AB1-29F6-0FFC-444D36A7A490}"/>
              </a:ext>
            </a:extLst>
          </p:cNvPr>
          <p:cNvSpPr>
            <a:spLocks noGrp="1" noChangeArrowheads="1"/>
          </p:cNvSpPr>
          <p:nvPr>
            <p:ph type="title"/>
          </p:nvPr>
        </p:nvSpPr>
        <p:spPr/>
        <p:txBody>
          <a:bodyPr/>
          <a:lstStyle/>
          <a:p>
            <a:r>
              <a:rPr lang="de-DE" altLang="de-DE"/>
              <a:t>Die männlichen Geschlechtsorgane</a:t>
            </a:r>
          </a:p>
        </p:txBody>
      </p:sp>
      <p:sp>
        <p:nvSpPr>
          <p:cNvPr id="7171" name="Text Box 3">
            <a:extLst>
              <a:ext uri="{FF2B5EF4-FFF2-40B4-BE49-F238E27FC236}">
                <a16:creationId xmlns:a16="http://schemas.microsoft.com/office/drawing/2014/main" id="{1255F3E2-7A30-2BE1-22EE-CE4EF3EC4CA9}"/>
              </a:ext>
            </a:extLst>
          </p:cNvPr>
          <p:cNvSpPr txBox="1">
            <a:spLocks noChangeArrowheads="1"/>
          </p:cNvSpPr>
          <p:nvPr/>
        </p:nvSpPr>
        <p:spPr bwMode="auto">
          <a:xfrm>
            <a:off x="5364163" y="5734050"/>
            <a:ext cx="2016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7172" name="Text Box 4">
            <a:extLst>
              <a:ext uri="{FF2B5EF4-FFF2-40B4-BE49-F238E27FC236}">
                <a16:creationId xmlns:a16="http://schemas.microsoft.com/office/drawing/2014/main" id="{E1FDD1C2-90C1-339A-FAA9-F45F22B5A7A5}"/>
              </a:ext>
            </a:extLst>
          </p:cNvPr>
          <p:cNvSpPr txBox="1">
            <a:spLocks noChangeArrowheads="1"/>
          </p:cNvSpPr>
          <p:nvPr/>
        </p:nvSpPr>
        <p:spPr bwMode="auto">
          <a:xfrm>
            <a:off x="684213" y="1773238"/>
            <a:ext cx="18716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7173" name="Text Box 5">
            <a:extLst>
              <a:ext uri="{FF2B5EF4-FFF2-40B4-BE49-F238E27FC236}">
                <a16:creationId xmlns:a16="http://schemas.microsoft.com/office/drawing/2014/main" id="{DFB244B6-5A3D-F8A5-A5BB-184AD708F9B1}"/>
              </a:ext>
            </a:extLst>
          </p:cNvPr>
          <p:cNvSpPr txBox="1">
            <a:spLocks noChangeArrowheads="1"/>
          </p:cNvSpPr>
          <p:nvPr/>
        </p:nvSpPr>
        <p:spPr bwMode="auto">
          <a:xfrm>
            <a:off x="827088" y="1773238"/>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7174" name="Text Box 6">
            <a:extLst>
              <a:ext uri="{FF2B5EF4-FFF2-40B4-BE49-F238E27FC236}">
                <a16:creationId xmlns:a16="http://schemas.microsoft.com/office/drawing/2014/main" id="{011592B0-1EEE-EDB9-4155-A81790513747}"/>
              </a:ext>
            </a:extLst>
          </p:cNvPr>
          <p:cNvSpPr txBox="1">
            <a:spLocks noChangeArrowheads="1"/>
          </p:cNvSpPr>
          <p:nvPr/>
        </p:nvSpPr>
        <p:spPr bwMode="auto">
          <a:xfrm>
            <a:off x="755650" y="3860800"/>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7175" name="Text Box 7">
            <a:extLst>
              <a:ext uri="{FF2B5EF4-FFF2-40B4-BE49-F238E27FC236}">
                <a16:creationId xmlns:a16="http://schemas.microsoft.com/office/drawing/2014/main" id="{975BDF4C-7CE0-9193-B656-8F50D73D02AD}"/>
              </a:ext>
            </a:extLst>
          </p:cNvPr>
          <p:cNvSpPr txBox="1">
            <a:spLocks noChangeArrowheads="1"/>
          </p:cNvSpPr>
          <p:nvPr/>
        </p:nvSpPr>
        <p:spPr bwMode="auto">
          <a:xfrm>
            <a:off x="3851275" y="508476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7176" name="Text Box 8">
            <a:extLst>
              <a:ext uri="{FF2B5EF4-FFF2-40B4-BE49-F238E27FC236}">
                <a16:creationId xmlns:a16="http://schemas.microsoft.com/office/drawing/2014/main" id="{C261F305-950D-6373-AE6B-BD899B2B5A87}"/>
              </a:ext>
            </a:extLst>
          </p:cNvPr>
          <p:cNvSpPr txBox="1">
            <a:spLocks noChangeArrowheads="1"/>
          </p:cNvSpPr>
          <p:nvPr/>
        </p:nvSpPr>
        <p:spPr bwMode="auto">
          <a:xfrm>
            <a:off x="6372225" y="62071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7177" name="Text Box 9">
            <a:extLst>
              <a:ext uri="{FF2B5EF4-FFF2-40B4-BE49-F238E27FC236}">
                <a16:creationId xmlns:a16="http://schemas.microsoft.com/office/drawing/2014/main" id="{D3D95776-B770-5B4D-D068-7DD42D114CE3}"/>
              </a:ext>
            </a:extLst>
          </p:cNvPr>
          <p:cNvSpPr txBox="1">
            <a:spLocks noChangeArrowheads="1"/>
          </p:cNvSpPr>
          <p:nvPr/>
        </p:nvSpPr>
        <p:spPr bwMode="auto">
          <a:xfrm>
            <a:off x="6516688" y="2492375"/>
            <a:ext cx="17986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7224" name="Text Box 11">
            <a:extLst>
              <a:ext uri="{FF2B5EF4-FFF2-40B4-BE49-F238E27FC236}">
                <a16:creationId xmlns:a16="http://schemas.microsoft.com/office/drawing/2014/main" id="{7A642018-3051-0E78-0EFE-90F44F94E8EA}"/>
              </a:ext>
            </a:extLst>
          </p:cNvPr>
          <p:cNvSpPr txBox="1">
            <a:spLocks noChangeArrowheads="1"/>
          </p:cNvSpPr>
          <p:nvPr/>
        </p:nvSpPr>
        <p:spPr bwMode="auto">
          <a:xfrm>
            <a:off x="755650" y="1125539"/>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grpSp>
        <p:nvGrpSpPr>
          <p:cNvPr id="7179" name="Group 19">
            <a:extLst>
              <a:ext uri="{FF2B5EF4-FFF2-40B4-BE49-F238E27FC236}">
                <a16:creationId xmlns:a16="http://schemas.microsoft.com/office/drawing/2014/main" id="{B6ED37CE-8BA7-8B2E-6655-810957ACF159}"/>
              </a:ext>
            </a:extLst>
          </p:cNvPr>
          <p:cNvGrpSpPr>
            <a:grpSpLocks/>
          </p:cNvGrpSpPr>
          <p:nvPr/>
        </p:nvGrpSpPr>
        <p:grpSpPr bwMode="auto">
          <a:xfrm>
            <a:off x="395287" y="1125538"/>
            <a:ext cx="8353425" cy="4440238"/>
            <a:chOff x="249" y="709"/>
            <a:chExt cx="5262" cy="2797"/>
          </a:xfrm>
        </p:grpSpPr>
        <p:pic>
          <p:nvPicPr>
            <p:cNvPr id="7180" name="Picture 20">
              <a:extLst>
                <a:ext uri="{FF2B5EF4-FFF2-40B4-BE49-F238E27FC236}">
                  <a16:creationId xmlns:a16="http://schemas.microsoft.com/office/drawing/2014/main" id="{C762EADC-5F32-B3B2-9777-14A2F93F34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422" y="1026"/>
              <a:ext cx="2780" cy="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181" name="Group 21">
              <a:extLst>
                <a:ext uri="{FF2B5EF4-FFF2-40B4-BE49-F238E27FC236}">
                  <a16:creationId xmlns:a16="http://schemas.microsoft.com/office/drawing/2014/main" id="{68F883A1-A193-9213-7C9A-759054182ABD}"/>
                </a:ext>
              </a:extLst>
            </p:cNvPr>
            <p:cNvGrpSpPr>
              <a:grpSpLocks/>
            </p:cNvGrpSpPr>
            <p:nvPr/>
          </p:nvGrpSpPr>
          <p:grpSpPr bwMode="auto">
            <a:xfrm>
              <a:off x="385" y="709"/>
              <a:ext cx="2767" cy="635"/>
              <a:chOff x="385" y="709"/>
              <a:chExt cx="2767" cy="635"/>
            </a:xfrm>
          </p:grpSpPr>
          <p:sp>
            <p:nvSpPr>
              <p:cNvPr id="7222" name="Rectangle 22">
                <a:extLst>
                  <a:ext uri="{FF2B5EF4-FFF2-40B4-BE49-F238E27FC236}">
                    <a16:creationId xmlns:a16="http://schemas.microsoft.com/office/drawing/2014/main" id="{DCEBDC44-B059-345F-923E-4E4C66E6D327}"/>
                  </a:ext>
                </a:extLst>
              </p:cNvPr>
              <p:cNvSpPr>
                <a:spLocks noChangeArrowheads="1"/>
              </p:cNvSpPr>
              <p:nvPr/>
            </p:nvSpPr>
            <p:spPr bwMode="auto">
              <a:xfrm>
                <a:off x="385" y="709"/>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23" name="Line 23">
                <a:extLst>
                  <a:ext uri="{FF2B5EF4-FFF2-40B4-BE49-F238E27FC236}">
                    <a16:creationId xmlns:a16="http://schemas.microsoft.com/office/drawing/2014/main" id="{7D56BF87-1B54-6506-0F2D-7A82A5C825A2}"/>
                  </a:ext>
                </a:extLst>
              </p:cNvPr>
              <p:cNvSpPr>
                <a:spLocks noChangeShapeType="1"/>
              </p:cNvSpPr>
              <p:nvPr/>
            </p:nvSpPr>
            <p:spPr bwMode="auto">
              <a:xfrm>
                <a:off x="1655" y="845"/>
                <a:ext cx="1497" cy="49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7182" name="Group 24">
              <a:extLst>
                <a:ext uri="{FF2B5EF4-FFF2-40B4-BE49-F238E27FC236}">
                  <a16:creationId xmlns:a16="http://schemas.microsoft.com/office/drawing/2014/main" id="{24DF627E-BED8-DA4C-D2E8-5D9840C13E49}"/>
                </a:ext>
              </a:extLst>
            </p:cNvPr>
            <p:cNvGrpSpPr>
              <a:grpSpLocks/>
            </p:cNvGrpSpPr>
            <p:nvPr/>
          </p:nvGrpSpPr>
          <p:grpSpPr bwMode="auto">
            <a:xfrm>
              <a:off x="384" y="1117"/>
              <a:ext cx="2451" cy="453"/>
              <a:chOff x="384" y="1117"/>
              <a:chExt cx="2451" cy="453"/>
            </a:xfrm>
          </p:grpSpPr>
          <p:sp>
            <p:nvSpPr>
              <p:cNvPr id="7218" name="Line 25">
                <a:extLst>
                  <a:ext uri="{FF2B5EF4-FFF2-40B4-BE49-F238E27FC236}">
                    <a16:creationId xmlns:a16="http://schemas.microsoft.com/office/drawing/2014/main" id="{EE1E8843-E8FC-B4F3-E6B4-3DCF3773232D}"/>
                  </a:ext>
                </a:extLst>
              </p:cNvPr>
              <p:cNvSpPr>
                <a:spLocks noChangeShapeType="1"/>
              </p:cNvSpPr>
              <p:nvPr/>
            </p:nvSpPr>
            <p:spPr bwMode="auto">
              <a:xfrm>
                <a:off x="1655" y="1207"/>
                <a:ext cx="1180" cy="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20" name="Rectangle 27">
                <a:extLst>
                  <a:ext uri="{FF2B5EF4-FFF2-40B4-BE49-F238E27FC236}">
                    <a16:creationId xmlns:a16="http://schemas.microsoft.com/office/drawing/2014/main" id="{31137158-19AC-32F2-691E-AA3FA0ECBA00}"/>
                  </a:ext>
                </a:extLst>
              </p:cNvPr>
              <p:cNvSpPr>
                <a:spLocks noChangeArrowheads="1"/>
              </p:cNvSpPr>
              <p:nvPr/>
            </p:nvSpPr>
            <p:spPr bwMode="auto">
              <a:xfrm>
                <a:off x="384" y="1117"/>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7183" name="Group 29">
              <a:extLst>
                <a:ext uri="{FF2B5EF4-FFF2-40B4-BE49-F238E27FC236}">
                  <a16:creationId xmlns:a16="http://schemas.microsoft.com/office/drawing/2014/main" id="{8297B4CD-0974-6733-ECB5-2787F549EB43}"/>
                </a:ext>
              </a:extLst>
            </p:cNvPr>
            <p:cNvGrpSpPr>
              <a:grpSpLocks/>
            </p:cNvGrpSpPr>
            <p:nvPr/>
          </p:nvGrpSpPr>
          <p:grpSpPr bwMode="auto">
            <a:xfrm>
              <a:off x="249" y="1661"/>
              <a:ext cx="2223" cy="227"/>
              <a:chOff x="249" y="1661"/>
              <a:chExt cx="2223" cy="227"/>
            </a:xfrm>
          </p:grpSpPr>
          <p:sp>
            <p:nvSpPr>
              <p:cNvPr id="7214" name="Line 30">
                <a:extLst>
                  <a:ext uri="{FF2B5EF4-FFF2-40B4-BE49-F238E27FC236}">
                    <a16:creationId xmlns:a16="http://schemas.microsoft.com/office/drawing/2014/main" id="{CCE56E85-E0B6-D5CD-0B25-739C9038C55F}"/>
                  </a:ext>
                </a:extLst>
              </p:cNvPr>
              <p:cNvSpPr>
                <a:spLocks noChangeShapeType="1"/>
              </p:cNvSpPr>
              <p:nvPr/>
            </p:nvSpPr>
            <p:spPr bwMode="auto">
              <a:xfrm flipV="1">
                <a:off x="1519" y="1706"/>
                <a:ext cx="953" cy="4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16" name="Rectangle 32">
                <a:extLst>
                  <a:ext uri="{FF2B5EF4-FFF2-40B4-BE49-F238E27FC236}">
                    <a16:creationId xmlns:a16="http://schemas.microsoft.com/office/drawing/2014/main" id="{73A8DA77-8F7A-388D-D4FD-2CDC6C0925AA}"/>
                  </a:ext>
                </a:extLst>
              </p:cNvPr>
              <p:cNvSpPr>
                <a:spLocks noChangeArrowheads="1"/>
              </p:cNvSpPr>
              <p:nvPr/>
            </p:nvSpPr>
            <p:spPr bwMode="auto">
              <a:xfrm>
                <a:off x="249" y="1661"/>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7184" name="Group 34">
              <a:extLst>
                <a:ext uri="{FF2B5EF4-FFF2-40B4-BE49-F238E27FC236}">
                  <a16:creationId xmlns:a16="http://schemas.microsoft.com/office/drawing/2014/main" id="{66BC4C10-9430-460E-A277-E08C74E11AAA}"/>
                </a:ext>
              </a:extLst>
            </p:cNvPr>
            <p:cNvGrpSpPr>
              <a:grpSpLocks/>
            </p:cNvGrpSpPr>
            <p:nvPr/>
          </p:nvGrpSpPr>
          <p:grpSpPr bwMode="auto">
            <a:xfrm>
              <a:off x="384" y="2251"/>
              <a:ext cx="2587" cy="408"/>
              <a:chOff x="384" y="2251"/>
              <a:chExt cx="2587" cy="408"/>
            </a:xfrm>
          </p:grpSpPr>
          <p:sp>
            <p:nvSpPr>
              <p:cNvPr id="7210" name="Line 35">
                <a:extLst>
                  <a:ext uri="{FF2B5EF4-FFF2-40B4-BE49-F238E27FC236}">
                    <a16:creationId xmlns:a16="http://schemas.microsoft.com/office/drawing/2014/main" id="{D78C3023-C995-146D-F97F-B20AB765E2A6}"/>
                  </a:ext>
                </a:extLst>
              </p:cNvPr>
              <p:cNvSpPr>
                <a:spLocks noChangeShapeType="1"/>
              </p:cNvSpPr>
              <p:nvPr/>
            </p:nvSpPr>
            <p:spPr bwMode="auto">
              <a:xfrm flipV="1">
                <a:off x="1655" y="2251"/>
                <a:ext cx="1316"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12" name="Rectangle 37">
                <a:extLst>
                  <a:ext uri="{FF2B5EF4-FFF2-40B4-BE49-F238E27FC236}">
                    <a16:creationId xmlns:a16="http://schemas.microsoft.com/office/drawing/2014/main" id="{765EE699-B5C6-28B7-13FB-C5677EE54AA6}"/>
                  </a:ext>
                </a:extLst>
              </p:cNvPr>
              <p:cNvSpPr>
                <a:spLocks noChangeArrowheads="1"/>
              </p:cNvSpPr>
              <p:nvPr/>
            </p:nvSpPr>
            <p:spPr bwMode="auto">
              <a:xfrm>
                <a:off x="384" y="2432"/>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7185" name="Group 39">
              <a:extLst>
                <a:ext uri="{FF2B5EF4-FFF2-40B4-BE49-F238E27FC236}">
                  <a16:creationId xmlns:a16="http://schemas.microsoft.com/office/drawing/2014/main" id="{D33317C9-74B1-801C-D55D-DF28CC1BDCF3}"/>
                </a:ext>
              </a:extLst>
            </p:cNvPr>
            <p:cNvGrpSpPr>
              <a:grpSpLocks/>
            </p:cNvGrpSpPr>
            <p:nvPr/>
          </p:nvGrpSpPr>
          <p:grpSpPr bwMode="auto">
            <a:xfrm>
              <a:off x="384" y="2795"/>
              <a:ext cx="2859" cy="318"/>
              <a:chOff x="384" y="2795"/>
              <a:chExt cx="2859" cy="318"/>
            </a:xfrm>
          </p:grpSpPr>
          <p:sp>
            <p:nvSpPr>
              <p:cNvPr id="7206" name="Line 40">
                <a:extLst>
                  <a:ext uri="{FF2B5EF4-FFF2-40B4-BE49-F238E27FC236}">
                    <a16:creationId xmlns:a16="http://schemas.microsoft.com/office/drawing/2014/main" id="{B5E2A4B2-320C-CF13-32DF-B7701EDD2332}"/>
                  </a:ext>
                </a:extLst>
              </p:cNvPr>
              <p:cNvSpPr>
                <a:spLocks noChangeShapeType="1"/>
              </p:cNvSpPr>
              <p:nvPr/>
            </p:nvSpPr>
            <p:spPr bwMode="auto">
              <a:xfrm flipV="1">
                <a:off x="1655" y="2795"/>
                <a:ext cx="1588"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08" name="Rectangle 42">
                <a:extLst>
                  <a:ext uri="{FF2B5EF4-FFF2-40B4-BE49-F238E27FC236}">
                    <a16:creationId xmlns:a16="http://schemas.microsoft.com/office/drawing/2014/main" id="{ECC75442-DA79-E9FD-4AA5-642648CEE0C3}"/>
                  </a:ext>
                </a:extLst>
              </p:cNvPr>
              <p:cNvSpPr>
                <a:spLocks noChangeArrowheads="1"/>
              </p:cNvSpPr>
              <p:nvPr/>
            </p:nvSpPr>
            <p:spPr bwMode="auto">
              <a:xfrm>
                <a:off x="384" y="2886"/>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7186" name="Group 44">
              <a:extLst>
                <a:ext uri="{FF2B5EF4-FFF2-40B4-BE49-F238E27FC236}">
                  <a16:creationId xmlns:a16="http://schemas.microsoft.com/office/drawing/2014/main" id="{A6259266-6AFB-BDBB-FB25-755C198C6510}"/>
                </a:ext>
              </a:extLst>
            </p:cNvPr>
            <p:cNvGrpSpPr>
              <a:grpSpLocks/>
            </p:cNvGrpSpPr>
            <p:nvPr/>
          </p:nvGrpSpPr>
          <p:grpSpPr bwMode="auto">
            <a:xfrm>
              <a:off x="2925" y="1570"/>
              <a:ext cx="2313" cy="318"/>
              <a:chOff x="2925" y="1570"/>
              <a:chExt cx="2313" cy="318"/>
            </a:xfrm>
          </p:grpSpPr>
          <p:sp>
            <p:nvSpPr>
              <p:cNvPr id="7202" name="Line 45">
                <a:extLst>
                  <a:ext uri="{FF2B5EF4-FFF2-40B4-BE49-F238E27FC236}">
                    <a16:creationId xmlns:a16="http://schemas.microsoft.com/office/drawing/2014/main" id="{BCACDF91-B00C-17D8-E59A-D922671174BB}"/>
                  </a:ext>
                </a:extLst>
              </p:cNvPr>
              <p:cNvSpPr>
                <a:spLocks noChangeShapeType="1"/>
              </p:cNvSpPr>
              <p:nvPr/>
            </p:nvSpPr>
            <p:spPr bwMode="auto">
              <a:xfrm flipH="1">
                <a:off x="2925" y="1706"/>
                <a:ext cx="1044"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04" name="Rectangle 47">
                <a:extLst>
                  <a:ext uri="{FF2B5EF4-FFF2-40B4-BE49-F238E27FC236}">
                    <a16:creationId xmlns:a16="http://schemas.microsoft.com/office/drawing/2014/main" id="{0FB21D02-13DC-4B21-58B2-6B61DC7E946E}"/>
                  </a:ext>
                </a:extLst>
              </p:cNvPr>
              <p:cNvSpPr>
                <a:spLocks noChangeArrowheads="1"/>
              </p:cNvSpPr>
              <p:nvPr/>
            </p:nvSpPr>
            <p:spPr bwMode="auto">
              <a:xfrm>
                <a:off x="3967" y="1570"/>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7187" name="Group 49">
              <a:extLst>
                <a:ext uri="{FF2B5EF4-FFF2-40B4-BE49-F238E27FC236}">
                  <a16:creationId xmlns:a16="http://schemas.microsoft.com/office/drawing/2014/main" id="{501F5316-17DC-A68C-452C-A6DAD5086281}"/>
                </a:ext>
              </a:extLst>
            </p:cNvPr>
            <p:cNvGrpSpPr>
              <a:grpSpLocks/>
            </p:cNvGrpSpPr>
            <p:nvPr/>
          </p:nvGrpSpPr>
          <p:grpSpPr bwMode="auto">
            <a:xfrm>
              <a:off x="3742" y="1987"/>
              <a:ext cx="1633" cy="227"/>
              <a:chOff x="3742" y="1987"/>
              <a:chExt cx="1633" cy="227"/>
            </a:xfrm>
          </p:grpSpPr>
          <p:sp>
            <p:nvSpPr>
              <p:cNvPr id="7198" name="Line 50">
                <a:extLst>
                  <a:ext uri="{FF2B5EF4-FFF2-40B4-BE49-F238E27FC236}">
                    <a16:creationId xmlns:a16="http://schemas.microsoft.com/office/drawing/2014/main" id="{9E5AC312-6456-E6E2-9453-A0065868D86B}"/>
                  </a:ext>
                </a:extLst>
              </p:cNvPr>
              <p:cNvSpPr>
                <a:spLocks noChangeShapeType="1"/>
              </p:cNvSpPr>
              <p:nvPr/>
            </p:nvSpPr>
            <p:spPr bwMode="auto">
              <a:xfrm flipH="1" flipV="1">
                <a:off x="3742" y="2115"/>
                <a:ext cx="3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00" name="Rectangle 52">
                <a:extLst>
                  <a:ext uri="{FF2B5EF4-FFF2-40B4-BE49-F238E27FC236}">
                    <a16:creationId xmlns:a16="http://schemas.microsoft.com/office/drawing/2014/main" id="{465B1981-F5B3-1D27-30AB-02CE6BADED1D}"/>
                  </a:ext>
                </a:extLst>
              </p:cNvPr>
              <p:cNvSpPr>
                <a:spLocks noChangeArrowheads="1"/>
              </p:cNvSpPr>
              <p:nvPr/>
            </p:nvSpPr>
            <p:spPr bwMode="auto">
              <a:xfrm>
                <a:off x="4104" y="1987"/>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7188" name="Group 54">
              <a:extLst>
                <a:ext uri="{FF2B5EF4-FFF2-40B4-BE49-F238E27FC236}">
                  <a16:creationId xmlns:a16="http://schemas.microsoft.com/office/drawing/2014/main" id="{335C9270-1D1B-D3B4-5B72-BF71FB244705}"/>
                </a:ext>
              </a:extLst>
            </p:cNvPr>
            <p:cNvGrpSpPr>
              <a:grpSpLocks/>
            </p:cNvGrpSpPr>
            <p:nvPr/>
          </p:nvGrpSpPr>
          <p:grpSpPr bwMode="auto">
            <a:xfrm>
              <a:off x="429" y="3113"/>
              <a:ext cx="2905" cy="393"/>
              <a:chOff x="429" y="3113"/>
              <a:chExt cx="2905" cy="393"/>
            </a:xfrm>
          </p:grpSpPr>
          <p:sp>
            <p:nvSpPr>
              <p:cNvPr id="7196" name="Rectangle 56">
                <a:extLst>
                  <a:ext uri="{FF2B5EF4-FFF2-40B4-BE49-F238E27FC236}">
                    <a16:creationId xmlns:a16="http://schemas.microsoft.com/office/drawing/2014/main" id="{DFEDA687-ED49-5D5F-23F9-5C2E209402B1}"/>
                  </a:ext>
                </a:extLst>
              </p:cNvPr>
              <p:cNvSpPr>
                <a:spLocks noChangeArrowheads="1"/>
              </p:cNvSpPr>
              <p:nvPr/>
            </p:nvSpPr>
            <p:spPr bwMode="auto">
              <a:xfrm>
                <a:off x="429" y="3279"/>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195" name="Line 58">
                <a:extLst>
                  <a:ext uri="{FF2B5EF4-FFF2-40B4-BE49-F238E27FC236}">
                    <a16:creationId xmlns:a16="http://schemas.microsoft.com/office/drawing/2014/main" id="{DEE7AFE4-5072-4298-CFCE-E25BCBB565F8}"/>
                  </a:ext>
                </a:extLst>
              </p:cNvPr>
              <p:cNvSpPr>
                <a:spLocks noChangeShapeType="1"/>
              </p:cNvSpPr>
              <p:nvPr/>
            </p:nvSpPr>
            <p:spPr bwMode="auto">
              <a:xfrm flipV="1">
                <a:off x="1701" y="3113"/>
                <a:ext cx="1633"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7189" name="Group 59">
              <a:extLst>
                <a:ext uri="{FF2B5EF4-FFF2-40B4-BE49-F238E27FC236}">
                  <a16:creationId xmlns:a16="http://schemas.microsoft.com/office/drawing/2014/main" id="{5B855661-8370-1AEC-E5CC-2E2B37B28391}"/>
                </a:ext>
              </a:extLst>
            </p:cNvPr>
            <p:cNvGrpSpPr>
              <a:grpSpLocks/>
            </p:cNvGrpSpPr>
            <p:nvPr/>
          </p:nvGrpSpPr>
          <p:grpSpPr bwMode="auto">
            <a:xfrm>
              <a:off x="4059" y="2712"/>
              <a:ext cx="1452" cy="227"/>
              <a:chOff x="4059" y="2712"/>
              <a:chExt cx="1452" cy="227"/>
            </a:xfrm>
          </p:grpSpPr>
          <p:sp>
            <p:nvSpPr>
              <p:cNvPr id="7192" name="Rectangle 61">
                <a:extLst>
                  <a:ext uri="{FF2B5EF4-FFF2-40B4-BE49-F238E27FC236}">
                    <a16:creationId xmlns:a16="http://schemas.microsoft.com/office/drawing/2014/main" id="{AAA9DAE1-3FF8-3906-CBD9-27108251303D}"/>
                  </a:ext>
                </a:extLst>
              </p:cNvPr>
              <p:cNvSpPr>
                <a:spLocks noChangeArrowheads="1"/>
              </p:cNvSpPr>
              <p:nvPr/>
            </p:nvSpPr>
            <p:spPr bwMode="auto">
              <a:xfrm>
                <a:off x="4240" y="2712"/>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191" name="Line 63">
                <a:extLst>
                  <a:ext uri="{FF2B5EF4-FFF2-40B4-BE49-F238E27FC236}">
                    <a16:creationId xmlns:a16="http://schemas.microsoft.com/office/drawing/2014/main" id="{2915F71B-55E1-47BB-9E61-4DFC4695C925}"/>
                  </a:ext>
                </a:extLst>
              </p:cNvPr>
              <p:cNvSpPr>
                <a:spLocks noChangeShapeType="1"/>
              </p:cNvSpPr>
              <p:nvPr/>
            </p:nvSpPr>
            <p:spPr bwMode="auto">
              <a:xfrm flipV="1">
                <a:off x="4059" y="2795"/>
                <a:ext cx="182"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84416D95-1DFF-8EA3-0BBE-5E15A95F85B3}"/>
              </a:ext>
            </a:extLst>
          </p:cNvPr>
          <p:cNvSpPr>
            <a:spLocks noGrp="1" noChangeArrowheads="1"/>
          </p:cNvSpPr>
          <p:nvPr>
            <p:ph type="title" idx="4294967295"/>
          </p:nvPr>
        </p:nvSpPr>
        <p:spPr/>
        <p:txBody>
          <a:bodyPr/>
          <a:lstStyle/>
          <a:p>
            <a:pPr eaLnBrk="1" hangingPunct="1"/>
            <a:r>
              <a:rPr lang="de-DE" altLang="de-DE"/>
              <a:t>Tafelbildinfo</a:t>
            </a:r>
          </a:p>
        </p:txBody>
      </p:sp>
      <p:sp>
        <p:nvSpPr>
          <p:cNvPr id="8195" name="Rectangle 5">
            <a:extLst>
              <a:ext uri="{FF2B5EF4-FFF2-40B4-BE49-F238E27FC236}">
                <a16:creationId xmlns:a16="http://schemas.microsoft.com/office/drawing/2014/main" id="{056C4BD5-D678-5FD7-5618-5603CF3C7A93}"/>
              </a:ext>
            </a:extLst>
          </p:cNvPr>
          <p:cNvSpPr>
            <a:spLocks noChangeArrowheads="1"/>
          </p:cNvSpPr>
          <p:nvPr/>
        </p:nvSpPr>
        <p:spPr bwMode="auto">
          <a:xfrm>
            <a:off x="0" y="6237288"/>
            <a:ext cx="9144000" cy="620712"/>
          </a:xfrm>
          <a:prstGeom prst="rect">
            <a:avLst/>
          </a:prstGeom>
          <a:solidFill>
            <a:srgbClr val="CDB4F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endParaRPr lang="de-DE" altLang="de-DE" sz="3800">
              <a:latin typeface="Arial" panose="020B0604020202020204" pitchFamily="34" charset="0"/>
            </a:endParaRPr>
          </a:p>
        </p:txBody>
      </p:sp>
      <p:sp>
        <p:nvSpPr>
          <p:cNvPr id="8196" name="Rectangle 6">
            <a:extLst>
              <a:ext uri="{FF2B5EF4-FFF2-40B4-BE49-F238E27FC236}">
                <a16:creationId xmlns:a16="http://schemas.microsoft.com/office/drawing/2014/main" id="{9654A128-D537-8EC8-C8FF-A9A4903AF33E}"/>
              </a:ext>
            </a:extLst>
          </p:cNvPr>
          <p:cNvSpPr>
            <a:spLocks noChangeArrowheads="1"/>
          </p:cNvSpPr>
          <p:nvPr/>
        </p:nvSpPr>
        <p:spPr bwMode="auto">
          <a:xfrm>
            <a:off x="4427538" y="692150"/>
            <a:ext cx="446563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200" dirty="0">
                <a:latin typeface="Arial" panose="020B0604020202020204" pitchFamily="34" charset="0"/>
              </a:rPr>
              <a:t> </a:t>
            </a:r>
            <a:endParaRPr lang="de-DE" altLang="de-DE" sz="1200" b="1" dirty="0">
              <a:latin typeface="Arial" panose="020B0604020202020204" pitchFamily="34" charset="0"/>
            </a:endParaRPr>
          </a:p>
          <a:p>
            <a:pPr eaLnBrk="1" hangingPunct="1">
              <a:spcBef>
                <a:spcPct val="0"/>
              </a:spcBef>
              <a:buClrTx/>
              <a:buFontTx/>
              <a:buNone/>
            </a:pPr>
            <a:r>
              <a:rPr lang="de-DE" altLang="de-DE" sz="1200" b="1" dirty="0">
                <a:latin typeface="Arial" panose="020B0604020202020204" pitchFamily="34" charset="0"/>
              </a:rPr>
              <a:t>Impressum</a:t>
            </a: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 Österreichischer Bundesverlag Schulbuch GmbH &amp; Co. KG, Wien 2026</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cs typeface="Arial" panose="020B0604020202020204" pitchFamily="34" charset="0"/>
              </a:rPr>
              <a:t>Redaktion und Herstellung: Dr. Marion Reich, Wien</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rPr>
              <a:t>Grafiknachweis: Dr. Michel Fleck, Wien</a:t>
            </a:r>
          </a:p>
          <a:p>
            <a:pPr eaLnBrk="1" hangingPunct="1">
              <a:spcBef>
                <a:spcPct val="0"/>
              </a:spcBef>
              <a:buClrTx/>
              <a:buFontTx/>
              <a:buNone/>
            </a:pPr>
            <a:endParaRPr lang="de-DE" altLang="de-DE" sz="1200" dirty="0">
              <a:latin typeface="Arial" panose="020B0604020202020204" pitchFamily="34" charset="0"/>
              <a:cs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Alle Rechte vorbehalten.</a:t>
            </a:r>
          </a:p>
          <a:p>
            <a:pPr eaLnBrk="1" hangingPunct="1">
              <a:spcBef>
                <a:spcPct val="0"/>
              </a:spcBef>
              <a:buClrTx/>
              <a:buFontTx/>
              <a:buNone/>
            </a:pPr>
            <a:r>
              <a:rPr lang="de-DE" altLang="de-DE" sz="1200" dirty="0">
                <a:latin typeface="Arial" panose="020B0604020202020204" pitchFamily="34" charset="0"/>
              </a:rPr>
              <a:t>www.oebv.at</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Jede Nutzung in anderen als den genannten Fällen bedarf der vorherigen schriftlichen Einwilligung des Verlages.</a:t>
            </a:r>
          </a:p>
        </p:txBody>
      </p:sp>
      <p:sp>
        <p:nvSpPr>
          <p:cNvPr id="8197" name="AutoShape 5">
            <a:hlinkClick r:id="" action="ppaction://hlinkshowjump?jump=lastslideviewed" highlightClick="1"/>
            <a:extLst>
              <a:ext uri="{FF2B5EF4-FFF2-40B4-BE49-F238E27FC236}">
                <a16:creationId xmlns:a16="http://schemas.microsoft.com/office/drawing/2014/main" id="{CB4F69FB-9E26-CA9E-AB55-7115344BA0CE}"/>
              </a:ext>
            </a:extLst>
          </p:cNvPr>
          <p:cNvSpPr>
            <a:spLocks noChangeArrowheads="1"/>
          </p:cNvSpPr>
          <p:nvPr/>
        </p:nvSpPr>
        <p:spPr bwMode="auto">
          <a:xfrm>
            <a:off x="539750" y="5876925"/>
            <a:ext cx="287338" cy="287338"/>
          </a:xfrm>
          <a:prstGeom prst="actionButtonReturn">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8198" name="Rectangle 6">
            <a:extLst>
              <a:ext uri="{FF2B5EF4-FFF2-40B4-BE49-F238E27FC236}">
                <a16:creationId xmlns:a16="http://schemas.microsoft.com/office/drawing/2014/main" id="{A99C67DE-222E-23DF-7B71-45750A980CA9}"/>
              </a:ext>
            </a:extLst>
          </p:cNvPr>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100"/>
              <a:t> </a:t>
            </a:r>
            <a:endParaRPr lang="de-DE" altLang="de-DE" sz="1100" b="1"/>
          </a:p>
          <a:p>
            <a:pPr eaLnBrk="1" hangingPunct="1">
              <a:spcBef>
                <a:spcPct val="0"/>
              </a:spcBef>
              <a:buClrTx/>
              <a:buFontTx/>
              <a:buNone/>
            </a:pPr>
            <a:r>
              <a:rPr lang="de-DE" altLang="de-DE" sz="1200" b="1">
                <a:latin typeface="Arial" panose="020B0604020202020204" pitchFamily="34" charset="0"/>
              </a:rPr>
              <a:t>Hinweise zum Einsatz</a:t>
            </a:r>
          </a:p>
          <a:p>
            <a:pPr eaLnBrk="1" hangingPunct="1">
              <a:lnSpc>
                <a:spcPct val="80000"/>
              </a:lnSpc>
              <a:buClr>
                <a:schemeClr val="tx1"/>
              </a:buClr>
              <a:buFontTx/>
              <a:buChar char="•"/>
            </a:pPr>
            <a:r>
              <a:rPr lang="de-DE" altLang="de-DE" sz="1200">
                <a:latin typeface="Arial" panose="020B0604020202020204" pitchFamily="34" charset="0"/>
              </a:rPr>
              <a:t> Die Folie „Schrittweiser Aufbau des Tafelbildes“ ermöglicht ein Vorgehen in Schritten mit der Maustaste, die Folie wird entwickelnd nach Klick aufgebaut.</a:t>
            </a:r>
          </a:p>
          <a:p>
            <a:pPr eaLnBrk="1" hangingPunct="1">
              <a:lnSpc>
                <a:spcPct val="80000"/>
              </a:lnSpc>
              <a:buClr>
                <a:schemeClr val="tx1"/>
              </a:buClr>
              <a:buFontTx/>
              <a:buChar char="•"/>
            </a:pPr>
            <a:r>
              <a:rPr lang="de-DE" altLang="de-DE" sz="1200">
                <a:latin typeface="Arial" panose="020B0604020202020204" pitchFamily="34" charset="0"/>
              </a:rPr>
              <a:t> Die Folie „Vollständige Ansicht“ erscheint sofort als Vollbild.</a:t>
            </a:r>
          </a:p>
          <a:p>
            <a:pPr eaLnBrk="1" hangingPunct="1">
              <a:lnSpc>
                <a:spcPct val="80000"/>
              </a:lnSpc>
              <a:buClr>
                <a:schemeClr val="tx1"/>
              </a:buClr>
              <a:buFontTx/>
              <a:buChar char="•"/>
            </a:pPr>
            <a:r>
              <a:rPr lang="de-DE" altLang="de-DE" sz="1200">
                <a:latin typeface="Arial" panose="020B0604020202020204" pitchFamily="34" charset="0"/>
              </a:rPr>
              <a:t> Die letzte Folie „Zum Ausfüllen“ gibt nur ein Gerüst vor, das Sie ausfüllen können: entweder auf eine OHP-Folie kopiert oder mit Hilfe des Whiteboards und der Stiftfunktion in Powerpoint. Oder Sie drucken die Folie einfach aus und beschriften sie dann.</a:t>
            </a:r>
          </a:p>
          <a:p>
            <a:pPr eaLnBrk="1" hangingPunct="1">
              <a:lnSpc>
                <a:spcPct val="80000"/>
              </a:lnSpc>
              <a:buFontTx/>
              <a:buChar char="-"/>
            </a:pPr>
            <a:endParaRPr lang="de-DE" altLang="de-DE" sz="1200">
              <a:latin typeface="Arial" panose="020B0604020202020204" pitchFamily="34" charset="0"/>
            </a:endParaRPr>
          </a:p>
          <a:p>
            <a:pPr eaLnBrk="1" hangingPunct="1">
              <a:lnSpc>
                <a:spcPct val="80000"/>
              </a:lnSpc>
              <a:buFontTx/>
              <a:buNone/>
            </a:pPr>
            <a:r>
              <a:rPr lang="de-DE" altLang="de-DE" sz="1200">
                <a:latin typeface="Arial" panose="020B0604020202020204" pitchFamily="34" charset="0"/>
              </a:rPr>
              <a:t>Wir wünschen Ihnen einen erfolgreichen Unterricht!</a:t>
            </a: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p:txBody>
      </p:sp>
      <p:pic>
        <p:nvPicPr>
          <p:cNvPr id="8199" name="Picture 2">
            <a:extLst>
              <a:ext uri="{FF2B5EF4-FFF2-40B4-BE49-F238E27FC236}">
                <a16:creationId xmlns:a16="http://schemas.microsoft.com/office/drawing/2014/main" id="{63B904D5-F7C4-4FC3-7421-545AC80F2A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550" y="53006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theme/theme1.xml><?xml version="1.0" encoding="utf-8"?>
<a:theme xmlns:a="http://schemas.openxmlformats.org/drawingml/2006/main" name="BioTOP 4">
  <a:themeElements>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ioTOP 4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ioTOP 4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ioTOP 4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ioTOP 4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BioTOP 4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PoloST11KLeicht"/>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nutzerdefiniertes Design 1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enutzerdefiniertes Design 1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5">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6">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070327_EMFR</Template>
  <TotalTime>0</TotalTime>
  <Words>284</Words>
  <Application>Microsoft Office PowerPoint</Application>
  <PresentationFormat>Bildschirmpräsentation (4:3)</PresentationFormat>
  <Paragraphs>46</Paragraphs>
  <Slides>5</Slides>
  <Notes>1</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5</vt:i4>
      </vt:variant>
    </vt:vector>
  </HeadingPairs>
  <TitlesOfParts>
    <vt:vector size="11" baseType="lpstr">
      <vt:lpstr>Arial</vt:lpstr>
      <vt:lpstr>PoloST11KBuch</vt:lpstr>
      <vt:lpstr>PoloST11KLeicht</vt:lpstr>
      <vt:lpstr>Wingdings</vt:lpstr>
      <vt:lpstr>BioTOP 4</vt:lpstr>
      <vt:lpstr>Benutzerdefiniertes Design</vt:lpstr>
      <vt:lpstr>Die männlichen Geschlechtsorgane</vt:lpstr>
      <vt:lpstr>Die männlichen Geschlechtsorgane</vt:lpstr>
      <vt:lpstr>Die männlichen Geschlechtsorgane</vt:lpstr>
      <vt:lpstr>Die männlichen Geschlechtsorgane</vt:lpstr>
      <vt:lpstr>Tafelbildinfo</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männlichen Geschlechtsorgane</dc:title>
  <dc:creator>Sabrina</dc:creator>
  <cp:lastModifiedBy>Marion Heszle</cp:lastModifiedBy>
  <cp:revision>293</cp:revision>
  <dcterms:created xsi:type="dcterms:W3CDTF">2008-04-29T08:40:23Z</dcterms:created>
  <dcterms:modified xsi:type="dcterms:W3CDTF">2026-05-12T12:48:01Z</dcterms:modified>
</cp:coreProperties>
</file>