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8" r:id="rId4"/>
    <p:sldId id="309" r:id="rId5"/>
    <p:sldId id="310" r:id="rId6"/>
    <p:sldId id="311" r:id="rId7"/>
  </p:sldIdLst>
  <p:sldSz cx="9144000" cy="6858000" type="screen4x3"/>
  <p:notesSz cx="6810375" cy="9942513"/>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4AFCC"/>
    <a:srgbClr val="A8CCD9"/>
    <a:srgbClr val="549BB5"/>
    <a:srgbClr val="FFFFFF"/>
    <a:srgbClr val="FEFBB8"/>
    <a:srgbClr val="FFF1B3"/>
    <a:srgbClr val="89D8FF"/>
    <a:srgbClr val="0088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6482" autoAdjust="0"/>
  </p:normalViewPr>
  <p:slideViewPr>
    <p:cSldViewPr>
      <p:cViewPr varScale="1">
        <p:scale>
          <a:sx n="156" d="100"/>
          <a:sy n="156" d="100"/>
        </p:scale>
        <p:origin x="3432" y="156"/>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B355C3F-8AF8-44EB-BE03-E331397AEFA0}"/>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661837A2-C848-A96D-B674-F86ECB4F1730}"/>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buClrTx/>
              <a:buFontTx/>
              <a:buNone/>
              <a:defRPr sz="1200">
                <a:solidFill>
                  <a:schemeClr val="tx1"/>
                </a:solidFill>
                <a:latin typeface="Arial" charset="0"/>
              </a:defRPr>
            </a:lvl1pPr>
          </a:lstStyle>
          <a:p>
            <a:pPr>
              <a:defRPr/>
            </a:pPr>
            <a:endParaRPr lang="de-DE"/>
          </a:p>
        </p:txBody>
      </p:sp>
      <p:sp>
        <p:nvSpPr>
          <p:cNvPr id="4100" name="Rectangle 4">
            <a:extLst>
              <a:ext uri="{FF2B5EF4-FFF2-40B4-BE49-F238E27FC236}">
                <a16:creationId xmlns:a16="http://schemas.microsoft.com/office/drawing/2014/main" id="{B26C5FA8-0C13-3BC4-5930-6AF2DCEB32ED}"/>
              </a:ext>
            </a:extLst>
          </p:cNvPr>
          <p:cNvSpPr>
            <a:spLocks noGrp="1" noRot="1" noChangeAspec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43F0FE02-5CFC-A532-F4EC-EF1DD331ECB5}"/>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756E162A-D4C6-0CAD-CCD6-0E20E8BA40C0}"/>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B9DBC905-E50C-A24C-AEAF-1856EFFEC549}"/>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defRPr>
            </a:lvl1pPr>
          </a:lstStyle>
          <a:p>
            <a:pPr>
              <a:defRPr/>
            </a:pPr>
            <a:fld id="{EE9CECD2-98DF-4749-AAD3-5E24B5FFBB08}"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484BE0DE-7DA1-DE26-4D7E-4E54C1B198E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A249906-D036-4568-8B21-1D56AE4AE183}" type="slidenum">
              <a:rPr lang="de-DE" altLang="de-DE"/>
              <a:pPr>
                <a:spcBef>
                  <a:spcPct val="0"/>
                </a:spcBef>
              </a:pPr>
              <a:t>1</a:t>
            </a:fld>
            <a:endParaRPr lang="de-DE" altLang="de-DE"/>
          </a:p>
        </p:txBody>
      </p:sp>
      <p:sp>
        <p:nvSpPr>
          <p:cNvPr id="6147" name="Rectangle 2">
            <a:extLst>
              <a:ext uri="{FF2B5EF4-FFF2-40B4-BE49-F238E27FC236}">
                <a16:creationId xmlns:a16="http://schemas.microsoft.com/office/drawing/2014/main" id="{6D4C67A9-1CA7-60AB-47F5-C2E2971F31B2}"/>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8384DBBE-F299-540B-725B-05AA03A341F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5B0129F-BF53-AA14-72A3-B2E92130D848}"/>
              </a:ext>
            </a:extLst>
          </p:cNvPr>
          <p:cNvSpPr>
            <a:spLocks noChangeArrowheads="1"/>
          </p:cNvSpPr>
          <p:nvPr userDrawn="1"/>
        </p:nvSpPr>
        <p:spPr bwMode="auto">
          <a:xfrm>
            <a:off x="0" y="1412875"/>
            <a:ext cx="9144000" cy="5445125"/>
          </a:xfrm>
          <a:prstGeom prst="rect">
            <a:avLst/>
          </a:prstGeom>
          <a:noFill/>
          <a:ln>
            <a:noFill/>
          </a:ln>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9ED95728-B658-4818-7ED9-95B6BFE701BD}"/>
              </a:ext>
            </a:extLst>
          </p:cNvPr>
          <p:cNvSpPr>
            <a:spLocks noChangeArrowheads="1"/>
          </p:cNvSpPr>
          <p:nvPr userDrawn="1"/>
        </p:nvSpPr>
        <p:spPr bwMode="auto">
          <a:xfrm>
            <a:off x="0" y="0"/>
            <a:ext cx="9144000" cy="2060575"/>
          </a:xfrm>
          <a:prstGeom prst="rect">
            <a:avLst/>
          </a:prstGeom>
          <a:solidFill>
            <a:srgbClr val="54AFCC"/>
          </a:solidFill>
          <a:ln>
            <a:noFill/>
          </a:ln>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BE1F8C31-C0B4-62B2-0C2F-90E7D442E9C7}"/>
              </a:ext>
            </a:extLst>
          </p:cNvPr>
          <p:cNvSpPr txBox="1">
            <a:spLocks noChangeArrowheads="1"/>
          </p:cNvSpPr>
          <p:nvPr userDrawn="1"/>
        </p:nvSpPr>
        <p:spPr bwMode="auto">
          <a:xfrm>
            <a:off x="6156325" y="115888"/>
            <a:ext cx="2592388" cy="731837"/>
          </a:xfrm>
          <a:prstGeom prst="rect">
            <a:avLst/>
          </a:prstGeom>
          <a:noFill/>
          <a:ln>
            <a:noFill/>
          </a:ln>
          <a:effec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rgbClr val="FFFFFF"/>
                </a:solidFill>
              </a:rPr>
              <a:t>BioTOP 3</a:t>
            </a:r>
          </a:p>
        </p:txBody>
      </p:sp>
      <p:pic>
        <p:nvPicPr>
          <p:cNvPr id="5" name="Picture 2">
            <a:extLst>
              <a:ext uri="{FF2B5EF4-FFF2-40B4-BE49-F238E27FC236}">
                <a16:creationId xmlns:a16="http://schemas.microsoft.com/office/drawing/2014/main" id="{FE8C5418-5E40-FC98-DC27-C5EFC37E5C4B}"/>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198952192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906334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1116612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26688942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2877779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597672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213276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011198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7599255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4936208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1760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5828094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5299249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2608799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48731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82029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283317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716567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7986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395615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40831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12492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759103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B0413CCC-21AB-B695-1A6C-328658C07555}"/>
              </a:ext>
            </a:extLst>
          </p:cNvPr>
          <p:cNvSpPr>
            <a:spLocks noChangeArrowheads="1"/>
          </p:cNvSpPr>
          <p:nvPr userDrawn="1"/>
        </p:nvSpPr>
        <p:spPr bwMode="auto">
          <a:xfrm>
            <a:off x="0" y="0"/>
            <a:ext cx="9144000" cy="476250"/>
          </a:xfrm>
          <a:prstGeom prst="rect">
            <a:avLst/>
          </a:prstGeom>
          <a:solidFill>
            <a:srgbClr val="54AFCC"/>
          </a:solidFill>
          <a:ln>
            <a:noFill/>
          </a:ln>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06D611DF-123B-6A4D-16EE-1F68E0B5D4D9}"/>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AA411620-D9BB-898B-5DE6-67745101F987}"/>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F7F09AE6-D3D2-E3E4-52C7-24B85481C0A4}"/>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eaLnBrk="1" hangingPunct="1">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011C9700-3C2C-BF7C-83D9-CCC5B2C32C44}"/>
              </a:ext>
            </a:extLst>
          </p:cNvPr>
          <p:cNvSpPr>
            <a:spLocks noChangeArrowheads="1"/>
          </p:cNvSpPr>
          <p:nvPr userDrawn="1"/>
        </p:nvSpPr>
        <p:spPr bwMode="auto">
          <a:xfrm>
            <a:off x="8388350" y="6237288"/>
            <a:ext cx="287338" cy="287337"/>
          </a:xfrm>
          <a:prstGeom prst="actionButtonInformation">
            <a:avLst/>
          </a:prstGeom>
          <a:solidFill>
            <a:srgbClr val="54AFCC"/>
          </a:solidFill>
          <a:ln>
            <a:noFill/>
          </a:ln>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EB70DC03-3406-AD09-6D10-8DE5F5724509}"/>
              </a:ext>
            </a:extLst>
          </p:cNvPr>
          <p:cNvSpPr>
            <a:spLocks noChangeArrowheads="1"/>
          </p:cNvSpPr>
          <p:nvPr userDrawn="1"/>
        </p:nvSpPr>
        <p:spPr bwMode="auto">
          <a:xfrm>
            <a:off x="7956550" y="6237288"/>
            <a:ext cx="287338" cy="287337"/>
          </a:xfrm>
          <a:prstGeom prst="actionButtonBeginning">
            <a:avLst/>
          </a:prstGeom>
          <a:solidFill>
            <a:srgbClr val="54AFCC"/>
          </a:solidFill>
          <a:ln>
            <a:noFill/>
          </a:ln>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4ABFC6AC-1482-67BF-5B70-5F59D108B8E2}"/>
              </a:ext>
            </a:extLst>
          </p:cNvPr>
          <p:cNvSpPr txBox="1">
            <a:spLocks noChangeArrowheads="1"/>
          </p:cNvSpPr>
          <p:nvPr userDrawn="1"/>
        </p:nvSpPr>
        <p:spPr bwMode="auto">
          <a:xfrm>
            <a:off x="7235825" y="0"/>
            <a:ext cx="1584325" cy="457200"/>
          </a:xfrm>
          <a:prstGeom prst="rect">
            <a:avLst/>
          </a:prstGeom>
          <a:noFill/>
          <a:ln>
            <a:noFill/>
          </a:ln>
          <a:effec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rgbClr val="FFFFFF"/>
                </a:solidFill>
              </a:rPr>
              <a:t>BioTOP 3</a:t>
            </a:r>
          </a:p>
        </p:txBody>
      </p:sp>
    </p:spTree>
  </p:cSld>
  <p:clrMap bg1="lt1" tx1="dk1" bg2="lt2" tx2="dk2" accent1="accent1" accent2="accent2" accent3="accent3" accent4="accent4" accent5="accent5" accent6="accent6" hlink="hlink" folHlink="folHlink"/>
  <p:sldLayoutIdLst>
    <p:sldLayoutId id="2147483797"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19B4F34-47CA-1035-EFA5-516C600F1D1A}"/>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5DF09165-10C5-D34E-6F6B-9E729419C4AB}"/>
              </a:ext>
            </a:extLst>
          </p:cNvPr>
          <p:cNvSpPr>
            <a:spLocks noGrp="1" noChangeArrowheads="1"/>
          </p:cNvSpPr>
          <p:nvPr>
            <p:ph type="ctrTitle"/>
          </p:nvPr>
        </p:nvSpPr>
        <p:spPr>
          <a:xfrm>
            <a:off x="468313" y="836613"/>
            <a:ext cx="7772400" cy="792162"/>
          </a:xfrm>
        </p:spPr>
        <p:txBody>
          <a:bodyPr/>
          <a:lstStyle/>
          <a:p>
            <a:pPr eaLnBrk="1" hangingPunct="1"/>
            <a:r>
              <a:rPr lang="de-DE" altLang="de-DE" sz="3400"/>
              <a:t>Fortpflanzung des Regenwurms</a:t>
            </a:r>
          </a:p>
        </p:txBody>
      </p:sp>
      <p:sp>
        <p:nvSpPr>
          <p:cNvPr id="5123" name="Text Box 17">
            <a:extLst>
              <a:ext uri="{FF2B5EF4-FFF2-40B4-BE49-F238E27FC236}">
                <a16:creationId xmlns:a16="http://schemas.microsoft.com/office/drawing/2014/main" id="{9C74EB66-60F5-7F46-D9B8-0494D4232DFC}"/>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solidFill>
          <a:srgbClr val="F2F6EA"/>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0E156E6-AB08-16D6-E196-4982164DF3C6}"/>
              </a:ext>
            </a:extLst>
          </p:cNvPr>
          <p:cNvSpPr>
            <a:spLocks noGrp="1" noChangeArrowheads="1"/>
          </p:cNvSpPr>
          <p:nvPr>
            <p:ph type="title"/>
          </p:nvPr>
        </p:nvSpPr>
        <p:spPr/>
        <p:txBody>
          <a:bodyPr/>
          <a:lstStyle/>
          <a:p>
            <a:r>
              <a:rPr lang="de-DE" altLang="de-DE"/>
              <a:t>Fortpflanzung des Regenwurms</a:t>
            </a:r>
          </a:p>
        </p:txBody>
      </p:sp>
      <p:sp>
        <p:nvSpPr>
          <p:cNvPr id="141320" name="Text Box 8">
            <a:extLst>
              <a:ext uri="{FF2B5EF4-FFF2-40B4-BE49-F238E27FC236}">
                <a16:creationId xmlns:a16="http://schemas.microsoft.com/office/drawing/2014/main" id="{EC3343AD-ECC3-9DE0-22A4-5BA0114BB22E}"/>
              </a:ext>
            </a:extLst>
          </p:cNvPr>
          <p:cNvSpPr txBox="1">
            <a:spLocks noChangeArrowheads="1"/>
          </p:cNvSpPr>
          <p:nvPr/>
        </p:nvSpPr>
        <p:spPr bwMode="auto">
          <a:xfrm>
            <a:off x="754063" y="3487738"/>
            <a:ext cx="2665412" cy="338137"/>
          </a:xfrm>
          <a:prstGeom prst="rect">
            <a:avLst/>
          </a:prstGeom>
          <a:noFill/>
          <a:ln>
            <a:noFill/>
          </a:ln>
          <a:effec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defRPr/>
            </a:pPr>
            <a:r>
              <a:rPr lang="de-DE" altLang="de-DE" sz="1600" spc="-30" dirty="0">
                <a:latin typeface="Arial" panose="020B0604020202020204" pitchFamily="34" charset="0"/>
              </a:rPr>
              <a:t>Spermientaschenöffnungen</a:t>
            </a:r>
          </a:p>
        </p:txBody>
      </p:sp>
      <p:sp>
        <p:nvSpPr>
          <p:cNvPr id="141385" name="Text Box 73">
            <a:extLst>
              <a:ext uri="{FF2B5EF4-FFF2-40B4-BE49-F238E27FC236}">
                <a16:creationId xmlns:a16="http://schemas.microsoft.com/office/drawing/2014/main" id="{12215980-A48D-EDB4-4651-FF28DA5339FA}"/>
              </a:ext>
            </a:extLst>
          </p:cNvPr>
          <p:cNvSpPr txBox="1">
            <a:spLocks noChangeArrowheads="1"/>
          </p:cNvSpPr>
          <p:nvPr/>
        </p:nvSpPr>
        <p:spPr bwMode="auto">
          <a:xfrm>
            <a:off x="755650" y="3998913"/>
            <a:ext cx="2447925"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männliche Geschlechtsöffnung</a:t>
            </a:r>
          </a:p>
        </p:txBody>
      </p:sp>
      <p:sp>
        <p:nvSpPr>
          <p:cNvPr id="141391" name="Text Box 79">
            <a:extLst>
              <a:ext uri="{FF2B5EF4-FFF2-40B4-BE49-F238E27FC236}">
                <a16:creationId xmlns:a16="http://schemas.microsoft.com/office/drawing/2014/main" id="{D3AC22ED-BF8C-3900-6D9D-8D3196EF2789}"/>
              </a:ext>
            </a:extLst>
          </p:cNvPr>
          <p:cNvSpPr txBox="1">
            <a:spLocks noChangeArrowheads="1"/>
          </p:cNvSpPr>
          <p:nvPr/>
        </p:nvSpPr>
        <p:spPr bwMode="auto">
          <a:xfrm>
            <a:off x="757238" y="4791075"/>
            <a:ext cx="21590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weibliche Geschlechtsöffnung</a:t>
            </a:r>
          </a:p>
        </p:txBody>
      </p:sp>
      <p:sp>
        <p:nvSpPr>
          <p:cNvPr id="141403" name="Text Box 91">
            <a:extLst>
              <a:ext uri="{FF2B5EF4-FFF2-40B4-BE49-F238E27FC236}">
                <a16:creationId xmlns:a16="http://schemas.microsoft.com/office/drawing/2014/main" id="{B864CB4E-957D-25DC-412F-091524CF79D3}"/>
              </a:ext>
            </a:extLst>
          </p:cNvPr>
          <p:cNvSpPr txBox="1">
            <a:spLocks noChangeArrowheads="1"/>
          </p:cNvSpPr>
          <p:nvPr/>
        </p:nvSpPr>
        <p:spPr bwMode="auto">
          <a:xfrm>
            <a:off x="754063" y="5583238"/>
            <a:ext cx="18018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Gürtel</a:t>
            </a:r>
          </a:p>
        </p:txBody>
      </p:sp>
      <p:grpSp>
        <p:nvGrpSpPr>
          <p:cNvPr id="141481" name="Group 169">
            <a:extLst>
              <a:ext uri="{FF2B5EF4-FFF2-40B4-BE49-F238E27FC236}">
                <a16:creationId xmlns:a16="http://schemas.microsoft.com/office/drawing/2014/main" id="{EA2B6480-F908-C4D0-993C-203228CE5EFE}"/>
              </a:ext>
            </a:extLst>
          </p:cNvPr>
          <p:cNvGrpSpPr>
            <a:grpSpLocks/>
          </p:cNvGrpSpPr>
          <p:nvPr/>
        </p:nvGrpSpPr>
        <p:grpSpPr bwMode="auto">
          <a:xfrm>
            <a:off x="4716463" y="620713"/>
            <a:ext cx="3265487" cy="1584325"/>
            <a:chOff x="2971" y="391"/>
            <a:chExt cx="2057" cy="998"/>
          </a:xfrm>
        </p:grpSpPr>
        <p:pic>
          <p:nvPicPr>
            <p:cNvPr id="7235" name="Picture 140" descr="regenwurm2_1">
              <a:extLst>
                <a:ext uri="{FF2B5EF4-FFF2-40B4-BE49-F238E27FC236}">
                  <a16:creationId xmlns:a16="http://schemas.microsoft.com/office/drawing/2014/main" id="{32C0B443-AB54-972E-0746-D3855D4BD2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 y="391"/>
              <a:ext cx="1542" cy="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36" name="Rectangle 146">
              <a:extLst>
                <a:ext uri="{FF2B5EF4-FFF2-40B4-BE49-F238E27FC236}">
                  <a16:creationId xmlns:a16="http://schemas.microsoft.com/office/drawing/2014/main" id="{B5148744-8C26-C41D-FD2D-7D8D845B762D}"/>
                </a:ext>
              </a:extLst>
            </p:cNvPr>
            <p:cNvSpPr>
              <a:spLocks noChangeArrowheads="1"/>
            </p:cNvSpPr>
            <p:nvPr/>
          </p:nvSpPr>
          <p:spPr bwMode="auto">
            <a:xfrm>
              <a:off x="2971" y="845"/>
              <a:ext cx="2041" cy="544"/>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7" name="Text Box 150">
              <a:extLst>
                <a:ext uri="{FF2B5EF4-FFF2-40B4-BE49-F238E27FC236}">
                  <a16:creationId xmlns:a16="http://schemas.microsoft.com/office/drawing/2014/main" id="{2E1C42AD-34D2-81EB-1DA3-E7F16D6D3E77}"/>
                </a:ext>
              </a:extLst>
            </p:cNvPr>
            <p:cNvSpPr txBox="1">
              <a:spLocks noChangeArrowheads="1"/>
            </p:cNvSpPr>
            <p:nvPr/>
          </p:nvSpPr>
          <p:spPr bwMode="auto">
            <a:xfrm>
              <a:off x="2971" y="845"/>
              <a:ext cx="2057" cy="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Austausch von Spermien und </a:t>
              </a:r>
              <a:br>
                <a:rPr lang="de-DE" altLang="de-DE" sz="1600">
                  <a:latin typeface="Arial" panose="020B0604020202020204" pitchFamily="34" charset="0"/>
                </a:rPr>
              </a:br>
              <a:r>
                <a:rPr lang="de-DE" altLang="de-DE" sz="1600">
                  <a:latin typeface="Arial" panose="020B0604020202020204" pitchFamily="34" charset="0"/>
                </a:rPr>
                <a:t>Speicherung der Spermien in den </a:t>
              </a:r>
              <a:br>
                <a:rPr lang="de-DE" altLang="de-DE" sz="1600">
                  <a:latin typeface="Arial" panose="020B0604020202020204" pitchFamily="34" charset="0"/>
                </a:rPr>
              </a:br>
              <a:r>
                <a:rPr lang="de-DE" altLang="de-DE" sz="1600">
                  <a:latin typeface="Arial" panose="020B0604020202020204" pitchFamily="34" charset="0"/>
                </a:rPr>
                <a:t>Spermientaschen</a:t>
              </a:r>
            </a:p>
          </p:txBody>
        </p:sp>
      </p:grpSp>
      <p:grpSp>
        <p:nvGrpSpPr>
          <p:cNvPr id="141483" name="Group 171">
            <a:extLst>
              <a:ext uri="{FF2B5EF4-FFF2-40B4-BE49-F238E27FC236}">
                <a16:creationId xmlns:a16="http://schemas.microsoft.com/office/drawing/2014/main" id="{D6CD86F1-CAF1-825E-08E2-576F3A0F9B1D}"/>
              </a:ext>
            </a:extLst>
          </p:cNvPr>
          <p:cNvGrpSpPr>
            <a:grpSpLocks/>
          </p:cNvGrpSpPr>
          <p:nvPr/>
        </p:nvGrpSpPr>
        <p:grpSpPr bwMode="auto">
          <a:xfrm>
            <a:off x="4716463" y="1052513"/>
            <a:ext cx="2663825" cy="1871662"/>
            <a:chOff x="2971" y="663"/>
            <a:chExt cx="1678" cy="1179"/>
          </a:xfrm>
        </p:grpSpPr>
        <p:pic>
          <p:nvPicPr>
            <p:cNvPr id="7232" name="Picture 141" descr="regenwurm2_2">
              <a:extLst>
                <a:ext uri="{FF2B5EF4-FFF2-40B4-BE49-F238E27FC236}">
                  <a16:creationId xmlns:a16="http://schemas.microsoft.com/office/drawing/2014/main" id="{FA33B840-FB33-3B49-FC21-C7B98B70AF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 y="1441"/>
              <a:ext cx="1496" cy="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33" name="Line 152">
              <a:extLst>
                <a:ext uri="{FF2B5EF4-FFF2-40B4-BE49-F238E27FC236}">
                  <a16:creationId xmlns:a16="http://schemas.microsoft.com/office/drawing/2014/main" id="{BA1740A5-1266-7BE3-C39B-3558FACB0FA2}"/>
                </a:ext>
              </a:extLst>
            </p:cNvPr>
            <p:cNvSpPr>
              <a:spLocks noChangeShapeType="1"/>
            </p:cNvSpPr>
            <p:nvPr/>
          </p:nvSpPr>
          <p:spPr bwMode="auto">
            <a:xfrm flipH="1">
              <a:off x="4468" y="1389"/>
              <a:ext cx="181" cy="272"/>
            </a:xfrm>
            <a:prstGeom prst="line">
              <a:avLst/>
            </a:prstGeom>
            <a:noFill/>
            <a:ln w="19050">
              <a:solidFill>
                <a:srgbClr val="54A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34" name="Line 153">
              <a:extLst>
                <a:ext uri="{FF2B5EF4-FFF2-40B4-BE49-F238E27FC236}">
                  <a16:creationId xmlns:a16="http://schemas.microsoft.com/office/drawing/2014/main" id="{752BF51A-BC80-A81F-97A0-762C622A9B8D}"/>
                </a:ext>
              </a:extLst>
            </p:cNvPr>
            <p:cNvSpPr>
              <a:spLocks noChangeShapeType="1"/>
            </p:cNvSpPr>
            <p:nvPr/>
          </p:nvSpPr>
          <p:spPr bwMode="auto">
            <a:xfrm>
              <a:off x="4558" y="663"/>
              <a:ext cx="90" cy="182"/>
            </a:xfrm>
            <a:prstGeom prst="line">
              <a:avLst/>
            </a:prstGeom>
            <a:noFill/>
            <a:ln w="19050">
              <a:solidFill>
                <a:srgbClr val="54A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490" name="Group 178">
            <a:extLst>
              <a:ext uri="{FF2B5EF4-FFF2-40B4-BE49-F238E27FC236}">
                <a16:creationId xmlns:a16="http://schemas.microsoft.com/office/drawing/2014/main" id="{CF2263D1-955E-3F47-A3E3-96F2434837CB}"/>
              </a:ext>
            </a:extLst>
          </p:cNvPr>
          <p:cNvGrpSpPr>
            <a:grpSpLocks/>
          </p:cNvGrpSpPr>
          <p:nvPr/>
        </p:nvGrpSpPr>
        <p:grpSpPr bwMode="auto">
          <a:xfrm>
            <a:off x="4716463" y="2924175"/>
            <a:ext cx="3743325" cy="1728788"/>
            <a:chOff x="2971" y="1842"/>
            <a:chExt cx="2358" cy="1089"/>
          </a:xfrm>
        </p:grpSpPr>
        <p:sp>
          <p:nvSpPr>
            <p:cNvPr id="7229" name="Rectangle 155">
              <a:extLst>
                <a:ext uri="{FF2B5EF4-FFF2-40B4-BE49-F238E27FC236}">
                  <a16:creationId xmlns:a16="http://schemas.microsoft.com/office/drawing/2014/main" id="{62CC46E0-BBFB-04EE-9755-21095D0CEBFD}"/>
                </a:ext>
              </a:extLst>
            </p:cNvPr>
            <p:cNvSpPr>
              <a:spLocks noChangeArrowheads="1"/>
            </p:cNvSpPr>
            <p:nvPr/>
          </p:nvSpPr>
          <p:spPr bwMode="auto">
            <a:xfrm>
              <a:off x="2971" y="1842"/>
              <a:ext cx="2358" cy="681"/>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0" name="Text Box 156">
              <a:extLst>
                <a:ext uri="{FF2B5EF4-FFF2-40B4-BE49-F238E27FC236}">
                  <a16:creationId xmlns:a16="http://schemas.microsoft.com/office/drawing/2014/main" id="{E55A31E4-1BFD-041F-A2AF-493F5B9168E0}"/>
                </a:ext>
              </a:extLst>
            </p:cNvPr>
            <p:cNvSpPr txBox="1">
              <a:spLocks noChangeArrowheads="1"/>
            </p:cNvSpPr>
            <p:nvPr/>
          </p:nvSpPr>
          <p:spPr bwMode="auto">
            <a:xfrm>
              <a:off x="2971" y="1842"/>
              <a:ext cx="2305" cy="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Der Schleimring wird beim Abstreifen </a:t>
              </a:r>
              <a:br>
                <a:rPr lang="de-DE" altLang="de-DE" sz="1600">
                  <a:latin typeface="Arial" panose="020B0604020202020204" pitchFamily="34" charset="0"/>
                </a:rPr>
              </a:br>
              <a:r>
                <a:rPr lang="de-DE" altLang="de-DE" sz="1600">
                  <a:latin typeface="Arial" panose="020B0604020202020204" pitchFamily="34" charset="0"/>
                </a:rPr>
                <a:t>über die weibliche Geschlechtsöffnung</a:t>
              </a:r>
              <a:br>
                <a:rPr lang="de-DE" altLang="de-DE" sz="1600">
                  <a:latin typeface="Arial" panose="020B0604020202020204" pitchFamily="34" charset="0"/>
                </a:rPr>
              </a:br>
              <a:r>
                <a:rPr lang="de-DE" altLang="de-DE" sz="1600">
                  <a:latin typeface="Arial" panose="020B0604020202020204" pitchFamily="34" charset="0"/>
                </a:rPr>
                <a:t>und danach über die Öffnung der </a:t>
              </a:r>
              <a:br>
                <a:rPr lang="de-DE" altLang="de-DE" sz="1600">
                  <a:latin typeface="Arial" panose="020B0604020202020204" pitchFamily="34" charset="0"/>
                </a:rPr>
              </a:br>
              <a:r>
                <a:rPr lang="de-DE" altLang="de-DE" sz="1600">
                  <a:latin typeface="Arial" panose="020B0604020202020204" pitchFamily="34" charset="0"/>
                </a:rPr>
                <a:t>Spermientasche geschoben.</a:t>
              </a:r>
            </a:p>
          </p:txBody>
        </p:sp>
        <p:pic>
          <p:nvPicPr>
            <p:cNvPr id="7231" name="Picture 157" descr="regenwurm2_3">
              <a:extLst>
                <a:ext uri="{FF2B5EF4-FFF2-40B4-BE49-F238E27FC236}">
                  <a16:creationId xmlns:a16="http://schemas.microsoft.com/office/drawing/2014/main" id="{3EADD042-77EE-08B9-0E5C-61166709754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5" y="2589"/>
              <a:ext cx="1134"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1487" name="Group 175">
            <a:extLst>
              <a:ext uri="{FF2B5EF4-FFF2-40B4-BE49-F238E27FC236}">
                <a16:creationId xmlns:a16="http://schemas.microsoft.com/office/drawing/2014/main" id="{BBA5917C-6E58-7A46-3C80-8FDC7B220451}"/>
              </a:ext>
            </a:extLst>
          </p:cNvPr>
          <p:cNvGrpSpPr>
            <a:grpSpLocks/>
          </p:cNvGrpSpPr>
          <p:nvPr/>
        </p:nvGrpSpPr>
        <p:grpSpPr bwMode="auto">
          <a:xfrm>
            <a:off x="4716463" y="4797425"/>
            <a:ext cx="3600450" cy="1255713"/>
            <a:chOff x="2971" y="3022"/>
            <a:chExt cx="2268" cy="791"/>
          </a:xfrm>
        </p:grpSpPr>
        <p:pic>
          <p:nvPicPr>
            <p:cNvPr id="7225" name="Picture 143" descr="regenwurm2_4">
              <a:extLst>
                <a:ext uri="{FF2B5EF4-FFF2-40B4-BE49-F238E27FC236}">
                  <a16:creationId xmlns:a16="http://schemas.microsoft.com/office/drawing/2014/main" id="{C07E7F95-9359-5954-C338-3BF65EF5FAE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71" y="3022"/>
              <a:ext cx="1134" cy="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26" name="Rectangle 163">
              <a:extLst>
                <a:ext uri="{FF2B5EF4-FFF2-40B4-BE49-F238E27FC236}">
                  <a16:creationId xmlns:a16="http://schemas.microsoft.com/office/drawing/2014/main" id="{E9CE7F94-96A7-D59F-F2FE-6B45878A5EF3}"/>
                </a:ext>
              </a:extLst>
            </p:cNvPr>
            <p:cNvSpPr>
              <a:spLocks noChangeArrowheads="1"/>
            </p:cNvSpPr>
            <p:nvPr/>
          </p:nvSpPr>
          <p:spPr bwMode="auto">
            <a:xfrm>
              <a:off x="4241" y="3291"/>
              <a:ext cx="998" cy="362"/>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7" name="Text Box 164">
              <a:extLst>
                <a:ext uri="{FF2B5EF4-FFF2-40B4-BE49-F238E27FC236}">
                  <a16:creationId xmlns:a16="http://schemas.microsoft.com/office/drawing/2014/main" id="{F84ED532-63E9-2CBB-C74F-22D73E4DCE84}"/>
                </a:ext>
              </a:extLst>
            </p:cNvPr>
            <p:cNvSpPr txBox="1">
              <a:spLocks noChangeArrowheads="1"/>
            </p:cNvSpPr>
            <p:nvPr/>
          </p:nvSpPr>
          <p:spPr bwMode="auto">
            <a:xfrm>
              <a:off x="4241" y="3291"/>
              <a:ext cx="890"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Ablage eines </a:t>
              </a:r>
              <a:br>
                <a:rPr lang="de-DE" altLang="de-DE" sz="1600">
                  <a:latin typeface="Arial" panose="020B0604020202020204" pitchFamily="34" charset="0"/>
                </a:rPr>
              </a:br>
              <a:r>
                <a:rPr lang="de-DE" altLang="de-DE" sz="1600">
                  <a:latin typeface="Arial" panose="020B0604020202020204" pitchFamily="34" charset="0"/>
                </a:rPr>
                <a:t>Kokons</a:t>
              </a:r>
            </a:p>
          </p:txBody>
        </p:sp>
        <p:sp>
          <p:nvSpPr>
            <p:cNvPr id="7228" name="Line 165">
              <a:extLst>
                <a:ext uri="{FF2B5EF4-FFF2-40B4-BE49-F238E27FC236}">
                  <a16:creationId xmlns:a16="http://schemas.microsoft.com/office/drawing/2014/main" id="{868639E5-0636-FAB3-2222-DF7EBD6143FD}"/>
                </a:ext>
              </a:extLst>
            </p:cNvPr>
            <p:cNvSpPr>
              <a:spLocks noChangeShapeType="1"/>
            </p:cNvSpPr>
            <p:nvPr/>
          </p:nvSpPr>
          <p:spPr bwMode="auto">
            <a:xfrm>
              <a:off x="4059" y="3022"/>
              <a:ext cx="136" cy="227"/>
            </a:xfrm>
            <a:prstGeom prst="line">
              <a:avLst/>
            </a:prstGeom>
            <a:noFill/>
            <a:ln w="19050">
              <a:solidFill>
                <a:srgbClr val="54A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141491" name="Group 179">
            <a:extLst>
              <a:ext uri="{FF2B5EF4-FFF2-40B4-BE49-F238E27FC236}">
                <a16:creationId xmlns:a16="http://schemas.microsoft.com/office/drawing/2014/main" id="{A0E89F32-DAFB-E1FF-578A-CB49C53EA76D}"/>
              </a:ext>
            </a:extLst>
          </p:cNvPr>
          <p:cNvGrpSpPr>
            <a:grpSpLocks/>
          </p:cNvGrpSpPr>
          <p:nvPr/>
        </p:nvGrpSpPr>
        <p:grpSpPr bwMode="auto">
          <a:xfrm>
            <a:off x="4716463" y="4005263"/>
            <a:ext cx="2735262" cy="725487"/>
            <a:chOff x="2971" y="2523"/>
            <a:chExt cx="1723" cy="457"/>
          </a:xfrm>
        </p:grpSpPr>
        <p:sp>
          <p:nvSpPr>
            <p:cNvPr id="7220" name="Line 161">
              <a:extLst>
                <a:ext uri="{FF2B5EF4-FFF2-40B4-BE49-F238E27FC236}">
                  <a16:creationId xmlns:a16="http://schemas.microsoft.com/office/drawing/2014/main" id="{F383E7C3-4037-CEF9-97C0-9097C77F300E}"/>
                </a:ext>
              </a:extLst>
            </p:cNvPr>
            <p:cNvSpPr>
              <a:spLocks noChangeShapeType="1"/>
            </p:cNvSpPr>
            <p:nvPr/>
          </p:nvSpPr>
          <p:spPr bwMode="auto">
            <a:xfrm>
              <a:off x="4694" y="2523"/>
              <a:ext cx="0" cy="136"/>
            </a:xfrm>
            <a:prstGeom prst="line">
              <a:avLst/>
            </a:prstGeom>
            <a:noFill/>
            <a:ln w="19050">
              <a:solidFill>
                <a:srgbClr val="0088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21" name="Line 162">
              <a:extLst>
                <a:ext uri="{FF2B5EF4-FFF2-40B4-BE49-F238E27FC236}">
                  <a16:creationId xmlns:a16="http://schemas.microsoft.com/office/drawing/2014/main" id="{27CF8329-91F3-0427-CD7C-0A8F6879B2F6}"/>
                </a:ext>
              </a:extLst>
            </p:cNvPr>
            <p:cNvSpPr>
              <a:spLocks noChangeShapeType="1"/>
            </p:cNvSpPr>
            <p:nvPr/>
          </p:nvSpPr>
          <p:spPr bwMode="auto">
            <a:xfrm flipH="1">
              <a:off x="4059" y="2840"/>
              <a:ext cx="273" cy="0"/>
            </a:xfrm>
            <a:prstGeom prst="line">
              <a:avLst/>
            </a:prstGeom>
            <a:noFill/>
            <a:ln w="19050">
              <a:solidFill>
                <a:srgbClr val="54A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222" name="Group 174">
              <a:extLst>
                <a:ext uri="{FF2B5EF4-FFF2-40B4-BE49-F238E27FC236}">
                  <a16:creationId xmlns:a16="http://schemas.microsoft.com/office/drawing/2014/main" id="{B986B1A9-8E0E-030B-079C-FBC31E34E8D2}"/>
                </a:ext>
              </a:extLst>
            </p:cNvPr>
            <p:cNvGrpSpPr>
              <a:grpSpLocks/>
            </p:cNvGrpSpPr>
            <p:nvPr/>
          </p:nvGrpSpPr>
          <p:grpSpPr bwMode="auto">
            <a:xfrm>
              <a:off x="2971" y="2614"/>
              <a:ext cx="1043" cy="366"/>
              <a:chOff x="2971" y="2614"/>
              <a:chExt cx="1043" cy="366"/>
            </a:xfrm>
          </p:grpSpPr>
          <p:sp>
            <p:nvSpPr>
              <p:cNvPr id="7223" name="Text Box 159">
                <a:extLst>
                  <a:ext uri="{FF2B5EF4-FFF2-40B4-BE49-F238E27FC236}">
                    <a16:creationId xmlns:a16="http://schemas.microsoft.com/office/drawing/2014/main" id="{3A0A54E3-29CF-A759-D9C2-1C2E15A1340A}"/>
                  </a:ext>
                </a:extLst>
              </p:cNvPr>
              <p:cNvSpPr txBox="1">
                <a:spLocks noChangeArrowheads="1"/>
              </p:cNvSpPr>
              <p:nvPr/>
            </p:nvSpPr>
            <p:spPr bwMode="auto">
              <a:xfrm>
                <a:off x="2971" y="2614"/>
                <a:ext cx="1043"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Befruchtung der</a:t>
                </a:r>
                <a:br>
                  <a:rPr lang="de-DE" altLang="de-DE" sz="1600">
                    <a:latin typeface="Arial" panose="020B0604020202020204" pitchFamily="34" charset="0"/>
                  </a:rPr>
                </a:br>
                <a:r>
                  <a:rPr lang="de-DE" altLang="de-DE" sz="1600">
                    <a:latin typeface="Arial" panose="020B0604020202020204" pitchFamily="34" charset="0"/>
                  </a:rPr>
                  <a:t>Eizellen</a:t>
                </a:r>
              </a:p>
            </p:txBody>
          </p:sp>
          <p:sp>
            <p:nvSpPr>
              <p:cNvPr id="7224" name="Rectangle 173">
                <a:extLst>
                  <a:ext uri="{FF2B5EF4-FFF2-40B4-BE49-F238E27FC236}">
                    <a16:creationId xmlns:a16="http://schemas.microsoft.com/office/drawing/2014/main" id="{5843577E-C1F8-5BE8-B49A-DCE8839BA218}"/>
                  </a:ext>
                </a:extLst>
              </p:cNvPr>
              <p:cNvSpPr>
                <a:spLocks noChangeArrowheads="1"/>
              </p:cNvSpPr>
              <p:nvPr/>
            </p:nvSpPr>
            <p:spPr bwMode="auto">
              <a:xfrm>
                <a:off x="2971" y="2614"/>
                <a:ext cx="1043" cy="362"/>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141489" name="Group 177">
            <a:extLst>
              <a:ext uri="{FF2B5EF4-FFF2-40B4-BE49-F238E27FC236}">
                <a16:creationId xmlns:a16="http://schemas.microsoft.com/office/drawing/2014/main" id="{ACBDD4DE-92BA-0747-D23A-E3F405E194D4}"/>
              </a:ext>
            </a:extLst>
          </p:cNvPr>
          <p:cNvGrpSpPr>
            <a:grpSpLocks/>
          </p:cNvGrpSpPr>
          <p:nvPr/>
        </p:nvGrpSpPr>
        <p:grpSpPr bwMode="auto">
          <a:xfrm>
            <a:off x="5148263" y="5876925"/>
            <a:ext cx="2087562" cy="981075"/>
            <a:chOff x="3243" y="3702"/>
            <a:chExt cx="1315" cy="618"/>
          </a:xfrm>
        </p:grpSpPr>
        <p:sp>
          <p:nvSpPr>
            <p:cNvPr id="7216" name="Rectangle 166">
              <a:extLst>
                <a:ext uri="{FF2B5EF4-FFF2-40B4-BE49-F238E27FC236}">
                  <a16:creationId xmlns:a16="http://schemas.microsoft.com/office/drawing/2014/main" id="{2BEB3B1D-2694-F022-370E-754555FE0C64}"/>
                </a:ext>
              </a:extLst>
            </p:cNvPr>
            <p:cNvSpPr>
              <a:spLocks noChangeArrowheads="1"/>
            </p:cNvSpPr>
            <p:nvPr/>
          </p:nvSpPr>
          <p:spPr bwMode="auto">
            <a:xfrm>
              <a:off x="3243" y="3838"/>
              <a:ext cx="816" cy="362"/>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7" name="Text Box 167">
              <a:extLst>
                <a:ext uri="{FF2B5EF4-FFF2-40B4-BE49-F238E27FC236}">
                  <a16:creationId xmlns:a16="http://schemas.microsoft.com/office/drawing/2014/main" id="{C2079615-C32A-F1C6-CBB5-C4B594E2B1C2}"/>
                </a:ext>
              </a:extLst>
            </p:cNvPr>
            <p:cNvSpPr txBox="1">
              <a:spLocks noChangeArrowheads="1"/>
            </p:cNvSpPr>
            <p:nvPr/>
          </p:nvSpPr>
          <p:spPr bwMode="auto">
            <a:xfrm>
              <a:off x="3243" y="3838"/>
              <a:ext cx="848"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schlüpfender</a:t>
              </a:r>
              <a:br>
                <a:rPr lang="de-DE" altLang="de-DE" sz="1600">
                  <a:latin typeface="Arial" panose="020B0604020202020204" pitchFamily="34" charset="0"/>
                </a:rPr>
              </a:br>
              <a:r>
                <a:rPr lang="de-DE" altLang="de-DE" sz="1600">
                  <a:latin typeface="Arial" panose="020B0604020202020204" pitchFamily="34" charset="0"/>
                </a:rPr>
                <a:t>Wurm</a:t>
              </a:r>
            </a:p>
          </p:txBody>
        </p:sp>
        <p:pic>
          <p:nvPicPr>
            <p:cNvPr id="7218" name="Picture 168" descr="regenwurm2_5">
              <a:extLst>
                <a:ext uri="{FF2B5EF4-FFF2-40B4-BE49-F238E27FC236}">
                  <a16:creationId xmlns:a16="http://schemas.microsoft.com/office/drawing/2014/main" id="{BF124275-3B17-081C-864E-97B1286EFF0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14" y="3948"/>
              <a:ext cx="544" cy="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19" name="Line 176">
              <a:extLst>
                <a:ext uri="{FF2B5EF4-FFF2-40B4-BE49-F238E27FC236}">
                  <a16:creationId xmlns:a16="http://schemas.microsoft.com/office/drawing/2014/main" id="{F19D8570-B674-8675-4F62-340361134CBD}"/>
                </a:ext>
              </a:extLst>
            </p:cNvPr>
            <p:cNvSpPr>
              <a:spLocks noChangeShapeType="1"/>
            </p:cNvSpPr>
            <p:nvPr/>
          </p:nvSpPr>
          <p:spPr bwMode="auto">
            <a:xfrm flipH="1">
              <a:off x="4286" y="3702"/>
              <a:ext cx="182" cy="182"/>
            </a:xfrm>
            <a:prstGeom prst="line">
              <a:avLst/>
            </a:prstGeom>
            <a:noFill/>
            <a:ln w="19050">
              <a:solidFill>
                <a:srgbClr val="54A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1" name="Group 194">
            <a:extLst>
              <a:ext uri="{FF2B5EF4-FFF2-40B4-BE49-F238E27FC236}">
                <a16:creationId xmlns:a16="http://schemas.microsoft.com/office/drawing/2014/main" id="{3AC289FA-96CC-E03C-9667-6055777083E3}"/>
              </a:ext>
            </a:extLst>
          </p:cNvPr>
          <p:cNvGrpSpPr>
            <a:grpSpLocks/>
          </p:cNvGrpSpPr>
          <p:nvPr/>
        </p:nvGrpSpPr>
        <p:grpSpPr bwMode="auto">
          <a:xfrm>
            <a:off x="250825" y="658813"/>
            <a:ext cx="3673475" cy="5262562"/>
            <a:chOff x="158" y="433"/>
            <a:chExt cx="2314" cy="3315"/>
          </a:xfrm>
        </p:grpSpPr>
        <p:grpSp>
          <p:nvGrpSpPr>
            <p:cNvPr id="7182" name="Group 132">
              <a:extLst>
                <a:ext uri="{FF2B5EF4-FFF2-40B4-BE49-F238E27FC236}">
                  <a16:creationId xmlns:a16="http://schemas.microsoft.com/office/drawing/2014/main" id="{94942AE3-6D28-C1B4-7952-E50E5B902596}"/>
                </a:ext>
              </a:extLst>
            </p:cNvPr>
            <p:cNvGrpSpPr>
              <a:grpSpLocks/>
            </p:cNvGrpSpPr>
            <p:nvPr/>
          </p:nvGrpSpPr>
          <p:grpSpPr bwMode="auto">
            <a:xfrm>
              <a:off x="158" y="2197"/>
              <a:ext cx="1906" cy="231"/>
              <a:chOff x="294" y="1979"/>
              <a:chExt cx="1906" cy="231"/>
            </a:xfrm>
          </p:grpSpPr>
          <p:sp>
            <p:nvSpPr>
              <p:cNvPr id="7212" name="Rectangle 4">
                <a:extLst>
                  <a:ext uri="{FF2B5EF4-FFF2-40B4-BE49-F238E27FC236}">
                    <a16:creationId xmlns:a16="http://schemas.microsoft.com/office/drawing/2014/main" id="{17F9EBBC-4F96-792A-23C5-20742AB19FCD}"/>
                  </a:ext>
                </a:extLst>
              </p:cNvPr>
              <p:cNvSpPr>
                <a:spLocks noChangeArrowheads="1"/>
              </p:cNvSpPr>
              <p:nvPr/>
            </p:nvSpPr>
            <p:spPr bwMode="auto">
              <a:xfrm>
                <a:off x="611" y="1979"/>
                <a:ext cx="1589"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13" name="Group 5">
                <a:extLst>
                  <a:ext uri="{FF2B5EF4-FFF2-40B4-BE49-F238E27FC236}">
                    <a16:creationId xmlns:a16="http://schemas.microsoft.com/office/drawing/2014/main" id="{A4377A86-D35D-7568-F08D-77D8D81CE27C}"/>
                  </a:ext>
                </a:extLst>
              </p:cNvPr>
              <p:cNvGrpSpPr>
                <a:grpSpLocks/>
              </p:cNvGrpSpPr>
              <p:nvPr/>
            </p:nvGrpSpPr>
            <p:grpSpPr bwMode="auto">
              <a:xfrm>
                <a:off x="294" y="1979"/>
                <a:ext cx="227" cy="231"/>
                <a:chOff x="204" y="2704"/>
                <a:chExt cx="227" cy="231"/>
              </a:xfrm>
            </p:grpSpPr>
            <p:sp>
              <p:nvSpPr>
                <p:cNvPr id="7214" name="Oval 6">
                  <a:extLst>
                    <a:ext uri="{FF2B5EF4-FFF2-40B4-BE49-F238E27FC236}">
                      <a16:creationId xmlns:a16="http://schemas.microsoft.com/office/drawing/2014/main" id="{E98566BF-9455-D437-8EC3-5BA941D8C8F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5" name="Text Box 7">
                  <a:extLst>
                    <a:ext uri="{FF2B5EF4-FFF2-40B4-BE49-F238E27FC236}">
                      <a16:creationId xmlns:a16="http://schemas.microsoft.com/office/drawing/2014/main" id="{37F369B3-FA1F-AC2E-AFC0-C078A9729828}"/>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183" name="Group 137">
              <a:extLst>
                <a:ext uri="{FF2B5EF4-FFF2-40B4-BE49-F238E27FC236}">
                  <a16:creationId xmlns:a16="http://schemas.microsoft.com/office/drawing/2014/main" id="{E2D8F6F7-102F-1AED-56FB-697B6E25658D}"/>
                </a:ext>
              </a:extLst>
            </p:cNvPr>
            <p:cNvGrpSpPr>
              <a:grpSpLocks/>
            </p:cNvGrpSpPr>
            <p:nvPr/>
          </p:nvGrpSpPr>
          <p:grpSpPr bwMode="auto">
            <a:xfrm>
              <a:off x="158" y="2519"/>
              <a:ext cx="1906" cy="409"/>
              <a:chOff x="294" y="2432"/>
              <a:chExt cx="1906" cy="409"/>
            </a:xfrm>
          </p:grpSpPr>
          <p:sp>
            <p:nvSpPr>
              <p:cNvPr id="7208" name="Rectangle 69">
                <a:extLst>
                  <a:ext uri="{FF2B5EF4-FFF2-40B4-BE49-F238E27FC236}">
                    <a16:creationId xmlns:a16="http://schemas.microsoft.com/office/drawing/2014/main" id="{D6F0C848-9488-8583-9F75-3AC244D4C6CA}"/>
                  </a:ext>
                </a:extLst>
              </p:cNvPr>
              <p:cNvSpPr>
                <a:spLocks noChangeArrowheads="1"/>
              </p:cNvSpPr>
              <p:nvPr/>
            </p:nvSpPr>
            <p:spPr bwMode="auto">
              <a:xfrm>
                <a:off x="611" y="2432"/>
                <a:ext cx="1589" cy="409"/>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09" name="Group 70">
                <a:extLst>
                  <a:ext uri="{FF2B5EF4-FFF2-40B4-BE49-F238E27FC236}">
                    <a16:creationId xmlns:a16="http://schemas.microsoft.com/office/drawing/2014/main" id="{4428B28C-2E94-7F70-DA90-36AD72309BF3}"/>
                  </a:ext>
                </a:extLst>
              </p:cNvPr>
              <p:cNvGrpSpPr>
                <a:grpSpLocks/>
              </p:cNvGrpSpPr>
              <p:nvPr/>
            </p:nvGrpSpPr>
            <p:grpSpPr bwMode="auto">
              <a:xfrm>
                <a:off x="294" y="2432"/>
                <a:ext cx="227" cy="231"/>
                <a:chOff x="204" y="2704"/>
                <a:chExt cx="227" cy="231"/>
              </a:xfrm>
            </p:grpSpPr>
            <p:sp>
              <p:nvSpPr>
                <p:cNvPr id="7210" name="Oval 71">
                  <a:extLst>
                    <a:ext uri="{FF2B5EF4-FFF2-40B4-BE49-F238E27FC236}">
                      <a16:creationId xmlns:a16="http://schemas.microsoft.com/office/drawing/2014/main" id="{DFBD5327-F3B1-C55C-E3AD-749F8B736A99}"/>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1" name="Text Box 72">
                  <a:extLst>
                    <a:ext uri="{FF2B5EF4-FFF2-40B4-BE49-F238E27FC236}">
                      <a16:creationId xmlns:a16="http://schemas.microsoft.com/office/drawing/2014/main" id="{B28520BF-B6D0-E875-8E7C-20CD1DEABA2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7184" name="Group 136">
              <a:extLst>
                <a:ext uri="{FF2B5EF4-FFF2-40B4-BE49-F238E27FC236}">
                  <a16:creationId xmlns:a16="http://schemas.microsoft.com/office/drawing/2014/main" id="{BE18B57E-0EC9-39FE-5C8A-64C3C07618FB}"/>
                </a:ext>
              </a:extLst>
            </p:cNvPr>
            <p:cNvGrpSpPr>
              <a:grpSpLocks/>
            </p:cNvGrpSpPr>
            <p:nvPr/>
          </p:nvGrpSpPr>
          <p:grpSpPr bwMode="auto">
            <a:xfrm>
              <a:off x="158" y="3018"/>
              <a:ext cx="1906" cy="408"/>
              <a:chOff x="294" y="2614"/>
              <a:chExt cx="1906" cy="408"/>
            </a:xfrm>
          </p:grpSpPr>
          <p:sp>
            <p:nvSpPr>
              <p:cNvPr id="7204" name="Rectangle 75">
                <a:extLst>
                  <a:ext uri="{FF2B5EF4-FFF2-40B4-BE49-F238E27FC236}">
                    <a16:creationId xmlns:a16="http://schemas.microsoft.com/office/drawing/2014/main" id="{474C94E0-B526-1004-8EEF-CAC544836AA8}"/>
                  </a:ext>
                </a:extLst>
              </p:cNvPr>
              <p:cNvSpPr>
                <a:spLocks noChangeArrowheads="1"/>
              </p:cNvSpPr>
              <p:nvPr/>
            </p:nvSpPr>
            <p:spPr bwMode="auto">
              <a:xfrm>
                <a:off x="611" y="2614"/>
                <a:ext cx="1589" cy="408"/>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05" name="Group 76">
                <a:extLst>
                  <a:ext uri="{FF2B5EF4-FFF2-40B4-BE49-F238E27FC236}">
                    <a16:creationId xmlns:a16="http://schemas.microsoft.com/office/drawing/2014/main" id="{7E8298B2-BD48-C10F-8234-98DB08107431}"/>
                  </a:ext>
                </a:extLst>
              </p:cNvPr>
              <p:cNvGrpSpPr>
                <a:grpSpLocks/>
              </p:cNvGrpSpPr>
              <p:nvPr/>
            </p:nvGrpSpPr>
            <p:grpSpPr bwMode="auto">
              <a:xfrm>
                <a:off x="294" y="2614"/>
                <a:ext cx="227" cy="231"/>
                <a:chOff x="204" y="2704"/>
                <a:chExt cx="227" cy="231"/>
              </a:xfrm>
            </p:grpSpPr>
            <p:sp>
              <p:nvSpPr>
                <p:cNvPr id="7206" name="Oval 77">
                  <a:extLst>
                    <a:ext uri="{FF2B5EF4-FFF2-40B4-BE49-F238E27FC236}">
                      <a16:creationId xmlns:a16="http://schemas.microsoft.com/office/drawing/2014/main" id="{3BDB6AEF-3139-F1D0-71A8-E94F3974549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7" name="Text Box 78">
                  <a:extLst>
                    <a:ext uri="{FF2B5EF4-FFF2-40B4-BE49-F238E27FC236}">
                      <a16:creationId xmlns:a16="http://schemas.microsoft.com/office/drawing/2014/main" id="{E12CA46E-D660-FB63-7035-DC44A4112381}"/>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7185" name="Group 135">
              <a:extLst>
                <a:ext uri="{FF2B5EF4-FFF2-40B4-BE49-F238E27FC236}">
                  <a16:creationId xmlns:a16="http://schemas.microsoft.com/office/drawing/2014/main" id="{B75626D6-F5A6-FA37-8A38-2DE21362ABE3}"/>
                </a:ext>
              </a:extLst>
            </p:cNvPr>
            <p:cNvGrpSpPr>
              <a:grpSpLocks/>
            </p:cNvGrpSpPr>
            <p:nvPr/>
          </p:nvGrpSpPr>
          <p:grpSpPr bwMode="auto">
            <a:xfrm>
              <a:off x="158" y="3517"/>
              <a:ext cx="1906" cy="231"/>
              <a:chOff x="294" y="2932"/>
              <a:chExt cx="1906" cy="231"/>
            </a:xfrm>
          </p:grpSpPr>
          <p:sp>
            <p:nvSpPr>
              <p:cNvPr id="7200" name="Rectangle 87">
                <a:extLst>
                  <a:ext uri="{FF2B5EF4-FFF2-40B4-BE49-F238E27FC236}">
                    <a16:creationId xmlns:a16="http://schemas.microsoft.com/office/drawing/2014/main" id="{B825B42B-CBF3-0996-D7C6-374049052844}"/>
                  </a:ext>
                </a:extLst>
              </p:cNvPr>
              <p:cNvSpPr>
                <a:spLocks noChangeArrowheads="1"/>
              </p:cNvSpPr>
              <p:nvPr/>
            </p:nvSpPr>
            <p:spPr bwMode="auto">
              <a:xfrm>
                <a:off x="611" y="2932"/>
                <a:ext cx="1589"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01" name="Group 88">
                <a:extLst>
                  <a:ext uri="{FF2B5EF4-FFF2-40B4-BE49-F238E27FC236}">
                    <a16:creationId xmlns:a16="http://schemas.microsoft.com/office/drawing/2014/main" id="{82428A9D-60C9-0E58-52D7-AD04441F3AA8}"/>
                  </a:ext>
                </a:extLst>
              </p:cNvPr>
              <p:cNvGrpSpPr>
                <a:grpSpLocks/>
              </p:cNvGrpSpPr>
              <p:nvPr/>
            </p:nvGrpSpPr>
            <p:grpSpPr bwMode="auto">
              <a:xfrm>
                <a:off x="294" y="2932"/>
                <a:ext cx="227" cy="231"/>
                <a:chOff x="204" y="2704"/>
                <a:chExt cx="227" cy="231"/>
              </a:xfrm>
            </p:grpSpPr>
            <p:sp>
              <p:nvSpPr>
                <p:cNvPr id="7202" name="Oval 89">
                  <a:extLst>
                    <a:ext uri="{FF2B5EF4-FFF2-40B4-BE49-F238E27FC236}">
                      <a16:creationId xmlns:a16="http://schemas.microsoft.com/office/drawing/2014/main" id="{F54848EF-7120-D9D1-4B19-C298A71BF8FE}"/>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3" name="Text Box 90">
                  <a:extLst>
                    <a:ext uri="{FF2B5EF4-FFF2-40B4-BE49-F238E27FC236}">
                      <a16:creationId xmlns:a16="http://schemas.microsoft.com/office/drawing/2014/main" id="{5BAD4F00-2052-491D-4C2E-59FC580AB03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7186" name="Group 193">
              <a:extLst>
                <a:ext uri="{FF2B5EF4-FFF2-40B4-BE49-F238E27FC236}">
                  <a16:creationId xmlns:a16="http://schemas.microsoft.com/office/drawing/2014/main" id="{521905DD-EC4A-5566-B157-45E14ACB8605}"/>
                </a:ext>
              </a:extLst>
            </p:cNvPr>
            <p:cNvGrpSpPr>
              <a:grpSpLocks/>
            </p:cNvGrpSpPr>
            <p:nvPr/>
          </p:nvGrpSpPr>
          <p:grpSpPr bwMode="auto">
            <a:xfrm>
              <a:off x="158" y="433"/>
              <a:ext cx="2314" cy="1546"/>
              <a:chOff x="158" y="433"/>
              <a:chExt cx="2314" cy="1546"/>
            </a:xfrm>
          </p:grpSpPr>
          <p:pic>
            <p:nvPicPr>
              <p:cNvPr id="7187" name="Picture 180" descr="regenwurm2">
                <a:extLst>
                  <a:ext uri="{FF2B5EF4-FFF2-40B4-BE49-F238E27FC236}">
                    <a16:creationId xmlns:a16="http://schemas.microsoft.com/office/drawing/2014/main" id="{63420D22-85E3-8C16-5D1F-9E6389DC86C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8" y="590"/>
                <a:ext cx="2314" cy="1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88" name="Group 181">
                <a:extLst>
                  <a:ext uri="{FF2B5EF4-FFF2-40B4-BE49-F238E27FC236}">
                    <a16:creationId xmlns:a16="http://schemas.microsoft.com/office/drawing/2014/main" id="{6CD05887-9793-AAE1-168C-BBE6A3C2C972}"/>
                  </a:ext>
                </a:extLst>
              </p:cNvPr>
              <p:cNvGrpSpPr>
                <a:grpSpLocks/>
              </p:cNvGrpSpPr>
              <p:nvPr/>
            </p:nvGrpSpPr>
            <p:grpSpPr bwMode="auto">
              <a:xfrm>
                <a:off x="1474" y="433"/>
                <a:ext cx="227" cy="231"/>
                <a:chOff x="1610" y="346"/>
                <a:chExt cx="227" cy="231"/>
              </a:xfrm>
            </p:grpSpPr>
            <p:sp>
              <p:nvSpPr>
                <p:cNvPr id="7198" name="Oval 182">
                  <a:extLst>
                    <a:ext uri="{FF2B5EF4-FFF2-40B4-BE49-F238E27FC236}">
                      <a16:creationId xmlns:a16="http://schemas.microsoft.com/office/drawing/2014/main" id="{A009DBCC-FDB7-CBCD-5035-6414B2E3B78D}"/>
                    </a:ext>
                  </a:extLst>
                </p:cNvPr>
                <p:cNvSpPr>
                  <a:spLocks noChangeArrowheads="1"/>
                </p:cNvSpPr>
                <p:nvPr/>
              </p:nvSpPr>
              <p:spPr bwMode="auto">
                <a:xfrm>
                  <a:off x="1610" y="346"/>
                  <a:ext cx="227" cy="226"/>
                </a:xfrm>
                <a:prstGeom prst="ellipse">
                  <a:avLst/>
                </a:prstGeom>
                <a:solidFill>
                  <a:srgbClr val="F2F6EA"/>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9" name="Text Box 183">
                  <a:extLst>
                    <a:ext uri="{FF2B5EF4-FFF2-40B4-BE49-F238E27FC236}">
                      <a16:creationId xmlns:a16="http://schemas.microsoft.com/office/drawing/2014/main" id="{5DF5B3B0-92C9-7F59-84AF-00B2F08B1702}"/>
                    </a:ext>
                  </a:extLst>
                </p:cNvPr>
                <p:cNvSpPr txBox="1">
                  <a:spLocks noChangeArrowheads="1"/>
                </p:cNvSpPr>
                <p:nvPr/>
              </p:nvSpPr>
              <p:spPr bwMode="auto">
                <a:xfrm>
                  <a:off x="1618" y="346"/>
                  <a:ext cx="1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nvGrpSpPr>
              <p:cNvPr id="7189" name="Group 184">
                <a:extLst>
                  <a:ext uri="{FF2B5EF4-FFF2-40B4-BE49-F238E27FC236}">
                    <a16:creationId xmlns:a16="http://schemas.microsoft.com/office/drawing/2014/main" id="{97A226D6-1DF6-6A6B-F444-B8EB64D9EF52}"/>
                  </a:ext>
                </a:extLst>
              </p:cNvPr>
              <p:cNvGrpSpPr>
                <a:grpSpLocks/>
              </p:cNvGrpSpPr>
              <p:nvPr/>
            </p:nvGrpSpPr>
            <p:grpSpPr bwMode="auto">
              <a:xfrm>
                <a:off x="1338" y="796"/>
                <a:ext cx="227" cy="231"/>
                <a:chOff x="1474" y="709"/>
                <a:chExt cx="227" cy="231"/>
              </a:xfrm>
            </p:grpSpPr>
            <p:sp>
              <p:nvSpPr>
                <p:cNvPr id="7196" name="Oval 185">
                  <a:extLst>
                    <a:ext uri="{FF2B5EF4-FFF2-40B4-BE49-F238E27FC236}">
                      <a16:creationId xmlns:a16="http://schemas.microsoft.com/office/drawing/2014/main" id="{3F818B12-C706-4C13-E871-C2B17DD0F55D}"/>
                    </a:ext>
                  </a:extLst>
                </p:cNvPr>
                <p:cNvSpPr>
                  <a:spLocks noChangeArrowheads="1"/>
                </p:cNvSpPr>
                <p:nvPr/>
              </p:nvSpPr>
              <p:spPr bwMode="auto">
                <a:xfrm>
                  <a:off x="1474" y="709"/>
                  <a:ext cx="227" cy="226"/>
                </a:xfrm>
                <a:prstGeom prst="ellipse">
                  <a:avLst/>
                </a:prstGeom>
                <a:solidFill>
                  <a:srgbClr val="F2F6EA"/>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7" name="Text Box 186">
                  <a:extLst>
                    <a:ext uri="{FF2B5EF4-FFF2-40B4-BE49-F238E27FC236}">
                      <a16:creationId xmlns:a16="http://schemas.microsoft.com/office/drawing/2014/main" id="{8A150B41-AA1F-3F0B-82FB-9CAE0F6D0264}"/>
                    </a:ext>
                  </a:extLst>
                </p:cNvPr>
                <p:cNvSpPr txBox="1">
                  <a:spLocks noChangeArrowheads="1"/>
                </p:cNvSpPr>
                <p:nvPr/>
              </p:nvSpPr>
              <p:spPr bwMode="auto">
                <a:xfrm>
                  <a:off x="1482" y="709"/>
                  <a:ext cx="1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nvGrpSpPr>
              <p:cNvPr id="7190" name="Group 187">
                <a:extLst>
                  <a:ext uri="{FF2B5EF4-FFF2-40B4-BE49-F238E27FC236}">
                    <a16:creationId xmlns:a16="http://schemas.microsoft.com/office/drawing/2014/main" id="{DBFE7FC1-F6AD-DE37-9E33-EFD8DA19FE07}"/>
                  </a:ext>
                </a:extLst>
              </p:cNvPr>
              <p:cNvGrpSpPr>
                <a:grpSpLocks/>
              </p:cNvGrpSpPr>
              <p:nvPr/>
            </p:nvGrpSpPr>
            <p:grpSpPr bwMode="auto">
              <a:xfrm>
                <a:off x="1565" y="1748"/>
                <a:ext cx="227" cy="231"/>
                <a:chOff x="1701" y="1661"/>
                <a:chExt cx="227" cy="231"/>
              </a:xfrm>
            </p:grpSpPr>
            <p:sp>
              <p:nvSpPr>
                <p:cNvPr id="7194" name="Oval 188">
                  <a:extLst>
                    <a:ext uri="{FF2B5EF4-FFF2-40B4-BE49-F238E27FC236}">
                      <a16:creationId xmlns:a16="http://schemas.microsoft.com/office/drawing/2014/main" id="{899E833B-B7CF-36BC-89E8-11A5450F0705}"/>
                    </a:ext>
                  </a:extLst>
                </p:cNvPr>
                <p:cNvSpPr>
                  <a:spLocks noChangeArrowheads="1"/>
                </p:cNvSpPr>
                <p:nvPr/>
              </p:nvSpPr>
              <p:spPr bwMode="auto">
                <a:xfrm>
                  <a:off x="1701" y="1661"/>
                  <a:ext cx="227" cy="226"/>
                </a:xfrm>
                <a:prstGeom prst="ellipse">
                  <a:avLst/>
                </a:prstGeom>
                <a:solidFill>
                  <a:srgbClr val="F2F6EA"/>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5" name="Text Box 189">
                  <a:extLst>
                    <a:ext uri="{FF2B5EF4-FFF2-40B4-BE49-F238E27FC236}">
                      <a16:creationId xmlns:a16="http://schemas.microsoft.com/office/drawing/2014/main" id="{79178322-A765-EB50-4B5E-723386DF9475}"/>
                    </a:ext>
                  </a:extLst>
                </p:cNvPr>
                <p:cNvSpPr txBox="1">
                  <a:spLocks noChangeArrowheads="1"/>
                </p:cNvSpPr>
                <p:nvPr/>
              </p:nvSpPr>
              <p:spPr bwMode="auto">
                <a:xfrm>
                  <a:off x="1709" y="1661"/>
                  <a:ext cx="1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nvGrpSpPr>
              <p:cNvPr id="7191" name="Group 190">
                <a:extLst>
                  <a:ext uri="{FF2B5EF4-FFF2-40B4-BE49-F238E27FC236}">
                    <a16:creationId xmlns:a16="http://schemas.microsoft.com/office/drawing/2014/main" id="{8F965898-339B-1162-08B0-8B98BBD85AD7}"/>
                  </a:ext>
                </a:extLst>
              </p:cNvPr>
              <p:cNvGrpSpPr>
                <a:grpSpLocks/>
              </p:cNvGrpSpPr>
              <p:nvPr/>
            </p:nvGrpSpPr>
            <p:grpSpPr bwMode="auto">
              <a:xfrm>
                <a:off x="340" y="1703"/>
                <a:ext cx="227" cy="231"/>
                <a:chOff x="385" y="1616"/>
                <a:chExt cx="227" cy="231"/>
              </a:xfrm>
            </p:grpSpPr>
            <p:sp>
              <p:nvSpPr>
                <p:cNvPr id="7192" name="Oval 191">
                  <a:extLst>
                    <a:ext uri="{FF2B5EF4-FFF2-40B4-BE49-F238E27FC236}">
                      <a16:creationId xmlns:a16="http://schemas.microsoft.com/office/drawing/2014/main" id="{93A4AA6B-8EDB-7D02-B892-99A8B72C8DC6}"/>
                    </a:ext>
                  </a:extLst>
                </p:cNvPr>
                <p:cNvSpPr>
                  <a:spLocks noChangeArrowheads="1"/>
                </p:cNvSpPr>
                <p:nvPr/>
              </p:nvSpPr>
              <p:spPr bwMode="auto">
                <a:xfrm>
                  <a:off x="385" y="1616"/>
                  <a:ext cx="227" cy="226"/>
                </a:xfrm>
                <a:prstGeom prst="ellipse">
                  <a:avLst/>
                </a:prstGeom>
                <a:solidFill>
                  <a:srgbClr val="F2F6EA"/>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3" name="Text Box 192">
                  <a:extLst>
                    <a:ext uri="{FF2B5EF4-FFF2-40B4-BE49-F238E27FC236}">
                      <a16:creationId xmlns:a16="http://schemas.microsoft.com/office/drawing/2014/main" id="{52F5EF77-2D75-C800-9DD7-09082929155A}"/>
                    </a:ext>
                  </a:extLst>
                </p:cNvPr>
                <p:cNvSpPr txBox="1">
                  <a:spLocks noChangeArrowheads="1"/>
                </p:cNvSpPr>
                <p:nvPr/>
              </p:nvSpPr>
              <p:spPr bwMode="auto">
                <a:xfrm>
                  <a:off x="393" y="1616"/>
                  <a:ext cx="1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132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138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139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140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148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41483"/>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41490"/>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41491"/>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41487"/>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1414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20" grpId="0"/>
      <p:bldP spid="141385" grpId="0"/>
      <p:bldP spid="141391" grpId="0"/>
      <p:bldP spid="141403"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solidFill>
          <a:srgbClr val="F2F6EA"/>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F1CEDCC-9E97-B320-D42A-D8033BC3D105}"/>
              </a:ext>
            </a:extLst>
          </p:cNvPr>
          <p:cNvSpPr>
            <a:spLocks noGrp="1" noChangeArrowheads="1"/>
          </p:cNvSpPr>
          <p:nvPr>
            <p:ph type="title"/>
          </p:nvPr>
        </p:nvSpPr>
        <p:spPr/>
        <p:txBody>
          <a:bodyPr/>
          <a:lstStyle/>
          <a:p>
            <a:r>
              <a:rPr lang="de-DE" altLang="de-DE"/>
              <a:t>Fortpflanzung des Regenwurms</a:t>
            </a:r>
          </a:p>
        </p:txBody>
      </p:sp>
      <p:grpSp>
        <p:nvGrpSpPr>
          <p:cNvPr id="8195" name="Group 89">
            <a:extLst>
              <a:ext uri="{FF2B5EF4-FFF2-40B4-BE49-F238E27FC236}">
                <a16:creationId xmlns:a16="http://schemas.microsoft.com/office/drawing/2014/main" id="{D6EE4242-4716-D73F-C872-DD1A1D491606}"/>
              </a:ext>
            </a:extLst>
          </p:cNvPr>
          <p:cNvGrpSpPr>
            <a:grpSpLocks/>
          </p:cNvGrpSpPr>
          <p:nvPr/>
        </p:nvGrpSpPr>
        <p:grpSpPr bwMode="auto">
          <a:xfrm>
            <a:off x="250825" y="620713"/>
            <a:ext cx="8208963" cy="6237287"/>
            <a:chOff x="158" y="391"/>
            <a:chExt cx="5171" cy="3929"/>
          </a:xfrm>
        </p:grpSpPr>
        <p:grpSp>
          <p:nvGrpSpPr>
            <p:cNvPr id="8197" name="Group 88">
              <a:extLst>
                <a:ext uri="{FF2B5EF4-FFF2-40B4-BE49-F238E27FC236}">
                  <a16:creationId xmlns:a16="http://schemas.microsoft.com/office/drawing/2014/main" id="{79A778CF-FC7D-F3E1-120B-591F8C75043F}"/>
                </a:ext>
              </a:extLst>
            </p:cNvPr>
            <p:cNvGrpSpPr>
              <a:grpSpLocks/>
            </p:cNvGrpSpPr>
            <p:nvPr/>
          </p:nvGrpSpPr>
          <p:grpSpPr bwMode="auto">
            <a:xfrm>
              <a:off x="2971" y="391"/>
              <a:ext cx="2358" cy="3929"/>
              <a:chOff x="2971" y="391"/>
              <a:chExt cx="2358" cy="3929"/>
            </a:xfrm>
          </p:grpSpPr>
          <p:grpSp>
            <p:nvGrpSpPr>
              <p:cNvPr id="8236" name="Group 53">
                <a:extLst>
                  <a:ext uri="{FF2B5EF4-FFF2-40B4-BE49-F238E27FC236}">
                    <a16:creationId xmlns:a16="http://schemas.microsoft.com/office/drawing/2014/main" id="{3094E253-D06C-181C-12FF-706200F6EC27}"/>
                  </a:ext>
                </a:extLst>
              </p:cNvPr>
              <p:cNvGrpSpPr>
                <a:grpSpLocks/>
              </p:cNvGrpSpPr>
              <p:nvPr/>
            </p:nvGrpSpPr>
            <p:grpSpPr bwMode="auto">
              <a:xfrm>
                <a:off x="2971" y="3022"/>
                <a:ext cx="2268" cy="791"/>
                <a:chOff x="2971" y="3022"/>
                <a:chExt cx="2268" cy="791"/>
              </a:xfrm>
            </p:grpSpPr>
            <p:pic>
              <p:nvPicPr>
                <p:cNvPr id="8261" name="Picture 54" descr="regenwurm2_4">
                  <a:extLst>
                    <a:ext uri="{FF2B5EF4-FFF2-40B4-BE49-F238E27FC236}">
                      <a16:creationId xmlns:a16="http://schemas.microsoft.com/office/drawing/2014/main" id="{633152CA-6EA7-9628-0569-F67D14A5FB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 y="3022"/>
                  <a:ext cx="1134" cy="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62" name="Rectangle 55">
                  <a:extLst>
                    <a:ext uri="{FF2B5EF4-FFF2-40B4-BE49-F238E27FC236}">
                      <a16:creationId xmlns:a16="http://schemas.microsoft.com/office/drawing/2014/main" id="{5015DCB0-B585-4C57-5C6C-1537B1DBEA13}"/>
                    </a:ext>
                  </a:extLst>
                </p:cNvPr>
                <p:cNvSpPr>
                  <a:spLocks noChangeArrowheads="1"/>
                </p:cNvSpPr>
                <p:nvPr/>
              </p:nvSpPr>
              <p:spPr bwMode="auto">
                <a:xfrm>
                  <a:off x="4241" y="3291"/>
                  <a:ext cx="998" cy="362"/>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63" name="Text Box 56">
                  <a:extLst>
                    <a:ext uri="{FF2B5EF4-FFF2-40B4-BE49-F238E27FC236}">
                      <a16:creationId xmlns:a16="http://schemas.microsoft.com/office/drawing/2014/main" id="{F69F0614-6B88-9803-81F5-EC67EAEB87AD}"/>
                    </a:ext>
                  </a:extLst>
                </p:cNvPr>
                <p:cNvSpPr txBox="1">
                  <a:spLocks noChangeArrowheads="1"/>
                </p:cNvSpPr>
                <p:nvPr/>
              </p:nvSpPr>
              <p:spPr bwMode="auto">
                <a:xfrm>
                  <a:off x="4241" y="3291"/>
                  <a:ext cx="890"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Ablage eines </a:t>
                  </a:r>
                  <a:br>
                    <a:rPr lang="de-DE" altLang="de-DE" sz="1600">
                      <a:latin typeface="Arial" panose="020B0604020202020204" pitchFamily="34" charset="0"/>
                    </a:rPr>
                  </a:br>
                  <a:r>
                    <a:rPr lang="de-DE" altLang="de-DE" sz="1600">
                      <a:latin typeface="Arial" panose="020B0604020202020204" pitchFamily="34" charset="0"/>
                    </a:rPr>
                    <a:t>Kokons</a:t>
                  </a:r>
                </a:p>
              </p:txBody>
            </p:sp>
            <p:sp>
              <p:nvSpPr>
                <p:cNvPr id="8264" name="Line 57">
                  <a:extLst>
                    <a:ext uri="{FF2B5EF4-FFF2-40B4-BE49-F238E27FC236}">
                      <a16:creationId xmlns:a16="http://schemas.microsoft.com/office/drawing/2014/main" id="{AF4E6669-5218-0F9A-FC02-114718EFDFBC}"/>
                    </a:ext>
                  </a:extLst>
                </p:cNvPr>
                <p:cNvSpPr>
                  <a:spLocks noChangeShapeType="1"/>
                </p:cNvSpPr>
                <p:nvPr/>
              </p:nvSpPr>
              <p:spPr bwMode="auto">
                <a:xfrm>
                  <a:off x="4059" y="3022"/>
                  <a:ext cx="136" cy="227"/>
                </a:xfrm>
                <a:prstGeom prst="line">
                  <a:avLst/>
                </a:prstGeom>
                <a:noFill/>
                <a:ln w="19050">
                  <a:solidFill>
                    <a:srgbClr val="54A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37" name="Group 70">
                <a:extLst>
                  <a:ext uri="{FF2B5EF4-FFF2-40B4-BE49-F238E27FC236}">
                    <a16:creationId xmlns:a16="http://schemas.microsoft.com/office/drawing/2014/main" id="{12A4696A-8717-27EE-CD93-8FCB6BED0DA9}"/>
                  </a:ext>
                </a:extLst>
              </p:cNvPr>
              <p:cNvGrpSpPr>
                <a:grpSpLocks/>
              </p:cNvGrpSpPr>
              <p:nvPr/>
            </p:nvGrpSpPr>
            <p:grpSpPr bwMode="auto">
              <a:xfrm>
                <a:off x="2971" y="391"/>
                <a:ext cx="2358" cy="3929"/>
                <a:chOff x="2971" y="391"/>
                <a:chExt cx="2358" cy="3929"/>
              </a:xfrm>
            </p:grpSpPr>
            <p:grpSp>
              <p:nvGrpSpPr>
                <p:cNvPr id="8238" name="Group 41">
                  <a:extLst>
                    <a:ext uri="{FF2B5EF4-FFF2-40B4-BE49-F238E27FC236}">
                      <a16:creationId xmlns:a16="http://schemas.microsoft.com/office/drawing/2014/main" id="{D2590F46-61CF-A879-C431-4EFE9F679EFB}"/>
                    </a:ext>
                  </a:extLst>
                </p:cNvPr>
                <p:cNvGrpSpPr>
                  <a:grpSpLocks/>
                </p:cNvGrpSpPr>
                <p:nvPr/>
              </p:nvGrpSpPr>
              <p:grpSpPr bwMode="auto">
                <a:xfrm>
                  <a:off x="2971" y="391"/>
                  <a:ext cx="2057" cy="998"/>
                  <a:chOff x="2971" y="391"/>
                  <a:chExt cx="2057" cy="998"/>
                </a:xfrm>
              </p:grpSpPr>
              <p:pic>
                <p:nvPicPr>
                  <p:cNvPr id="8258" name="Picture 42" descr="regenwurm2_1">
                    <a:extLst>
                      <a:ext uri="{FF2B5EF4-FFF2-40B4-BE49-F238E27FC236}">
                        <a16:creationId xmlns:a16="http://schemas.microsoft.com/office/drawing/2014/main" id="{0777F211-47D2-0544-3FF0-272BCDFC9B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 y="391"/>
                    <a:ext cx="1542" cy="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59" name="Rectangle 43">
                    <a:extLst>
                      <a:ext uri="{FF2B5EF4-FFF2-40B4-BE49-F238E27FC236}">
                        <a16:creationId xmlns:a16="http://schemas.microsoft.com/office/drawing/2014/main" id="{610675B1-8DB2-D80A-561C-CA5DE5A4C0AB}"/>
                      </a:ext>
                    </a:extLst>
                  </p:cNvPr>
                  <p:cNvSpPr>
                    <a:spLocks noChangeArrowheads="1"/>
                  </p:cNvSpPr>
                  <p:nvPr/>
                </p:nvSpPr>
                <p:spPr bwMode="auto">
                  <a:xfrm>
                    <a:off x="2971" y="845"/>
                    <a:ext cx="2041" cy="544"/>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60" name="Text Box 44">
                    <a:extLst>
                      <a:ext uri="{FF2B5EF4-FFF2-40B4-BE49-F238E27FC236}">
                        <a16:creationId xmlns:a16="http://schemas.microsoft.com/office/drawing/2014/main" id="{02BE18AC-D440-A69A-F3FC-4B6905101654}"/>
                      </a:ext>
                    </a:extLst>
                  </p:cNvPr>
                  <p:cNvSpPr txBox="1">
                    <a:spLocks noChangeArrowheads="1"/>
                  </p:cNvSpPr>
                  <p:nvPr/>
                </p:nvSpPr>
                <p:spPr bwMode="auto">
                  <a:xfrm>
                    <a:off x="2971" y="845"/>
                    <a:ext cx="2057" cy="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Austausch von Spermien und </a:t>
                    </a:r>
                    <a:br>
                      <a:rPr lang="de-DE" altLang="de-DE" sz="1600">
                        <a:latin typeface="Arial" panose="020B0604020202020204" pitchFamily="34" charset="0"/>
                      </a:rPr>
                    </a:br>
                    <a:r>
                      <a:rPr lang="de-DE" altLang="de-DE" sz="1600">
                        <a:latin typeface="Arial" panose="020B0604020202020204" pitchFamily="34" charset="0"/>
                      </a:rPr>
                      <a:t>Speicherung der Spermien in den </a:t>
                    </a:r>
                    <a:br>
                      <a:rPr lang="de-DE" altLang="de-DE" sz="1600">
                        <a:latin typeface="Arial" panose="020B0604020202020204" pitchFamily="34" charset="0"/>
                      </a:rPr>
                    </a:br>
                    <a:r>
                      <a:rPr lang="de-DE" altLang="de-DE" sz="1600">
                        <a:latin typeface="Arial" panose="020B0604020202020204" pitchFamily="34" charset="0"/>
                      </a:rPr>
                      <a:t>Spermientaschen</a:t>
                    </a:r>
                  </a:p>
                </p:txBody>
              </p:sp>
            </p:grpSp>
            <p:grpSp>
              <p:nvGrpSpPr>
                <p:cNvPr id="8239" name="Group 45">
                  <a:extLst>
                    <a:ext uri="{FF2B5EF4-FFF2-40B4-BE49-F238E27FC236}">
                      <a16:creationId xmlns:a16="http://schemas.microsoft.com/office/drawing/2014/main" id="{5637A080-1722-E0FB-4826-D720F16DA640}"/>
                    </a:ext>
                  </a:extLst>
                </p:cNvPr>
                <p:cNvGrpSpPr>
                  <a:grpSpLocks/>
                </p:cNvGrpSpPr>
                <p:nvPr/>
              </p:nvGrpSpPr>
              <p:grpSpPr bwMode="auto">
                <a:xfrm>
                  <a:off x="2971" y="663"/>
                  <a:ext cx="1678" cy="1179"/>
                  <a:chOff x="2971" y="663"/>
                  <a:chExt cx="1678" cy="1179"/>
                </a:xfrm>
              </p:grpSpPr>
              <p:pic>
                <p:nvPicPr>
                  <p:cNvPr id="8255" name="Picture 46" descr="regenwurm2_2">
                    <a:extLst>
                      <a:ext uri="{FF2B5EF4-FFF2-40B4-BE49-F238E27FC236}">
                        <a16:creationId xmlns:a16="http://schemas.microsoft.com/office/drawing/2014/main" id="{A1DB8433-E535-7298-FB19-EFAE3B643D9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 y="1441"/>
                    <a:ext cx="1496" cy="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56" name="Line 47">
                    <a:extLst>
                      <a:ext uri="{FF2B5EF4-FFF2-40B4-BE49-F238E27FC236}">
                        <a16:creationId xmlns:a16="http://schemas.microsoft.com/office/drawing/2014/main" id="{B9569344-80F7-B388-629F-7FA1624D75F1}"/>
                      </a:ext>
                    </a:extLst>
                  </p:cNvPr>
                  <p:cNvSpPr>
                    <a:spLocks noChangeShapeType="1"/>
                  </p:cNvSpPr>
                  <p:nvPr/>
                </p:nvSpPr>
                <p:spPr bwMode="auto">
                  <a:xfrm flipH="1">
                    <a:off x="4468" y="1389"/>
                    <a:ext cx="181" cy="272"/>
                  </a:xfrm>
                  <a:prstGeom prst="line">
                    <a:avLst/>
                  </a:prstGeom>
                  <a:noFill/>
                  <a:ln w="19050">
                    <a:solidFill>
                      <a:srgbClr val="54A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57" name="Line 48">
                    <a:extLst>
                      <a:ext uri="{FF2B5EF4-FFF2-40B4-BE49-F238E27FC236}">
                        <a16:creationId xmlns:a16="http://schemas.microsoft.com/office/drawing/2014/main" id="{ECAD86A7-C188-F81A-294D-7FF5093D63A3}"/>
                      </a:ext>
                    </a:extLst>
                  </p:cNvPr>
                  <p:cNvSpPr>
                    <a:spLocks noChangeShapeType="1"/>
                  </p:cNvSpPr>
                  <p:nvPr/>
                </p:nvSpPr>
                <p:spPr bwMode="auto">
                  <a:xfrm>
                    <a:off x="4558" y="663"/>
                    <a:ext cx="90" cy="182"/>
                  </a:xfrm>
                  <a:prstGeom prst="line">
                    <a:avLst/>
                  </a:prstGeom>
                  <a:noFill/>
                  <a:ln w="19050">
                    <a:solidFill>
                      <a:srgbClr val="54A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40" name="Group 49">
                  <a:extLst>
                    <a:ext uri="{FF2B5EF4-FFF2-40B4-BE49-F238E27FC236}">
                      <a16:creationId xmlns:a16="http://schemas.microsoft.com/office/drawing/2014/main" id="{32F011F7-062D-FB92-2F1D-B8DD3FBBA117}"/>
                    </a:ext>
                  </a:extLst>
                </p:cNvPr>
                <p:cNvGrpSpPr>
                  <a:grpSpLocks/>
                </p:cNvGrpSpPr>
                <p:nvPr/>
              </p:nvGrpSpPr>
              <p:grpSpPr bwMode="auto">
                <a:xfrm>
                  <a:off x="2971" y="1842"/>
                  <a:ext cx="2358" cy="1089"/>
                  <a:chOff x="2971" y="1842"/>
                  <a:chExt cx="2358" cy="1089"/>
                </a:xfrm>
              </p:grpSpPr>
              <p:sp>
                <p:nvSpPr>
                  <p:cNvPr id="8252" name="Rectangle 50">
                    <a:extLst>
                      <a:ext uri="{FF2B5EF4-FFF2-40B4-BE49-F238E27FC236}">
                        <a16:creationId xmlns:a16="http://schemas.microsoft.com/office/drawing/2014/main" id="{0D487A3F-41BC-8377-09BB-41698BC9C1B4}"/>
                      </a:ext>
                    </a:extLst>
                  </p:cNvPr>
                  <p:cNvSpPr>
                    <a:spLocks noChangeArrowheads="1"/>
                  </p:cNvSpPr>
                  <p:nvPr/>
                </p:nvSpPr>
                <p:spPr bwMode="auto">
                  <a:xfrm>
                    <a:off x="2971" y="1842"/>
                    <a:ext cx="2358" cy="681"/>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53" name="Text Box 51">
                    <a:extLst>
                      <a:ext uri="{FF2B5EF4-FFF2-40B4-BE49-F238E27FC236}">
                        <a16:creationId xmlns:a16="http://schemas.microsoft.com/office/drawing/2014/main" id="{43EA4282-CD76-9E8C-F661-2EC4DDA3595B}"/>
                      </a:ext>
                    </a:extLst>
                  </p:cNvPr>
                  <p:cNvSpPr txBox="1">
                    <a:spLocks noChangeArrowheads="1"/>
                  </p:cNvSpPr>
                  <p:nvPr/>
                </p:nvSpPr>
                <p:spPr bwMode="auto">
                  <a:xfrm>
                    <a:off x="2971" y="1842"/>
                    <a:ext cx="2305" cy="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Der Schleimring wird beim Abstreifen </a:t>
                    </a:r>
                    <a:br>
                      <a:rPr lang="de-DE" altLang="de-DE" sz="1600">
                        <a:latin typeface="Arial" panose="020B0604020202020204" pitchFamily="34" charset="0"/>
                      </a:rPr>
                    </a:br>
                    <a:r>
                      <a:rPr lang="de-DE" altLang="de-DE" sz="1600">
                        <a:latin typeface="Arial" panose="020B0604020202020204" pitchFamily="34" charset="0"/>
                      </a:rPr>
                      <a:t>über die weibliche Geschlechtsöffnung</a:t>
                    </a:r>
                    <a:br>
                      <a:rPr lang="de-DE" altLang="de-DE" sz="1600">
                        <a:latin typeface="Arial" panose="020B0604020202020204" pitchFamily="34" charset="0"/>
                      </a:rPr>
                    </a:br>
                    <a:r>
                      <a:rPr lang="de-DE" altLang="de-DE" sz="1600">
                        <a:latin typeface="Arial" panose="020B0604020202020204" pitchFamily="34" charset="0"/>
                      </a:rPr>
                      <a:t>und danach über die Öffnung der </a:t>
                    </a:r>
                    <a:br>
                      <a:rPr lang="de-DE" altLang="de-DE" sz="1600">
                        <a:latin typeface="Arial" panose="020B0604020202020204" pitchFamily="34" charset="0"/>
                      </a:rPr>
                    </a:br>
                    <a:r>
                      <a:rPr lang="de-DE" altLang="de-DE" sz="1600">
                        <a:latin typeface="Arial" panose="020B0604020202020204" pitchFamily="34" charset="0"/>
                      </a:rPr>
                      <a:t>Spermientasche geschoben.</a:t>
                    </a:r>
                  </a:p>
                </p:txBody>
              </p:sp>
              <p:pic>
                <p:nvPicPr>
                  <p:cNvPr id="8254" name="Picture 52" descr="regenwurm2_3">
                    <a:extLst>
                      <a:ext uri="{FF2B5EF4-FFF2-40B4-BE49-F238E27FC236}">
                        <a16:creationId xmlns:a16="http://schemas.microsoft.com/office/drawing/2014/main" id="{E076E1EF-8DCC-4352-277B-80D4910E677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5" y="2589"/>
                    <a:ext cx="1134"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8241" name="Group 58">
                  <a:extLst>
                    <a:ext uri="{FF2B5EF4-FFF2-40B4-BE49-F238E27FC236}">
                      <a16:creationId xmlns:a16="http://schemas.microsoft.com/office/drawing/2014/main" id="{1B2C79B1-1472-D584-E119-3192FCCF3AA2}"/>
                    </a:ext>
                  </a:extLst>
                </p:cNvPr>
                <p:cNvGrpSpPr>
                  <a:grpSpLocks/>
                </p:cNvGrpSpPr>
                <p:nvPr/>
              </p:nvGrpSpPr>
              <p:grpSpPr bwMode="auto">
                <a:xfrm>
                  <a:off x="2971" y="2523"/>
                  <a:ext cx="1723" cy="457"/>
                  <a:chOff x="2971" y="2523"/>
                  <a:chExt cx="1723" cy="457"/>
                </a:xfrm>
              </p:grpSpPr>
              <p:sp>
                <p:nvSpPr>
                  <p:cNvPr id="8247" name="Line 59">
                    <a:extLst>
                      <a:ext uri="{FF2B5EF4-FFF2-40B4-BE49-F238E27FC236}">
                        <a16:creationId xmlns:a16="http://schemas.microsoft.com/office/drawing/2014/main" id="{6B65A250-948A-7388-5154-19F0F979BB7C}"/>
                      </a:ext>
                    </a:extLst>
                  </p:cNvPr>
                  <p:cNvSpPr>
                    <a:spLocks noChangeShapeType="1"/>
                  </p:cNvSpPr>
                  <p:nvPr/>
                </p:nvSpPr>
                <p:spPr bwMode="auto">
                  <a:xfrm>
                    <a:off x="4694" y="2523"/>
                    <a:ext cx="0" cy="136"/>
                  </a:xfrm>
                  <a:prstGeom prst="line">
                    <a:avLst/>
                  </a:prstGeom>
                  <a:noFill/>
                  <a:ln w="19050">
                    <a:solidFill>
                      <a:srgbClr val="54A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48" name="Line 60">
                    <a:extLst>
                      <a:ext uri="{FF2B5EF4-FFF2-40B4-BE49-F238E27FC236}">
                        <a16:creationId xmlns:a16="http://schemas.microsoft.com/office/drawing/2014/main" id="{FE78BF72-5BEC-994B-A513-07C674AAAB13}"/>
                      </a:ext>
                    </a:extLst>
                  </p:cNvPr>
                  <p:cNvSpPr>
                    <a:spLocks noChangeShapeType="1"/>
                  </p:cNvSpPr>
                  <p:nvPr/>
                </p:nvSpPr>
                <p:spPr bwMode="auto">
                  <a:xfrm flipH="1">
                    <a:off x="4059" y="2840"/>
                    <a:ext cx="273" cy="0"/>
                  </a:xfrm>
                  <a:prstGeom prst="line">
                    <a:avLst/>
                  </a:prstGeom>
                  <a:noFill/>
                  <a:ln w="19050">
                    <a:solidFill>
                      <a:srgbClr val="54A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8249" name="Group 61">
                    <a:extLst>
                      <a:ext uri="{FF2B5EF4-FFF2-40B4-BE49-F238E27FC236}">
                        <a16:creationId xmlns:a16="http://schemas.microsoft.com/office/drawing/2014/main" id="{2939C136-1198-EA77-5077-FFFBD00827FC}"/>
                      </a:ext>
                    </a:extLst>
                  </p:cNvPr>
                  <p:cNvGrpSpPr>
                    <a:grpSpLocks/>
                  </p:cNvGrpSpPr>
                  <p:nvPr/>
                </p:nvGrpSpPr>
                <p:grpSpPr bwMode="auto">
                  <a:xfrm>
                    <a:off x="2971" y="2614"/>
                    <a:ext cx="1043" cy="366"/>
                    <a:chOff x="2971" y="2614"/>
                    <a:chExt cx="1043" cy="366"/>
                  </a:xfrm>
                </p:grpSpPr>
                <p:sp>
                  <p:nvSpPr>
                    <p:cNvPr id="8250" name="Text Box 62">
                      <a:extLst>
                        <a:ext uri="{FF2B5EF4-FFF2-40B4-BE49-F238E27FC236}">
                          <a16:creationId xmlns:a16="http://schemas.microsoft.com/office/drawing/2014/main" id="{EC58F0E4-8A34-387A-ED92-615BBFCE52D4}"/>
                        </a:ext>
                      </a:extLst>
                    </p:cNvPr>
                    <p:cNvSpPr txBox="1">
                      <a:spLocks noChangeArrowheads="1"/>
                    </p:cNvSpPr>
                    <p:nvPr/>
                  </p:nvSpPr>
                  <p:spPr bwMode="auto">
                    <a:xfrm>
                      <a:off x="2971" y="2614"/>
                      <a:ext cx="1043"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Befruchtung der</a:t>
                      </a:r>
                      <a:br>
                        <a:rPr lang="de-DE" altLang="de-DE" sz="1600">
                          <a:latin typeface="Arial" panose="020B0604020202020204" pitchFamily="34" charset="0"/>
                        </a:rPr>
                      </a:br>
                      <a:r>
                        <a:rPr lang="de-DE" altLang="de-DE" sz="1600">
                          <a:latin typeface="Arial" panose="020B0604020202020204" pitchFamily="34" charset="0"/>
                        </a:rPr>
                        <a:t>Eizellen</a:t>
                      </a:r>
                    </a:p>
                  </p:txBody>
                </p:sp>
                <p:sp>
                  <p:nvSpPr>
                    <p:cNvPr id="8251" name="Rectangle 63">
                      <a:extLst>
                        <a:ext uri="{FF2B5EF4-FFF2-40B4-BE49-F238E27FC236}">
                          <a16:creationId xmlns:a16="http://schemas.microsoft.com/office/drawing/2014/main" id="{B4663A41-9812-4B46-948A-FDD66B8F9642}"/>
                        </a:ext>
                      </a:extLst>
                    </p:cNvPr>
                    <p:cNvSpPr>
                      <a:spLocks noChangeArrowheads="1"/>
                    </p:cNvSpPr>
                    <p:nvPr/>
                  </p:nvSpPr>
                  <p:spPr bwMode="auto">
                    <a:xfrm>
                      <a:off x="2971" y="2614"/>
                      <a:ext cx="1043" cy="362"/>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8242" name="Group 64">
                  <a:extLst>
                    <a:ext uri="{FF2B5EF4-FFF2-40B4-BE49-F238E27FC236}">
                      <a16:creationId xmlns:a16="http://schemas.microsoft.com/office/drawing/2014/main" id="{60926981-D4A8-A487-1AD8-8F5868C3C387}"/>
                    </a:ext>
                  </a:extLst>
                </p:cNvPr>
                <p:cNvGrpSpPr>
                  <a:grpSpLocks/>
                </p:cNvGrpSpPr>
                <p:nvPr/>
              </p:nvGrpSpPr>
              <p:grpSpPr bwMode="auto">
                <a:xfrm>
                  <a:off x="3243" y="3702"/>
                  <a:ext cx="1315" cy="618"/>
                  <a:chOff x="3243" y="3702"/>
                  <a:chExt cx="1315" cy="618"/>
                </a:xfrm>
              </p:grpSpPr>
              <p:sp>
                <p:nvSpPr>
                  <p:cNvPr id="8243" name="Rectangle 65">
                    <a:extLst>
                      <a:ext uri="{FF2B5EF4-FFF2-40B4-BE49-F238E27FC236}">
                        <a16:creationId xmlns:a16="http://schemas.microsoft.com/office/drawing/2014/main" id="{FE58BA8B-9613-ACBB-ABEF-B5A6F7673DA5}"/>
                      </a:ext>
                    </a:extLst>
                  </p:cNvPr>
                  <p:cNvSpPr>
                    <a:spLocks noChangeArrowheads="1"/>
                  </p:cNvSpPr>
                  <p:nvPr/>
                </p:nvSpPr>
                <p:spPr bwMode="auto">
                  <a:xfrm>
                    <a:off x="3243" y="3838"/>
                    <a:ext cx="816" cy="362"/>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44" name="Text Box 66">
                    <a:extLst>
                      <a:ext uri="{FF2B5EF4-FFF2-40B4-BE49-F238E27FC236}">
                        <a16:creationId xmlns:a16="http://schemas.microsoft.com/office/drawing/2014/main" id="{1DBFD971-BE5A-9CEA-DE59-9746EB79C907}"/>
                      </a:ext>
                    </a:extLst>
                  </p:cNvPr>
                  <p:cNvSpPr txBox="1">
                    <a:spLocks noChangeArrowheads="1"/>
                  </p:cNvSpPr>
                  <p:nvPr/>
                </p:nvSpPr>
                <p:spPr bwMode="auto">
                  <a:xfrm>
                    <a:off x="3243" y="3838"/>
                    <a:ext cx="848"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schlüpfender</a:t>
                    </a:r>
                    <a:br>
                      <a:rPr lang="de-DE" altLang="de-DE" sz="1600">
                        <a:latin typeface="Arial" panose="020B0604020202020204" pitchFamily="34" charset="0"/>
                      </a:rPr>
                    </a:br>
                    <a:r>
                      <a:rPr lang="de-DE" altLang="de-DE" sz="1600">
                        <a:latin typeface="Arial" panose="020B0604020202020204" pitchFamily="34" charset="0"/>
                      </a:rPr>
                      <a:t>Wurm</a:t>
                    </a:r>
                  </a:p>
                </p:txBody>
              </p:sp>
              <p:pic>
                <p:nvPicPr>
                  <p:cNvPr id="8245" name="Picture 67" descr="regenwurm2_5">
                    <a:extLst>
                      <a:ext uri="{FF2B5EF4-FFF2-40B4-BE49-F238E27FC236}">
                        <a16:creationId xmlns:a16="http://schemas.microsoft.com/office/drawing/2014/main" id="{23CB6D28-0925-D4FB-951A-E0D9C59E455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14" y="3948"/>
                    <a:ext cx="544" cy="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46" name="Line 68">
                    <a:extLst>
                      <a:ext uri="{FF2B5EF4-FFF2-40B4-BE49-F238E27FC236}">
                        <a16:creationId xmlns:a16="http://schemas.microsoft.com/office/drawing/2014/main" id="{C25576F3-D4A6-A2C6-A57A-6F2F21793E9E}"/>
                      </a:ext>
                    </a:extLst>
                  </p:cNvPr>
                  <p:cNvSpPr>
                    <a:spLocks noChangeShapeType="1"/>
                  </p:cNvSpPr>
                  <p:nvPr/>
                </p:nvSpPr>
                <p:spPr bwMode="auto">
                  <a:xfrm flipH="1">
                    <a:off x="4286" y="3702"/>
                    <a:ext cx="182" cy="182"/>
                  </a:xfrm>
                  <a:prstGeom prst="line">
                    <a:avLst/>
                  </a:prstGeom>
                  <a:noFill/>
                  <a:ln w="19050">
                    <a:solidFill>
                      <a:srgbClr val="54A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grpSp>
        <p:grpSp>
          <p:nvGrpSpPr>
            <p:cNvPr id="8198" name="Group 87">
              <a:extLst>
                <a:ext uri="{FF2B5EF4-FFF2-40B4-BE49-F238E27FC236}">
                  <a16:creationId xmlns:a16="http://schemas.microsoft.com/office/drawing/2014/main" id="{315FAE3F-78B6-AF4D-A68A-FD8A079C7A3E}"/>
                </a:ext>
              </a:extLst>
            </p:cNvPr>
            <p:cNvGrpSpPr>
              <a:grpSpLocks/>
            </p:cNvGrpSpPr>
            <p:nvPr/>
          </p:nvGrpSpPr>
          <p:grpSpPr bwMode="auto">
            <a:xfrm>
              <a:off x="158" y="433"/>
              <a:ext cx="2314" cy="3315"/>
              <a:chOff x="158" y="433"/>
              <a:chExt cx="2314" cy="3315"/>
            </a:xfrm>
          </p:grpSpPr>
          <p:grpSp>
            <p:nvGrpSpPr>
              <p:cNvPr id="8199" name="Group 3">
                <a:extLst>
                  <a:ext uri="{FF2B5EF4-FFF2-40B4-BE49-F238E27FC236}">
                    <a16:creationId xmlns:a16="http://schemas.microsoft.com/office/drawing/2014/main" id="{0CDB8897-919F-5D88-669C-BEF212288AFC}"/>
                  </a:ext>
                </a:extLst>
              </p:cNvPr>
              <p:cNvGrpSpPr>
                <a:grpSpLocks/>
              </p:cNvGrpSpPr>
              <p:nvPr/>
            </p:nvGrpSpPr>
            <p:grpSpPr bwMode="auto">
              <a:xfrm>
                <a:off x="158" y="2197"/>
                <a:ext cx="1906" cy="231"/>
                <a:chOff x="294" y="1979"/>
                <a:chExt cx="1906" cy="231"/>
              </a:xfrm>
            </p:grpSpPr>
            <p:sp>
              <p:nvSpPr>
                <p:cNvPr id="8232" name="Rectangle 4">
                  <a:extLst>
                    <a:ext uri="{FF2B5EF4-FFF2-40B4-BE49-F238E27FC236}">
                      <a16:creationId xmlns:a16="http://schemas.microsoft.com/office/drawing/2014/main" id="{D05F756A-01A4-B0AE-4579-09CCF09A31C1}"/>
                    </a:ext>
                  </a:extLst>
                </p:cNvPr>
                <p:cNvSpPr>
                  <a:spLocks noChangeArrowheads="1"/>
                </p:cNvSpPr>
                <p:nvPr/>
              </p:nvSpPr>
              <p:spPr bwMode="auto">
                <a:xfrm>
                  <a:off x="611" y="1979"/>
                  <a:ext cx="1589"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33" name="Group 5">
                  <a:extLst>
                    <a:ext uri="{FF2B5EF4-FFF2-40B4-BE49-F238E27FC236}">
                      <a16:creationId xmlns:a16="http://schemas.microsoft.com/office/drawing/2014/main" id="{05094092-657F-29C0-2DCF-D894AF65A494}"/>
                    </a:ext>
                  </a:extLst>
                </p:cNvPr>
                <p:cNvGrpSpPr>
                  <a:grpSpLocks/>
                </p:cNvGrpSpPr>
                <p:nvPr/>
              </p:nvGrpSpPr>
              <p:grpSpPr bwMode="auto">
                <a:xfrm>
                  <a:off x="294" y="1979"/>
                  <a:ext cx="227" cy="231"/>
                  <a:chOff x="204" y="2704"/>
                  <a:chExt cx="227" cy="231"/>
                </a:xfrm>
              </p:grpSpPr>
              <p:sp>
                <p:nvSpPr>
                  <p:cNvPr id="8234" name="Oval 6">
                    <a:extLst>
                      <a:ext uri="{FF2B5EF4-FFF2-40B4-BE49-F238E27FC236}">
                        <a16:creationId xmlns:a16="http://schemas.microsoft.com/office/drawing/2014/main" id="{2FD8789D-DA19-1129-3E37-F148B2BF40F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35" name="Text Box 7">
                    <a:extLst>
                      <a:ext uri="{FF2B5EF4-FFF2-40B4-BE49-F238E27FC236}">
                        <a16:creationId xmlns:a16="http://schemas.microsoft.com/office/drawing/2014/main" id="{3BB1E7D5-3E9F-E0D3-37AD-199147B29F70}"/>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8200" name="Group 9">
                <a:extLst>
                  <a:ext uri="{FF2B5EF4-FFF2-40B4-BE49-F238E27FC236}">
                    <a16:creationId xmlns:a16="http://schemas.microsoft.com/office/drawing/2014/main" id="{91981190-D3F1-CB45-24C4-744D2781F089}"/>
                  </a:ext>
                </a:extLst>
              </p:cNvPr>
              <p:cNvGrpSpPr>
                <a:grpSpLocks/>
              </p:cNvGrpSpPr>
              <p:nvPr/>
            </p:nvGrpSpPr>
            <p:grpSpPr bwMode="auto">
              <a:xfrm>
                <a:off x="158" y="2519"/>
                <a:ext cx="1906" cy="409"/>
                <a:chOff x="294" y="2432"/>
                <a:chExt cx="1906" cy="409"/>
              </a:xfrm>
            </p:grpSpPr>
            <p:sp>
              <p:nvSpPr>
                <p:cNvPr id="8228" name="Rectangle 10">
                  <a:extLst>
                    <a:ext uri="{FF2B5EF4-FFF2-40B4-BE49-F238E27FC236}">
                      <a16:creationId xmlns:a16="http://schemas.microsoft.com/office/drawing/2014/main" id="{58BCE1D4-0C8A-F1F5-0B5A-039F859DC8C8}"/>
                    </a:ext>
                  </a:extLst>
                </p:cNvPr>
                <p:cNvSpPr>
                  <a:spLocks noChangeArrowheads="1"/>
                </p:cNvSpPr>
                <p:nvPr/>
              </p:nvSpPr>
              <p:spPr bwMode="auto">
                <a:xfrm>
                  <a:off x="611" y="2432"/>
                  <a:ext cx="1589" cy="409"/>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29" name="Group 11">
                  <a:extLst>
                    <a:ext uri="{FF2B5EF4-FFF2-40B4-BE49-F238E27FC236}">
                      <a16:creationId xmlns:a16="http://schemas.microsoft.com/office/drawing/2014/main" id="{DCB10D04-B340-FFE7-A020-DFB9D3A20448}"/>
                    </a:ext>
                  </a:extLst>
                </p:cNvPr>
                <p:cNvGrpSpPr>
                  <a:grpSpLocks/>
                </p:cNvGrpSpPr>
                <p:nvPr/>
              </p:nvGrpSpPr>
              <p:grpSpPr bwMode="auto">
                <a:xfrm>
                  <a:off x="294" y="2432"/>
                  <a:ext cx="227" cy="231"/>
                  <a:chOff x="204" y="2704"/>
                  <a:chExt cx="227" cy="231"/>
                </a:xfrm>
              </p:grpSpPr>
              <p:sp>
                <p:nvSpPr>
                  <p:cNvPr id="8230" name="Oval 12">
                    <a:extLst>
                      <a:ext uri="{FF2B5EF4-FFF2-40B4-BE49-F238E27FC236}">
                        <a16:creationId xmlns:a16="http://schemas.microsoft.com/office/drawing/2014/main" id="{02725042-2B56-D6A0-5918-F93CB14E28BC}"/>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31" name="Text Box 13">
                    <a:extLst>
                      <a:ext uri="{FF2B5EF4-FFF2-40B4-BE49-F238E27FC236}">
                        <a16:creationId xmlns:a16="http://schemas.microsoft.com/office/drawing/2014/main" id="{0E60CA8D-9D6F-6C19-AE60-87C2682D65A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sp>
            <p:nvSpPr>
              <p:cNvPr id="8201" name="Text Box 14">
                <a:extLst>
                  <a:ext uri="{FF2B5EF4-FFF2-40B4-BE49-F238E27FC236}">
                    <a16:creationId xmlns:a16="http://schemas.microsoft.com/office/drawing/2014/main" id="{FF622AA6-D083-89F0-BBFE-7FF04FB50A2D}"/>
                  </a:ext>
                </a:extLst>
              </p:cNvPr>
              <p:cNvSpPr txBox="1">
                <a:spLocks noChangeArrowheads="1"/>
              </p:cNvSpPr>
              <p:nvPr/>
            </p:nvSpPr>
            <p:spPr bwMode="auto">
              <a:xfrm>
                <a:off x="476" y="2519"/>
                <a:ext cx="1542"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männliche Geschlechtsöffnung</a:t>
                </a:r>
              </a:p>
            </p:txBody>
          </p:sp>
          <p:grpSp>
            <p:nvGrpSpPr>
              <p:cNvPr id="8202" name="Group 15">
                <a:extLst>
                  <a:ext uri="{FF2B5EF4-FFF2-40B4-BE49-F238E27FC236}">
                    <a16:creationId xmlns:a16="http://schemas.microsoft.com/office/drawing/2014/main" id="{3C3BD47E-226F-1C26-84BD-354A4ECC3D4E}"/>
                  </a:ext>
                </a:extLst>
              </p:cNvPr>
              <p:cNvGrpSpPr>
                <a:grpSpLocks/>
              </p:cNvGrpSpPr>
              <p:nvPr/>
            </p:nvGrpSpPr>
            <p:grpSpPr bwMode="auto">
              <a:xfrm>
                <a:off x="158" y="3018"/>
                <a:ext cx="1906" cy="408"/>
                <a:chOff x="294" y="2614"/>
                <a:chExt cx="1906" cy="408"/>
              </a:xfrm>
            </p:grpSpPr>
            <p:sp>
              <p:nvSpPr>
                <p:cNvPr id="8224" name="Rectangle 16">
                  <a:extLst>
                    <a:ext uri="{FF2B5EF4-FFF2-40B4-BE49-F238E27FC236}">
                      <a16:creationId xmlns:a16="http://schemas.microsoft.com/office/drawing/2014/main" id="{A225472C-BF75-BBAE-4A13-7BDD610FA3FC}"/>
                    </a:ext>
                  </a:extLst>
                </p:cNvPr>
                <p:cNvSpPr>
                  <a:spLocks noChangeArrowheads="1"/>
                </p:cNvSpPr>
                <p:nvPr/>
              </p:nvSpPr>
              <p:spPr bwMode="auto">
                <a:xfrm>
                  <a:off x="611" y="2614"/>
                  <a:ext cx="1589" cy="408"/>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25" name="Group 17">
                  <a:extLst>
                    <a:ext uri="{FF2B5EF4-FFF2-40B4-BE49-F238E27FC236}">
                      <a16:creationId xmlns:a16="http://schemas.microsoft.com/office/drawing/2014/main" id="{3A71F8E4-3428-28A9-64A2-173D5DD6E0DB}"/>
                    </a:ext>
                  </a:extLst>
                </p:cNvPr>
                <p:cNvGrpSpPr>
                  <a:grpSpLocks/>
                </p:cNvGrpSpPr>
                <p:nvPr/>
              </p:nvGrpSpPr>
              <p:grpSpPr bwMode="auto">
                <a:xfrm>
                  <a:off x="294" y="2614"/>
                  <a:ext cx="227" cy="231"/>
                  <a:chOff x="204" y="2704"/>
                  <a:chExt cx="227" cy="231"/>
                </a:xfrm>
              </p:grpSpPr>
              <p:sp>
                <p:nvSpPr>
                  <p:cNvPr id="8226" name="Oval 18">
                    <a:extLst>
                      <a:ext uri="{FF2B5EF4-FFF2-40B4-BE49-F238E27FC236}">
                        <a16:creationId xmlns:a16="http://schemas.microsoft.com/office/drawing/2014/main" id="{39C90D92-D014-D615-02C7-4266C1BAE22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7" name="Text Box 19">
                    <a:extLst>
                      <a:ext uri="{FF2B5EF4-FFF2-40B4-BE49-F238E27FC236}">
                        <a16:creationId xmlns:a16="http://schemas.microsoft.com/office/drawing/2014/main" id="{49B65218-63EB-80C8-118E-955954C5CE1C}"/>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sp>
            <p:nvSpPr>
              <p:cNvPr id="8203" name="Text Box 20">
                <a:extLst>
                  <a:ext uri="{FF2B5EF4-FFF2-40B4-BE49-F238E27FC236}">
                    <a16:creationId xmlns:a16="http://schemas.microsoft.com/office/drawing/2014/main" id="{1835FA59-530E-E6F7-F6A5-C0A117428AB3}"/>
                  </a:ext>
                </a:extLst>
              </p:cNvPr>
              <p:cNvSpPr txBox="1">
                <a:spLocks noChangeArrowheads="1"/>
              </p:cNvSpPr>
              <p:nvPr/>
            </p:nvSpPr>
            <p:spPr bwMode="auto">
              <a:xfrm>
                <a:off x="477" y="3018"/>
                <a:ext cx="1360"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weibliche Geschlechtsöffnung</a:t>
                </a:r>
              </a:p>
            </p:txBody>
          </p:sp>
          <p:grpSp>
            <p:nvGrpSpPr>
              <p:cNvPr id="8204" name="Group 21">
                <a:extLst>
                  <a:ext uri="{FF2B5EF4-FFF2-40B4-BE49-F238E27FC236}">
                    <a16:creationId xmlns:a16="http://schemas.microsoft.com/office/drawing/2014/main" id="{40E3E105-44DD-3BE9-43B1-31C6DC131012}"/>
                  </a:ext>
                </a:extLst>
              </p:cNvPr>
              <p:cNvGrpSpPr>
                <a:grpSpLocks/>
              </p:cNvGrpSpPr>
              <p:nvPr/>
            </p:nvGrpSpPr>
            <p:grpSpPr bwMode="auto">
              <a:xfrm>
                <a:off x="158" y="3517"/>
                <a:ext cx="1906" cy="231"/>
                <a:chOff x="294" y="2932"/>
                <a:chExt cx="1906" cy="231"/>
              </a:xfrm>
            </p:grpSpPr>
            <p:sp>
              <p:nvSpPr>
                <p:cNvPr id="8220" name="Rectangle 22">
                  <a:extLst>
                    <a:ext uri="{FF2B5EF4-FFF2-40B4-BE49-F238E27FC236}">
                      <a16:creationId xmlns:a16="http://schemas.microsoft.com/office/drawing/2014/main" id="{8A58C8EA-0863-1560-27EE-6CAE7233B5FF}"/>
                    </a:ext>
                  </a:extLst>
                </p:cNvPr>
                <p:cNvSpPr>
                  <a:spLocks noChangeArrowheads="1"/>
                </p:cNvSpPr>
                <p:nvPr/>
              </p:nvSpPr>
              <p:spPr bwMode="auto">
                <a:xfrm>
                  <a:off x="611" y="2932"/>
                  <a:ext cx="1589"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21" name="Group 23">
                  <a:extLst>
                    <a:ext uri="{FF2B5EF4-FFF2-40B4-BE49-F238E27FC236}">
                      <a16:creationId xmlns:a16="http://schemas.microsoft.com/office/drawing/2014/main" id="{062BF6B7-848F-813C-18DD-F709A190B431}"/>
                    </a:ext>
                  </a:extLst>
                </p:cNvPr>
                <p:cNvGrpSpPr>
                  <a:grpSpLocks/>
                </p:cNvGrpSpPr>
                <p:nvPr/>
              </p:nvGrpSpPr>
              <p:grpSpPr bwMode="auto">
                <a:xfrm>
                  <a:off x="294" y="2932"/>
                  <a:ext cx="227" cy="231"/>
                  <a:chOff x="204" y="2704"/>
                  <a:chExt cx="227" cy="231"/>
                </a:xfrm>
              </p:grpSpPr>
              <p:sp>
                <p:nvSpPr>
                  <p:cNvPr id="8222" name="Oval 24">
                    <a:extLst>
                      <a:ext uri="{FF2B5EF4-FFF2-40B4-BE49-F238E27FC236}">
                        <a16:creationId xmlns:a16="http://schemas.microsoft.com/office/drawing/2014/main" id="{6C93541D-B121-1422-A8A8-02D812EAF13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3" name="Text Box 25">
                    <a:extLst>
                      <a:ext uri="{FF2B5EF4-FFF2-40B4-BE49-F238E27FC236}">
                        <a16:creationId xmlns:a16="http://schemas.microsoft.com/office/drawing/2014/main" id="{B0A25809-3DB3-EBE2-52AC-4530A02807C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sp>
            <p:nvSpPr>
              <p:cNvPr id="8205" name="Text Box 26">
                <a:extLst>
                  <a:ext uri="{FF2B5EF4-FFF2-40B4-BE49-F238E27FC236}">
                    <a16:creationId xmlns:a16="http://schemas.microsoft.com/office/drawing/2014/main" id="{9199C629-D114-76C9-798A-829413EA7206}"/>
                  </a:ext>
                </a:extLst>
              </p:cNvPr>
              <p:cNvSpPr txBox="1">
                <a:spLocks noChangeArrowheads="1"/>
              </p:cNvSpPr>
              <p:nvPr/>
            </p:nvSpPr>
            <p:spPr bwMode="auto">
              <a:xfrm>
                <a:off x="475" y="3517"/>
                <a:ext cx="113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Gürtel</a:t>
                </a:r>
              </a:p>
            </p:txBody>
          </p:sp>
          <p:grpSp>
            <p:nvGrpSpPr>
              <p:cNvPr id="8206" name="Group 73">
                <a:extLst>
                  <a:ext uri="{FF2B5EF4-FFF2-40B4-BE49-F238E27FC236}">
                    <a16:creationId xmlns:a16="http://schemas.microsoft.com/office/drawing/2014/main" id="{DF82C01C-2C17-05D1-D3F3-89CF6C79545B}"/>
                  </a:ext>
                </a:extLst>
              </p:cNvPr>
              <p:cNvGrpSpPr>
                <a:grpSpLocks/>
              </p:cNvGrpSpPr>
              <p:nvPr/>
            </p:nvGrpSpPr>
            <p:grpSpPr bwMode="auto">
              <a:xfrm>
                <a:off x="158" y="433"/>
                <a:ext cx="2314" cy="1546"/>
                <a:chOff x="158" y="433"/>
                <a:chExt cx="2314" cy="1546"/>
              </a:xfrm>
            </p:grpSpPr>
            <p:pic>
              <p:nvPicPr>
                <p:cNvPr id="8207" name="Picture 74" descr="regenwurm2">
                  <a:extLst>
                    <a:ext uri="{FF2B5EF4-FFF2-40B4-BE49-F238E27FC236}">
                      <a16:creationId xmlns:a16="http://schemas.microsoft.com/office/drawing/2014/main" id="{08CC9EB4-BABF-73FE-EDF8-FF8E08AAB86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8" y="590"/>
                  <a:ext cx="2314" cy="1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08" name="Group 75">
                  <a:extLst>
                    <a:ext uri="{FF2B5EF4-FFF2-40B4-BE49-F238E27FC236}">
                      <a16:creationId xmlns:a16="http://schemas.microsoft.com/office/drawing/2014/main" id="{B6E0C616-2451-BCE7-BC95-8A754BC7F498}"/>
                    </a:ext>
                  </a:extLst>
                </p:cNvPr>
                <p:cNvGrpSpPr>
                  <a:grpSpLocks/>
                </p:cNvGrpSpPr>
                <p:nvPr/>
              </p:nvGrpSpPr>
              <p:grpSpPr bwMode="auto">
                <a:xfrm>
                  <a:off x="1474" y="433"/>
                  <a:ext cx="227" cy="231"/>
                  <a:chOff x="1610" y="346"/>
                  <a:chExt cx="227" cy="231"/>
                </a:xfrm>
              </p:grpSpPr>
              <p:sp>
                <p:nvSpPr>
                  <p:cNvPr id="8218" name="Oval 76">
                    <a:extLst>
                      <a:ext uri="{FF2B5EF4-FFF2-40B4-BE49-F238E27FC236}">
                        <a16:creationId xmlns:a16="http://schemas.microsoft.com/office/drawing/2014/main" id="{422A4B1F-78C3-712B-C12D-CEC12823C9A1}"/>
                      </a:ext>
                    </a:extLst>
                  </p:cNvPr>
                  <p:cNvSpPr>
                    <a:spLocks noChangeArrowheads="1"/>
                  </p:cNvSpPr>
                  <p:nvPr/>
                </p:nvSpPr>
                <p:spPr bwMode="auto">
                  <a:xfrm>
                    <a:off x="1610" y="346"/>
                    <a:ext cx="227" cy="226"/>
                  </a:xfrm>
                  <a:prstGeom prst="ellipse">
                    <a:avLst/>
                  </a:prstGeom>
                  <a:solidFill>
                    <a:srgbClr val="F2F6EA"/>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19" name="Text Box 77">
                    <a:extLst>
                      <a:ext uri="{FF2B5EF4-FFF2-40B4-BE49-F238E27FC236}">
                        <a16:creationId xmlns:a16="http://schemas.microsoft.com/office/drawing/2014/main" id="{5D7B86F5-BE17-37DA-3E76-4CFD4E0EE29F}"/>
                      </a:ext>
                    </a:extLst>
                  </p:cNvPr>
                  <p:cNvSpPr txBox="1">
                    <a:spLocks noChangeArrowheads="1"/>
                  </p:cNvSpPr>
                  <p:nvPr/>
                </p:nvSpPr>
                <p:spPr bwMode="auto">
                  <a:xfrm>
                    <a:off x="1618" y="346"/>
                    <a:ext cx="1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nvGrpSpPr>
                <p:cNvPr id="8209" name="Group 78">
                  <a:extLst>
                    <a:ext uri="{FF2B5EF4-FFF2-40B4-BE49-F238E27FC236}">
                      <a16:creationId xmlns:a16="http://schemas.microsoft.com/office/drawing/2014/main" id="{AF07CED9-FB4B-5EB6-24A5-E1DAC9CC878F}"/>
                    </a:ext>
                  </a:extLst>
                </p:cNvPr>
                <p:cNvGrpSpPr>
                  <a:grpSpLocks/>
                </p:cNvGrpSpPr>
                <p:nvPr/>
              </p:nvGrpSpPr>
              <p:grpSpPr bwMode="auto">
                <a:xfrm>
                  <a:off x="1338" y="796"/>
                  <a:ext cx="227" cy="231"/>
                  <a:chOff x="1474" y="709"/>
                  <a:chExt cx="227" cy="231"/>
                </a:xfrm>
              </p:grpSpPr>
              <p:sp>
                <p:nvSpPr>
                  <p:cNvPr id="8216" name="Oval 79">
                    <a:extLst>
                      <a:ext uri="{FF2B5EF4-FFF2-40B4-BE49-F238E27FC236}">
                        <a16:creationId xmlns:a16="http://schemas.microsoft.com/office/drawing/2014/main" id="{E7071B9F-A318-2C74-913D-75B792FBC577}"/>
                      </a:ext>
                    </a:extLst>
                  </p:cNvPr>
                  <p:cNvSpPr>
                    <a:spLocks noChangeArrowheads="1"/>
                  </p:cNvSpPr>
                  <p:nvPr/>
                </p:nvSpPr>
                <p:spPr bwMode="auto">
                  <a:xfrm>
                    <a:off x="1474" y="709"/>
                    <a:ext cx="227" cy="226"/>
                  </a:xfrm>
                  <a:prstGeom prst="ellipse">
                    <a:avLst/>
                  </a:prstGeom>
                  <a:solidFill>
                    <a:srgbClr val="F2F6EA"/>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17" name="Text Box 80">
                    <a:extLst>
                      <a:ext uri="{FF2B5EF4-FFF2-40B4-BE49-F238E27FC236}">
                        <a16:creationId xmlns:a16="http://schemas.microsoft.com/office/drawing/2014/main" id="{B1D40D70-7157-DED5-50C8-7EDCBDB37FE9}"/>
                      </a:ext>
                    </a:extLst>
                  </p:cNvPr>
                  <p:cNvSpPr txBox="1">
                    <a:spLocks noChangeArrowheads="1"/>
                  </p:cNvSpPr>
                  <p:nvPr/>
                </p:nvSpPr>
                <p:spPr bwMode="auto">
                  <a:xfrm>
                    <a:off x="1482" y="709"/>
                    <a:ext cx="1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nvGrpSpPr>
                <p:cNvPr id="8210" name="Group 81">
                  <a:extLst>
                    <a:ext uri="{FF2B5EF4-FFF2-40B4-BE49-F238E27FC236}">
                      <a16:creationId xmlns:a16="http://schemas.microsoft.com/office/drawing/2014/main" id="{7477779C-2EFA-B610-D8D1-768110539421}"/>
                    </a:ext>
                  </a:extLst>
                </p:cNvPr>
                <p:cNvGrpSpPr>
                  <a:grpSpLocks/>
                </p:cNvGrpSpPr>
                <p:nvPr/>
              </p:nvGrpSpPr>
              <p:grpSpPr bwMode="auto">
                <a:xfrm>
                  <a:off x="1565" y="1748"/>
                  <a:ext cx="227" cy="231"/>
                  <a:chOff x="1701" y="1661"/>
                  <a:chExt cx="227" cy="231"/>
                </a:xfrm>
              </p:grpSpPr>
              <p:sp>
                <p:nvSpPr>
                  <p:cNvPr id="8214" name="Oval 82">
                    <a:extLst>
                      <a:ext uri="{FF2B5EF4-FFF2-40B4-BE49-F238E27FC236}">
                        <a16:creationId xmlns:a16="http://schemas.microsoft.com/office/drawing/2014/main" id="{0165AC6D-3CF7-B0FA-5587-0D0D968E5EEE}"/>
                      </a:ext>
                    </a:extLst>
                  </p:cNvPr>
                  <p:cNvSpPr>
                    <a:spLocks noChangeArrowheads="1"/>
                  </p:cNvSpPr>
                  <p:nvPr/>
                </p:nvSpPr>
                <p:spPr bwMode="auto">
                  <a:xfrm>
                    <a:off x="1701" y="1661"/>
                    <a:ext cx="227" cy="226"/>
                  </a:xfrm>
                  <a:prstGeom prst="ellipse">
                    <a:avLst/>
                  </a:prstGeom>
                  <a:solidFill>
                    <a:srgbClr val="F2F6EA"/>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15" name="Text Box 83">
                    <a:extLst>
                      <a:ext uri="{FF2B5EF4-FFF2-40B4-BE49-F238E27FC236}">
                        <a16:creationId xmlns:a16="http://schemas.microsoft.com/office/drawing/2014/main" id="{C4F10C6C-6B16-492D-707C-405B53C24B85}"/>
                      </a:ext>
                    </a:extLst>
                  </p:cNvPr>
                  <p:cNvSpPr txBox="1">
                    <a:spLocks noChangeArrowheads="1"/>
                  </p:cNvSpPr>
                  <p:nvPr/>
                </p:nvSpPr>
                <p:spPr bwMode="auto">
                  <a:xfrm>
                    <a:off x="1709" y="1661"/>
                    <a:ext cx="1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nvGrpSpPr>
                <p:cNvPr id="8211" name="Group 84">
                  <a:extLst>
                    <a:ext uri="{FF2B5EF4-FFF2-40B4-BE49-F238E27FC236}">
                      <a16:creationId xmlns:a16="http://schemas.microsoft.com/office/drawing/2014/main" id="{AE25C298-396F-903E-C548-0B943ADA4D51}"/>
                    </a:ext>
                  </a:extLst>
                </p:cNvPr>
                <p:cNvGrpSpPr>
                  <a:grpSpLocks/>
                </p:cNvGrpSpPr>
                <p:nvPr/>
              </p:nvGrpSpPr>
              <p:grpSpPr bwMode="auto">
                <a:xfrm>
                  <a:off x="340" y="1703"/>
                  <a:ext cx="227" cy="231"/>
                  <a:chOff x="385" y="1616"/>
                  <a:chExt cx="227" cy="231"/>
                </a:xfrm>
              </p:grpSpPr>
              <p:sp>
                <p:nvSpPr>
                  <p:cNvPr id="8212" name="Oval 85">
                    <a:extLst>
                      <a:ext uri="{FF2B5EF4-FFF2-40B4-BE49-F238E27FC236}">
                        <a16:creationId xmlns:a16="http://schemas.microsoft.com/office/drawing/2014/main" id="{6F7AEB3A-4F79-CD54-584A-9EA87AF1D40B}"/>
                      </a:ext>
                    </a:extLst>
                  </p:cNvPr>
                  <p:cNvSpPr>
                    <a:spLocks noChangeArrowheads="1"/>
                  </p:cNvSpPr>
                  <p:nvPr/>
                </p:nvSpPr>
                <p:spPr bwMode="auto">
                  <a:xfrm>
                    <a:off x="385" y="1616"/>
                    <a:ext cx="227" cy="226"/>
                  </a:xfrm>
                  <a:prstGeom prst="ellipse">
                    <a:avLst/>
                  </a:prstGeom>
                  <a:solidFill>
                    <a:srgbClr val="F2F6EA"/>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13" name="Text Box 86">
                    <a:extLst>
                      <a:ext uri="{FF2B5EF4-FFF2-40B4-BE49-F238E27FC236}">
                        <a16:creationId xmlns:a16="http://schemas.microsoft.com/office/drawing/2014/main" id="{0F1C9AD9-984A-B378-935F-9B36C7C36BFC}"/>
                      </a:ext>
                    </a:extLst>
                  </p:cNvPr>
                  <p:cNvSpPr txBox="1">
                    <a:spLocks noChangeArrowheads="1"/>
                  </p:cNvSpPr>
                  <p:nvPr/>
                </p:nvSpPr>
                <p:spPr bwMode="auto">
                  <a:xfrm>
                    <a:off x="393" y="1616"/>
                    <a:ext cx="1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grpSp>
      <p:sp>
        <p:nvSpPr>
          <p:cNvPr id="2" name="Text Box 8">
            <a:extLst>
              <a:ext uri="{FF2B5EF4-FFF2-40B4-BE49-F238E27FC236}">
                <a16:creationId xmlns:a16="http://schemas.microsoft.com/office/drawing/2014/main" id="{2AE0B2AC-2301-B872-79CF-E85E43EDF461}"/>
              </a:ext>
            </a:extLst>
          </p:cNvPr>
          <p:cNvSpPr txBox="1">
            <a:spLocks noChangeArrowheads="1"/>
          </p:cNvSpPr>
          <p:nvPr/>
        </p:nvSpPr>
        <p:spPr bwMode="auto">
          <a:xfrm>
            <a:off x="754063" y="3487738"/>
            <a:ext cx="2665412" cy="338137"/>
          </a:xfrm>
          <a:prstGeom prst="rect">
            <a:avLst/>
          </a:prstGeom>
          <a:noFill/>
          <a:ln>
            <a:noFill/>
          </a:ln>
          <a:effec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defRPr/>
            </a:pPr>
            <a:r>
              <a:rPr lang="de-DE" altLang="de-DE" sz="1600" spc="-30" dirty="0">
                <a:latin typeface="Arial" panose="020B0604020202020204" pitchFamily="34" charset="0"/>
              </a:rPr>
              <a:t>Spermientaschenöffnungen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solidFill>
          <a:srgbClr val="F2F6EA"/>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FD0B2314-46B2-86BD-39A5-6F3B400D3042}"/>
              </a:ext>
            </a:extLst>
          </p:cNvPr>
          <p:cNvSpPr>
            <a:spLocks noGrp="1" noChangeArrowheads="1"/>
          </p:cNvSpPr>
          <p:nvPr>
            <p:ph type="title"/>
          </p:nvPr>
        </p:nvSpPr>
        <p:spPr/>
        <p:txBody>
          <a:bodyPr/>
          <a:lstStyle/>
          <a:p>
            <a:r>
              <a:rPr lang="de-DE" altLang="de-DE"/>
              <a:t>Fortpflanzung des Regenwurms</a:t>
            </a:r>
          </a:p>
        </p:txBody>
      </p:sp>
      <p:grpSp>
        <p:nvGrpSpPr>
          <p:cNvPr id="9219" name="Group 87">
            <a:extLst>
              <a:ext uri="{FF2B5EF4-FFF2-40B4-BE49-F238E27FC236}">
                <a16:creationId xmlns:a16="http://schemas.microsoft.com/office/drawing/2014/main" id="{A8228B39-A976-73ED-E900-5EEF6DF30BF3}"/>
              </a:ext>
            </a:extLst>
          </p:cNvPr>
          <p:cNvGrpSpPr>
            <a:grpSpLocks/>
          </p:cNvGrpSpPr>
          <p:nvPr/>
        </p:nvGrpSpPr>
        <p:grpSpPr bwMode="auto">
          <a:xfrm>
            <a:off x="250825" y="620713"/>
            <a:ext cx="8208963" cy="6237287"/>
            <a:chOff x="158" y="391"/>
            <a:chExt cx="5171" cy="3929"/>
          </a:xfrm>
        </p:grpSpPr>
        <p:grpSp>
          <p:nvGrpSpPr>
            <p:cNvPr id="9220" name="Group 3">
              <a:extLst>
                <a:ext uri="{FF2B5EF4-FFF2-40B4-BE49-F238E27FC236}">
                  <a16:creationId xmlns:a16="http://schemas.microsoft.com/office/drawing/2014/main" id="{A47D97EA-611D-7AAF-15DD-95AC174FA1D9}"/>
                </a:ext>
              </a:extLst>
            </p:cNvPr>
            <p:cNvGrpSpPr>
              <a:grpSpLocks/>
            </p:cNvGrpSpPr>
            <p:nvPr/>
          </p:nvGrpSpPr>
          <p:grpSpPr bwMode="auto">
            <a:xfrm>
              <a:off x="158" y="2197"/>
              <a:ext cx="1906" cy="231"/>
              <a:chOff x="294" y="1979"/>
              <a:chExt cx="1906" cy="231"/>
            </a:xfrm>
          </p:grpSpPr>
          <p:sp>
            <p:nvSpPr>
              <p:cNvPr id="9268" name="Rectangle 4">
                <a:extLst>
                  <a:ext uri="{FF2B5EF4-FFF2-40B4-BE49-F238E27FC236}">
                    <a16:creationId xmlns:a16="http://schemas.microsoft.com/office/drawing/2014/main" id="{9208888E-9F2B-1E06-B443-CDDAF754DDE5}"/>
                  </a:ext>
                </a:extLst>
              </p:cNvPr>
              <p:cNvSpPr>
                <a:spLocks noChangeArrowheads="1"/>
              </p:cNvSpPr>
              <p:nvPr/>
            </p:nvSpPr>
            <p:spPr bwMode="auto">
              <a:xfrm>
                <a:off x="611" y="1979"/>
                <a:ext cx="1589"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69" name="Group 5">
                <a:extLst>
                  <a:ext uri="{FF2B5EF4-FFF2-40B4-BE49-F238E27FC236}">
                    <a16:creationId xmlns:a16="http://schemas.microsoft.com/office/drawing/2014/main" id="{993E104A-40F2-0750-4230-FE0AF84639A7}"/>
                  </a:ext>
                </a:extLst>
              </p:cNvPr>
              <p:cNvGrpSpPr>
                <a:grpSpLocks/>
              </p:cNvGrpSpPr>
              <p:nvPr/>
            </p:nvGrpSpPr>
            <p:grpSpPr bwMode="auto">
              <a:xfrm>
                <a:off x="294" y="1979"/>
                <a:ext cx="227" cy="231"/>
                <a:chOff x="204" y="2704"/>
                <a:chExt cx="227" cy="231"/>
              </a:xfrm>
            </p:grpSpPr>
            <p:sp>
              <p:nvSpPr>
                <p:cNvPr id="9270" name="Oval 6">
                  <a:extLst>
                    <a:ext uri="{FF2B5EF4-FFF2-40B4-BE49-F238E27FC236}">
                      <a16:creationId xmlns:a16="http://schemas.microsoft.com/office/drawing/2014/main" id="{A66F4023-C69D-A501-4DB6-487006D13CE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71" name="Text Box 7">
                  <a:extLst>
                    <a:ext uri="{FF2B5EF4-FFF2-40B4-BE49-F238E27FC236}">
                      <a16:creationId xmlns:a16="http://schemas.microsoft.com/office/drawing/2014/main" id="{C0BE05B3-8F1D-3388-E9A3-D3F34FBFFC6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9221" name="Group 9">
              <a:extLst>
                <a:ext uri="{FF2B5EF4-FFF2-40B4-BE49-F238E27FC236}">
                  <a16:creationId xmlns:a16="http://schemas.microsoft.com/office/drawing/2014/main" id="{C520BBF9-103F-18C2-10DC-8DE107AD7FE4}"/>
                </a:ext>
              </a:extLst>
            </p:cNvPr>
            <p:cNvGrpSpPr>
              <a:grpSpLocks/>
            </p:cNvGrpSpPr>
            <p:nvPr/>
          </p:nvGrpSpPr>
          <p:grpSpPr bwMode="auto">
            <a:xfrm>
              <a:off x="158" y="2519"/>
              <a:ext cx="1906" cy="409"/>
              <a:chOff x="294" y="2432"/>
              <a:chExt cx="1906" cy="409"/>
            </a:xfrm>
          </p:grpSpPr>
          <p:sp>
            <p:nvSpPr>
              <p:cNvPr id="9264" name="Rectangle 10">
                <a:extLst>
                  <a:ext uri="{FF2B5EF4-FFF2-40B4-BE49-F238E27FC236}">
                    <a16:creationId xmlns:a16="http://schemas.microsoft.com/office/drawing/2014/main" id="{06D1BDEF-6056-ED11-AC27-FACEA2E45442}"/>
                  </a:ext>
                </a:extLst>
              </p:cNvPr>
              <p:cNvSpPr>
                <a:spLocks noChangeArrowheads="1"/>
              </p:cNvSpPr>
              <p:nvPr/>
            </p:nvSpPr>
            <p:spPr bwMode="auto">
              <a:xfrm>
                <a:off x="611" y="2432"/>
                <a:ext cx="1589" cy="409"/>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65" name="Group 11">
                <a:extLst>
                  <a:ext uri="{FF2B5EF4-FFF2-40B4-BE49-F238E27FC236}">
                    <a16:creationId xmlns:a16="http://schemas.microsoft.com/office/drawing/2014/main" id="{6AA55265-DD27-97B4-5BAB-D1C34D4E65AA}"/>
                  </a:ext>
                </a:extLst>
              </p:cNvPr>
              <p:cNvGrpSpPr>
                <a:grpSpLocks/>
              </p:cNvGrpSpPr>
              <p:nvPr/>
            </p:nvGrpSpPr>
            <p:grpSpPr bwMode="auto">
              <a:xfrm>
                <a:off x="294" y="2432"/>
                <a:ext cx="227" cy="231"/>
                <a:chOff x="204" y="2704"/>
                <a:chExt cx="227" cy="231"/>
              </a:xfrm>
            </p:grpSpPr>
            <p:sp>
              <p:nvSpPr>
                <p:cNvPr id="9266" name="Oval 12">
                  <a:extLst>
                    <a:ext uri="{FF2B5EF4-FFF2-40B4-BE49-F238E27FC236}">
                      <a16:creationId xmlns:a16="http://schemas.microsoft.com/office/drawing/2014/main" id="{3B9EC21A-A8EA-17F4-569A-64279291F80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67" name="Text Box 13">
                  <a:extLst>
                    <a:ext uri="{FF2B5EF4-FFF2-40B4-BE49-F238E27FC236}">
                      <a16:creationId xmlns:a16="http://schemas.microsoft.com/office/drawing/2014/main" id="{95C51D4D-76A6-EF61-9975-2EC718DE3FC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9222" name="Group 15">
              <a:extLst>
                <a:ext uri="{FF2B5EF4-FFF2-40B4-BE49-F238E27FC236}">
                  <a16:creationId xmlns:a16="http://schemas.microsoft.com/office/drawing/2014/main" id="{95065040-E4FB-06B7-5E6F-C7DB3504CF2E}"/>
                </a:ext>
              </a:extLst>
            </p:cNvPr>
            <p:cNvGrpSpPr>
              <a:grpSpLocks/>
            </p:cNvGrpSpPr>
            <p:nvPr/>
          </p:nvGrpSpPr>
          <p:grpSpPr bwMode="auto">
            <a:xfrm>
              <a:off x="158" y="3018"/>
              <a:ext cx="1906" cy="408"/>
              <a:chOff x="294" y="2614"/>
              <a:chExt cx="1906" cy="408"/>
            </a:xfrm>
          </p:grpSpPr>
          <p:sp>
            <p:nvSpPr>
              <p:cNvPr id="9260" name="Rectangle 16">
                <a:extLst>
                  <a:ext uri="{FF2B5EF4-FFF2-40B4-BE49-F238E27FC236}">
                    <a16:creationId xmlns:a16="http://schemas.microsoft.com/office/drawing/2014/main" id="{0BE82C79-D6BA-1833-C4BE-2F228191F898}"/>
                  </a:ext>
                </a:extLst>
              </p:cNvPr>
              <p:cNvSpPr>
                <a:spLocks noChangeArrowheads="1"/>
              </p:cNvSpPr>
              <p:nvPr/>
            </p:nvSpPr>
            <p:spPr bwMode="auto">
              <a:xfrm>
                <a:off x="611" y="2614"/>
                <a:ext cx="1589" cy="408"/>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61" name="Group 17">
                <a:extLst>
                  <a:ext uri="{FF2B5EF4-FFF2-40B4-BE49-F238E27FC236}">
                    <a16:creationId xmlns:a16="http://schemas.microsoft.com/office/drawing/2014/main" id="{0861AAE5-1837-CE17-BF67-62E0DCF9F99F}"/>
                  </a:ext>
                </a:extLst>
              </p:cNvPr>
              <p:cNvGrpSpPr>
                <a:grpSpLocks/>
              </p:cNvGrpSpPr>
              <p:nvPr/>
            </p:nvGrpSpPr>
            <p:grpSpPr bwMode="auto">
              <a:xfrm>
                <a:off x="294" y="2614"/>
                <a:ext cx="227" cy="231"/>
                <a:chOff x="204" y="2704"/>
                <a:chExt cx="227" cy="231"/>
              </a:xfrm>
            </p:grpSpPr>
            <p:sp>
              <p:nvSpPr>
                <p:cNvPr id="9262" name="Oval 18">
                  <a:extLst>
                    <a:ext uri="{FF2B5EF4-FFF2-40B4-BE49-F238E27FC236}">
                      <a16:creationId xmlns:a16="http://schemas.microsoft.com/office/drawing/2014/main" id="{FFE0CEA9-A392-D338-3874-35AFF5FDE52C}"/>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63" name="Text Box 19">
                  <a:extLst>
                    <a:ext uri="{FF2B5EF4-FFF2-40B4-BE49-F238E27FC236}">
                      <a16:creationId xmlns:a16="http://schemas.microsoft.com/office/drawing/2014/main" id="{81055844-846B-5E0E-0F58-9DCFF6C058C2}"/>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9223" name="Group 21">
              <a:extLst>
                <a:ext uri="{FF2B5EF4-FFF2-40B4-BE49-F238E27FC236}">
                  <a16:creationId xmlns:a16="http://schemas.microsoft.com/office/drawing/2014/main" id="{FD63EEF9-A0A2-0921-B03F-4A7B500D4F27}"/>
                </a:ext>
              </a:extLst>
            </p:cNvPr>
            <p:cNvGrpSpPr>
              <a:grpSpLocks/>
            </p:cNvGrpSpPr>
            <p:nvPr/>
          </p:nvGrpSpPr>
          <p:grpSpPr bwMode="auto">
            <a:xfrm>
              <a:off x="158" y="3517"/>
              <a:ext cx="1906" cy="231"/>
              <a:chOff x="294" y="2932"/>
              <a:chExt cx="1906" cy="231"/>
            </a:xfrm>
          </p:grpSpPr>
          <p:sp>
            <p:nvSpPr>
              <p:cNvPr id="9256" name="Rectangle 22">
                <a:extLst>
                  <a:ext uri="{FF2B5EF4-FFF2-40B4-BE49-F238E27FC236}">
                    <a16:creationId xmlns:a16="http://schemas.microsoft.com/office/drawing/2014/main" id="{09EB2E1C-22CD-67D1-03AE-E4A9C8651692}"/>
                  </a:ext>
                </a:extLst>
              </p:cNvPr>
              <p:cNvSpPr>
                <a:spLocks noChangeArrowheads="1"/>
              </p:cNvSpPr>
              <p:nvPr/>
            </p:nvSpPr>
            <p:spPr bwMode="auto">
              <a:xfrm>
                <a:off x="611" y="2932"/>
                <a:ext cx="1589"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57" name="Group 23">
                <a:extLst>
                  <a:ext uri="{FF2B5EF4-FFF2-40B4-BE49-F238E27FC236}">
                    <a16:creationId xmlns:a16="http://schemas.microsoft.com/office/drawing/2014/main" id="{6F59ACD6-AF98-453A-CB6D-1EC661E6296E}"/>
                  </a:ext>
                </a:extLst>
              </p:cNvPr>
              <p:cNvGrpSpPr>
                <a:grpSpLocks/>
              </p:cNvGrpSpPr>
              <p:nvPr/>
            </p:nvGrpSpPr>
            <p:grpSpPr bwMode="auto">
              <a:xfrm>
                <a:off x="294" y="2932"/>
                <a:ext cx="227" cy="231"/>
                <a:chOff x="204" y="2704"/>
                <a:chExt cx="227" cy="231"/>
              </a:xfrm>
            </p:grpSpPr>
            <p:sp>
              <p:nvSpPr>
                <p:cNvPr id="9258" name="Oval 24">
                  <a:extLst>
                    <a:ext uri="{FF2B5EF4-FFF2-40B4-BE49-F238E27FC236}">
                      <a16:creationId xmlns:a16="http://schemas.microsoft.com/office/drawing/2014/main" id="{0298DAD8-4F83-5DF2-31D6-FEBA2A354EA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59" name="Text Box 25">
                  <a:extLst>
                    <a:ext uri="{FF2B5EF4-FFF2-40B4-BE49-F238E27FC236}">
                      <a16:creationId xmlns:a16="http://schemas.microsoft.com/office/drawing/2014/main" id="{1E976357-E21C-3F1A-3F19-BF3489EED4FE}"/>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9224" name="Group 70">
              <a:extLst>
                <a:ext uri="{FF2B5EF4-FFF2-40B4-BE49-F238E27FC236}">
                  <a16:creationId xmlns:a16="http://schemas.microsoft.com/office/drawing/2014/main" id="{BE207A27-ED65-83AD-50C0-C592ACA8DCEF}"/>
                </a:ext>
              </a:extLst>
            </p:cNvPr>
            <p:cNvGrpSpPr>
              <a:grpSpLocks/>
            </p:cNvGrpSpPr>
            <p:nvPr/>
          </p:nvGrpSpPr>
          <p:grpSpPr bwMode="auto">
            <a:xfrm>
              <a:off x="2971" y="391"/>
              <a:ext cx="2358" cy="3929"/>
              <a:chOff x="2971" y="391"/>
              <a:chExt cx="2358" cy="3929"/>
            </a:xfrm>
          </p:grpSpPr>
          <p:pic>
            <p:nvPicPr>
              <p:cNvPr id="9239" name="Picture 42" descr="regenwurm2_1">
                <a:extLst>
                  <a:ext uri="{FF2B5EF4-FFF2-40B4-BE49-F238E27FC236}">
                    <a16:creationId xmlns:a16="http://schemas.microsoft.com/office/drawing/2014/main" id="{80A07FA9-2135-16C3-8552-BF82BAAE93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 y="391"/>
                <a:ext cx="1542" cy="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40" name="Rectangle 43">
                <a:extLst>
                  <a:ext uri="{FF2B5EF4-FFF2-40B4-BE49-F238E27FC236}">
                    <a16:creationId xmlns:a16="http://schemas.microsoft.com/office/drawing/2014/main" id="{E71A64BA-EB7B-632C-4E0F-8D59CA59314E}"/>
                  </a:ext>
                </a:extLst>
              </p:cNvPr>
              <p:cNvSpPr>
                <a:spLocks noChangeArrowheads="1"/>
              </p:cNvSpPr>
              <p:nvPr/>
            </p:nvSpPr>
            <p:spPr bwMode="auto">
              <a:xfrm>
                <a:off x="2971" y="845"/>
                <a:ext cx="2041" cy="544"/>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41" name="Group 45">
                <a:extLst>
                  <a:ext uri="{FF2B5EF4-FFF2-40B4-BE49-F238E27FC236}">
                    <a16:creationId xmlns:a16="http://schemas.microsoft.com/office/drawing/2014/main" id="{E735CE51-7E8A-0D2E-7604-6798338089F0}"/>
                  </a:ext>
                </a:extLst>
              </p:cNvPr>
              <p:cNvGrpSpPr>
                <a:grpSpLocks/>
              </p:cNvGrpSpPr>
              <p:nvPr/>
            </p:nvGrpSpPr>
            <p:grpSpPr bwMode="auto">
              <a:xfrm>
                <a:off x="2971" y="663"/>
                <a:ext cx="1678" cy="1179"/>
                <a:chOff x="2971" y="663"/>
                <a:chExt cx="1678" cy="1179"/>
              </a:xfrm>
            </p:grpSpPr>
            <p:pic>
              <p:nvPicPr>
                <p:cNvPr id="9253" name="Picture 46" descr="regenwurm2_2">
                  <a:extLst>
                    <a:ext uri="{FF2B5EF4-FFF2-40B4-BE49-F238E27FC236}">
                      <a16:creationId xmlns:a16="http://schemas.microsoft.com/office/drawing/2014/main" id="{609FD9F6-E5F5-CE21-8A7A-5EFEE85E52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 y="1441"/>
                  <a:ext cx="1496" cy="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54" name="Line 47">
                  <a:extLst>
                    <a:ext uri="{FF2B5EF4-FFF2-40B4-BE49-F238E27FC236}">
                      <a16:creationId xmlns:a16="http://schemas.microsoft.com/office/drawing/2014/main" id="{345E272F-DA32-057E-7DA1-C195FD3F9954}"/>
                    </a:ext>
                  </a:extLst>
                </p:cNvPr>
                <p:cNvSpPr>
                  <a:spLocks noChangeShapeType="1"/>
                </p:cNvSpPr>
                <p:nvPr/>
              </p:nvSpPr>
              <p:spPr bwMode="auto">
                <a:xfrm flipH="1">
                  <a:off x="4468" y="1389"/>
                  <a:ext cx="181" cy="272"/>
                </a:xfrm>
                <a:prstGeom prst="line">
                  <a:avLst/>
                </a:prstGeom>
                <a:noFill/>
                <a:ln w="19050">
                  <a:solidFill>
                    <a:srgbClr val="54A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55" name="Line 48">
                  <a:extLst>
                    <a:ext uri="{FF2B5EF4-FFF2-40B4-BE49-F238E27FC236}">
                      <a16:creationId xmlns:a16="http://schemas.microsoft.com/office/drawing/2014/main" id="{9375A7C8-963C-06A3-CE55-818EF3F85A35}"/>
                    </a:ext>
                  </a:extLst>
                </p:cNvPr>
                <p:cNvSpPr>
                  <a:spLocks noChangeShapeType="1"/>
                </p:cNvSpPr>
                <p:nvPr/>
              </p:nvSpPr>
              <p:spPr bwMode="auto">
                <a:xfrm>
                  <a:off x="4558" y="663"/>
                  <a:ext cx="90" cy="182"/>
                </a:xfrm>
                <a:prstGeom prst="line">
                  <a:avLst/>
                </a:prstGeom>
                <a:noFill/>
                <a:ln w="19050">
                  <a:solidFill>
                    <a:srgbClr val="54A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9242" name="Rectangle 50">
                <a:extLst>
                  <a:ext uri="{FF2B5EF4-FFF2-40B4-BE49-F238E27FC236}">
                    <a16:creationId xmlns:a16="http://schemas.microsoft.com/office/drawing/2014/main" id="{8AC9ECAC-DC3F-79D3-3ED4-8EFE5C2978EB}"/>
                  </a:ext>
                </a:extLst>
              </p:cNvPr>
              <p:cNvSpPr>
                <a:spLocks noChangeArrowheads="1"/>
              </p:cNvSpPr>
              <p:nvPr/>
            </p:nvSpPr>
            <p:spPr bwMode="auto">
              <a:xfrm>
                <a:off x="2971" y="1842"/>
                <a:ext cx="2358" cy="681"/>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pic>
            <p:nvPicPr>
              <p:cNvPr id="9243" name="Picture 52" descr="regenwurm2_3">
                <a:extLst>
                  <a:ext uri="{FF2B5EF4-FFF2-40B4-BE49-F238E27FC236}">
                    <a16:creationId xmlns:a16="http://schemas.microsoft.com/office/drawing/2014/main" id="{7E79ECF3-2191-59A1-CC49-4210F903C6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5" y="2589"/>
                <a:ext cx="1134"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44" name="Picture 54" descr="regenwurm2_4">
                <a:extLst>
                  <a:ext uri="{FF2B5EF4-FFF2-40B4-BE49-F238E27FC236}">
                    <a16:creationId xmlns:a16="http://schemas.microsoft.com/office/drawing/2014/main" id="{752BFD98-E6DB-3EA9-DB30-AE3E62FFA85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71" y="3022"/>
                <a:ext cx="1134" cy="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45" name="Rectangle 55">
                <a:extLst>
                  <a:ext uri="{FF2B5EF4-FFF2-40B4-BE49-F238E27FC236}">
                    <a16:creationId xmlns:a16="http://schemas.microsoft.com/office/drawing/2014/main" id="{7EA2A2FF-C890-7CD8-D5CC-B643FD163A88}"/>
                  </a:ext>
                </a:extLst>
              </p:cNvPr>
              <p:cNvSpPr>
                <a:spLocks noChangeArrowheads="1"/>
              </p:cNvSpPr>
              <p:nvPr/>
            </p:nvSpPr>
            <p:spPr bwMode="auto">
              <a:xfrm>
                <a:off x="4241" y="3291"/>
                <a:ext cx="998" cy="362"/>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6" name="Line 57">
                <a:extLst>
                  <a:ext uri="{FF2B5EF4-FFF2-40B4-BE49-F238E27FC236}">
                    <a16:creationId xmlns:a16="http://schemas.microsoft.com/office/drawing/2014/main" id="{F285669C-FFA2-7C44-AA9A-3BFB4D35282D}"/>
                  </a:ext>
                </a:extLst>
              </p:cNvPr>
              <p:cNvSpPr>
                <a:spLocks noChangeShapeType="1"/>
              </p:cNvSpPr>
              <p:nvPr/>
            </p:nvSpPr>
            <p:spPr bwMode="auto">
              <a:xfrm>
                <a:off x="4059" y="3022"/>
                <a:ext cx="136" cy="227"/>
              </a:xfrm>
              <a:prstGeom prst="line">
                <a:avLst/>
              </a:prstGeom>
              <a:noFill/>
              <a:ln w="19050">
                <a:solidFill>
                  <a:srgbClr val="54A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47" name="Line 59">
                <a:extLst>
                  <a:ext uri="{FF2B5EF4-FFF2-40B4-BE49-F238E27FC236}">
                    <a16:creationId xmlns:a16="http://schemas.microsoft.com/office/drawing/2014/main" id="{41A15468-68E5-6E12-EAEB-A9527519FC62}"/>
                  </a:ext>
                </a:extLst>
              </p:cNvPr>
              <p:cNvSpPr>
                <a:spLocks noChangeShapeType="1"/>
              </p:cNvSpPr>
              <p:nvPr/>
            </p:nvSpPr>
            <p:spPr bwMode="auto">
              <a:xfrm>
                <a:off x="4694" y="2523"/>
                <a:ext cx="0" cy="136"/>
              </a:xfrm>
              <a:prstGeom prst="line">
                <a:avLst/>
              </a:prstGeom>
              <a:noFill/>
              <a:ln w="19050">
                <a:solidFill>
                  <a:srgbClr val="54A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48" name="Line 60">
                <a:extLst>
                  <a:ext uri="{FF2B5EF4-FFF2-40B4-BE49-F238E27FC236}">
                    <a16:creationId xmlns:a16="http://schemas.microsoft.com/office/drawing/2014/main" id="{DD01C4A3-F02B-90C2-8BC3-DFD9F8A3D4B9}"/>
                  </a:ext>
                </a:extLst>
              </p:cNvPr>
              <p:cNvSpPr>
                <a:spLocks noChangeShapeType="1"/>
              </p:cNvSpPr>
              <p:nvPr/>
            </p:nvSpPr>
            <p:spPr bwMode="auto">
              <a:xfrm flipH="1">
                <a:off x="4059" y="2840"/>
                <a:ext cx="273" cy="0"/>
              </a:xfrm>
              <a:prstGeom prst="line">
                <a:avLst/>
              </a:prstGeom>
              <a:noFill/>
              <a:ln w="19050">
                <a:solidFill>
                  <a:srgbClr val="54A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49" name="Rectangle 63">
                <a:extLst>
                  <a:ext uri="{FF2B5EF4-FFF2-40B4-BE49-F238E27FC236}">
                    <a16:creationId xmlns:a16="http://schemas.microsoft.com/office/drawing/2014/main" id="{C033C4D8-A41C-C6D8-2460-764ACCC29959}"/>
                  </a:ext>
                </a:extLst>
              </p:cNvPr>
              <p:cNvSpPr>
                <a:spLocks noChangeArrowheads="1"/>
              </p:cNvSpPr>
              <p:nvPr/>
            </p:nvSpPr>
            <p:spPr bwMode="auto">
              <a:xfrm>
                <a:off x="2971" y="2614"/>
                <a:ext cx="1043" cy="362"/>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50" name="Rectangle 65">
                <a:extLst>
                  <a:ext uri="{FF2B5EF4-FFF2-40B4-BE49-F238E27FC236}">
                    <a16:creationId xmlns:a16="http://schemas.microsoft.com/office/drawing/2014/main" id="{D97EE359-4BA7-2C2D-1F4C-B097F6792525}"/>
                  </a:ext>
                </a:extLst>
              </p:cNvPr>
              <p:cNvSpPr>
                <a:spLocks noChangeArrowheads="1"/>
              </p:cNvSpPr>
              <p:nvPr/>
            </p:nvSpPr>
            <p:spPr bwMode="auto">
              <a:xfrm>
                <a:off x="3243" y="3838"/>
                <a:ext cx="816" cy="362"/>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pic>
            <p:nvPicPr>
              <p:cNvPr id="9251" name="Picture 67" descr="regenwurm2_5">
                <a:extLst>
                  <a:ext uri="{FF2B5EF4-FFF2-40B4-BE49-F238E27FC236}">
                    <a16:creationId xmlns:a16="http://schemas.microsoft.com/office/drawing/2014/main" id="{B3729D73-E94C-8B1E-175B-F82CF8E53C2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14" y="3948"/>
                <a:ext cx="544" cy="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52" name="Line 68">
                <a:extLst>
                  <a:ext uri="{FF2B5EF4-FFF2-40B4-BE49-F238E27FC236}">
                    <a16:creationId xmlns:a16="http://schemas.microsoft.com/office/drawing/2014/main" id="{4667DA6C-E754-801D-EAA0-3AA7386B818C}"/>
                  </a:ext>
                </a:extLst>
              </p:cNvPr>
              <p:cNvSpPr>
                <a:spLocks noChangeShapeType="1"/>
              </p:cNvSpPr>
              <p:nvPr/>
            </p:nvSpPr>
            <p:spPr bwMode="auto">
              <a:xfrm flipH="1">
                <a:off x="4286" y="3702"/>
                <a:ext cx="182" cy="182"/>
              </a:xfrm>
              <a:prstGeom prst="line">
                <a:avLst/>
              </a:prstGeom>
              <a:noFill/>
              <a:ln w="19050">
                <a:solidFill>
                  <a:srgbClr val="54AFCC"/>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25" name="Group 73">
              <a:extLst>
                <a:ext uri="{FF2B5EF4-FFF2-40B4-BE49-F238E27FC236}">
                  <a16:creationId xmlns:a16="http://schemas.microsoft.com/office/drawing/2014/main" id="{2DD05BCA-05F3-8670-D1BA-1307C12DFCBA}"/>
                </a:ext>
              </a:extLst>
            </p:cNvPr>
            <p:cNvGrpSpPr>
              <a:grpSpLocks/>
            </p:cNvGrpSpPr>
            <p:nvPr/>
          </p:nvGrpSpPr>
          <p:grpSpPr bwMode="auto">
            <a:xfrm>
              <a:off x="158" y="433"/>
              <a:ext cx="2314" cy="1546"/>
              <a:chOff x="158" y="433"/>
              <a:chExt cx="2314" cy="1546"/>
            </a:xfrm>
          </p:grpSpPr>
          <p:pic>
            <p:nvPicPr>
              <p:cNvPr id="9226" name="Picture 74" descr="regenwurm2">
                <a:extLst>
                  <a:ext uri="{FF2B5EF4-FFF2-40B4-BE49-F238E27FC236}">
                    <a16:creationId xmlns:a16="http://schemas.microsoft.com/office/drawing/2014/main" id="{E0F9B82F-9E1B-B4C4-C687-7CB23A0678B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8" y="590"/>
                <a:ext cx="2314" cy="1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27" name="Group 75">
                <a:extLst>
                  <a:ext uri="{FF2B5EF4-FFF2-40B4-BE49-F238E27FC236}">
                    <a16:creationId xmlns:a16="http://schemas.microsoft.com/office/drawing/2014/main" id="{BA3596DF-B2E2-61D8-804C-1070787319BF}"/>
                  </a:ext>
                </a:extLst>
              </p:cNvPr>
              <p:cNvGrpSpPr>
                <a:grpSpLocks/>
              </p:cNvGrpSpPr>
              <p:nvPr/>
            </p:nvGrpSpPr>
            <p:grpSpPr bwMode="auto">
              <a:xfrm>
                <a:off x="1474" y="433"/>
                <a:ext cx="227" cy="231"/>
                <a:chOff x="1610" y="346"/>
                <a:chExt cx="227" cy="231"/>
              </a:xfrm>
            </p:grpSpPr>
            <p:sp>
              <p:nvSpPr>
                <p:cNvPr id="9237" name="Oval 76">
                  <a:extLst>
                    <a:ext uri="{FF2B5EF4-FFF2-40B4-BE49-F238E27FC236}">
                      <a16:creationId xmlns:a16="http://schemas.microsoft.com/office/drawing/2014/main" id="{0F744C95-FC89-D7FB-202A-DE75E7D65760}"/>
                    </a:ext>
                  </a:extLst>
                </p:cNvPr>
                <p:cNvSpPr>
                  <a:spLocks noChangeArrowheads="1"/>
                </p:cNvSpPr>
                <p:nvPr/>
              </p:nvSpPr>
              <p:spPr bwMode="auto">
                <a:xfrm>
                  <a:off x="1610" y="346"/>
                  <a:ext cx="227" cy="226"/>
                </a:xfrm>
                <a:prstGeom prst="ellipse">
                  <a:avLst/>
                </a:prstGeom>
                <a:solidFill>
                  <a:srgbClr val="F2F6EA"/>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38" name="Text Box 77">
                  <a:extLst>
                    <a:ext uri="{FF2B5EF4-FFF2-40B4-BE49-F238E27FC236}">
                      <a16:creationId xmlns:a16="http://schemas.microsoft.com/office/drawing/2014/main" id="{E88EAC9B-0263-192F-9DDA-CAF5FC259582}"/>
                    </a:ext>
                  </a:extLst>
                </p:cNvPr>
                <p:cNvSpPr txBox="1">
                  <a:spLocks noChangeArrowheads="1"/>
                </p:cNvSpPr>
                <p:nvPr/>
              </p:nvSpPr>
              <p:spPr bwMode="auto">
                <a:xfrm>
                  <a:off x="1618" y="346"/>
                  <a:ext cx="1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nvGrpSpPr>
              <p:cNvPr id="9228" name="Group 78">
                <a:extLst>
                  <a:ext uri="{FF2B5EF4-FFF2-40B4-BE49-F238E27FC236}">
                    <a16:creationId xmlns:a16="http://schemas.microsoft.com/office/drawing/2014/main" id="{8AE8543D-0FA3-4395-C901-792EDFAA7420}"/>
                  </a:ext>
                </a:extLst>
              </p:cNvPr>
              <p:cNvGrpSpPr>
                <a:grpSpLocks/>
              </p:cNvGrpSpPr>
              <p:nvPr/>
            </p:nvGrpSpPr>
            <p:grpSpPr bwMode="auto">
              <a:xfrm>
                <a:off x="1338" y="796"/>
                <a:ext cx="227" cy="231"/>
                <a:chOff x="1474" y="709"/>
                <a:chExt cx="227" cy="231"/>
              </a:xfrm>
            </p:grpSpPr>
            <p:sp>
              <p:nvSpPr>
                <p:cNvPr id="9235" name="Oval 79">
                  <a:extLst>
                    <a:ext uri="{FF2B5EF4-FFF2-40B4-BE49-F238E27FC236}">
                      <a16:creationId xmlns:a16="http://schemas.microsoft.com/office/drawing/2014/main" id="{238D081E-FB19-6529-3CD1-4AB52D90DA95}"/>
                    </a:ext>
                  </a:extLst>
                </p:cNvPr>
                <p:cNvSpPr>
                  <a:spLocks noChangeArrowheads="1"/>
                </p:cNvSpPr>
                <p:nvPr/>
              </p:nvSpPr>
              <p:spPr bwMode="auto">
                <a:xfrm>
                  <a:off x="1474" y="709"/>
                  <a:ext cx="227" cy="226"/>
                </a:xfrm>
                <a:prstGeom prst="ellipse">
                  <a:avLst/>
                </a:prstGeom>
                <a:solidFill>
                  <a:srgbClr val="F2F6EA"/>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36" name="Text Box 80">
                  <a:extLst>
                    <a:ext uri="{FF2B5EF4-FFF2-40B4-BE49-F238E27FC236}">
                      <a16:creationId xmlns:a16="http://schemas.microsoft.com/office/drawing/2014/main" id="{F8DCDF75-7887-DAFE-4D7E-C036E4EE6534}"/>
                    </a:ext>
                  </a:extLst>
                </p:cNvPr>
                <p:cNvSpPr txBox="1">
                  <a:spLocks noChangeArrowheads="1"/>
                </p:cNvSpPr>
                <p:nvPr/>
              </p:nvSpPr>
              <p:spPr bwMode="auto">
                <a:xfrm>
                  <a:off x="1482" y="709"/>
                  <a:ext cx="1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nvGrpSpPr>
              <p:cNvPr id="9229" name="Group 81">
                <a:extLst>
                  <a:ext uri="{FF2B5EF4-FFF2-40B4-BE49-F238E27FC236}">
                    <a16:creationId xmlns:a16="http://schemas.microsoft.com/office/drawing/2014/main" id="{634105A0-3A49-17F7-7264-67E897E612FB}"/>
                  </a:ext>
                </a:extLst>
              </p:cNvPr>
              <p:cNvGrpSpPr>
                <a:grpSpLocks/>
              </p:cNvGrpSpPr>
              <p:nvPr/>
            </p:nvGrpSpPr>
            <p:grpSpPr bwMode="auto">
              <a:xfrm>
                <a:off x="1565" y="1748"/>
                <a:ext cx="227" cy="231"/>
                <a:chOff x="1701" y="1661"/>
                <a:chExt cx="227" cy="231"/>
              </a:xfrm>
            </p:grpSpPr>
            <p:sp>
              <p:nvSpPr>
                <p:cNvPr id="9233" name="Oval 82">
                  <a:extLst>
                    <a:ext uri="{FF2B5EF4-FFF2-40B4-BE49-F238E27FC236}">
                      <a16:creationId xmlns:a16="http://schemas.microsoft.com/office/drawing/2014/main" id="{7F9B10A9-DEBD-12FC-C5E5-F46E22092E8C}"/>
                    </a:ext>
                  </a:extLst>
                </p:cNvPr>
                <p:cNvSpPr>
                  <a:spLocks noChangeArrowheads="1"/>
                </p:cNvSpPr>
                <p:nvPr/>
              </p:nvSpPr>
              <p:spPr bwMode="auto">
                <a:xfrm>
                  <a:off x="1701" y="1661"/>
                  <a:ext cx="227" cy="226"/>
                </a:xfrm>
                <a:prstGeom prst="ellipse">
                  <a:avLst/>
                </a:prstGeom>
                <a:solidFill>
                  <a:srgbClr val="F2F6EA"/>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34" name="Text Box 83">
                  <a:extLst>
                    <a:ext uri="{FF2B5EF4-FFF2-40B4-BE49-F238E27FC236}">
                      <a16:creationId xmlns:a16="http://schemas.microsoft.com/office/drawing/2014/main" id="{A22E223E-F071-3667-7470-361A505F6B75}"/>
                    </a:ext>
                  </a:extLst>
                </p:cNvPr>
                <p:cNvSpPr txBox="1">
                  <a:spLocks noChangeArrowheads="1"/>
                </p:cNvSpPr>
                <p:nvPr/>
              </p:nvSpPr>
              <p:spPr bwMode="auto">
                <a:xfrm>
                  <a:off x="1709" y="1661"/>
                  <a:ext cx="1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nvGrpSpPr>
              <p:cNvPr id="9230" name="Group 84">
                <a:extLst>
                  <a:ext uri="{FF2B5EF4-FFF2-40B4-BE49-F238E27FC236}">
                    <a16:creationId xmlns:a16="http://schemas.microsoft.com/office/drawing/2014/main" id="{CD923918-6121-47EB-84BF-9BA9AA63DB06}"/>
                  </a:ext>
                </a:extLst>
              </p:cNvPr>
              <p:cNvGrpSpPr>
                <a:grpSpLocks/>
              </p:cNvGrpSpPr>
              <p:nvPr/>
            </p:nvGrpSpPr>
            <p:grpSpPr bwMode="auto">
              <a:xfrm>
                <a:off x="340" y="1703"/>
                <a:ext cx="227" cy="231"/>
                <a:chOff x="385" y="1616"/>
                <a:chExt cx="227" cy="231"/>
              </a:xfrm>
            </p:grpSpPr>
            <p:sp>
              <p:nvSpPr>
                <p:cNvPr id="9231" name="Oval 85">
                  <a:extLst>
                    <a:ext uri="{FF2B5EF4-FFF2-40B4-BE49-F238E27FC236}">
                      <a16:creationId xmlns:a16="http://schemas.microsoft.com/office/drawing/2014/main" id="{B2F513F2-4F50-208A-00AE-4E40C40E87AB}"/>
                    </a:ext>
                  </a:extLst>
                </p:cNvPr>
                <p:cNvSpPr>
                  <a:spLocks noChangeArrowheads="1"/>
                </p:cNvSpPr>
                <p:nvPr/>
              </p:nvSpPr>
              <p:spPr bwMode="auto">
                <a:xfrm>
                  <a:off x="385" y="1616"/>
                  <a:ext cx="227" cy="226"/>
                </a:xfrm>
                <a:prstGeom prst="ellipse">
                  <a:avLst/>
                </a:prstGeom>
                <a:solidFill>
                  <a:srgbClr val="F2F6EA"/>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32" name="Text Box 86">
                  <a:extLst>
                    <a:ext uri="{FF2B5EF4-FFF2-40B4-BE49-F238E27FC236}">
                      <a16:creationId xmlns:a16="http://schemas.microsoft.com/office/drawing/2014/main" id="{C92BEA1B-0C75-8AEC-ED5F-3D4051DDC3D5}"/>
                    </a:ext>
                  </a:extLst>
                </p:cNvPr>
                <p:cNvSpPr txBox="1">
                  <a:spLocks noChangeArrowheads="1"/>
                </p:cNvSpPr>
                <p:nvPr/>
              </p:nvSpPr>
              <p:spPr bwMode="auto">
                <a:xfrm>
                  <a:off x="393" y="1616"/>
                  <a:ext cx="1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2F12784F-E98D-F563-FBB3-10B5983B31B9}"/>
              </a:ext>
            </a:extLst>
          </p:cNvPr>
          <p:cNvSpPr>
            <a:spLocks noGrp="1" noChangeArrowheads="1"/>
          </p:cNvSpPr>
          <p:nvPr>
            <p:ph type="title" idx="4294967295"/>
          </p:nvPr>
        </p:nvSpPr>
        <p:spPr/>
        <p:txBody>
          <a:bodyPr/>
          <a:lstStyle/>
          <a:p>
            <a:pPr eaLnBrk="1" hangingPunct="1"/>
            <a:r>
              <a:rPr lang="de-DE" altLang="de-DE"/>
              <a:t>Tafelbildinfo</a:t>
            </a:r>
          </a:p>
        </p:txBody>
      </p:sp>
      <p:sp>
        <p:nvSpPr>
          <p:cNvPr id="10243" name="Rectangle 5">
            <a:extLst>
              <a:ext uri="{FF2B5EF4-FFF2-40B4-BE49-F238E27FC236}">
                <a16:creationId xmlns:a16="http://schemas.microsoft.com/office/drawing/2014/main" id="{621BB941-BF04-FEF3-7216-54AB4EB17291}"/>
              </a:ext>
            </a:extLst>
          </p:cNvPr>
          <p:cNvSpPr>
            <a:spLocks noChangeArrowheads="1"/>
          </p:cNvSpPr>
          <p:nvPr/>
        </p:nvSpPr>
        <p:spPr bwMode="auto">
          <a:xfrm>
            <a:off x="0" y="6237288"/>
            <a:ext cx="9144000" cy="620712"/>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10244" name="Rectangle 6">
            <a:extLst>
              <a:ext uri="{FF2B5EF4-FFF2-40B4-BE49-F238E27FC236}">
                <a16:creationId xmlns:a16="http://schemas.microsoft.com/office/drawing/2014/main" id="{E5AB62DE-CDED-678F-3C60-370DE75F3CF1}"/>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a:latin typeface="Arial" panose="020B0604020202020204" pitchFamily="34" charset="0"/>
              </a:rPr>
              <a:t> </a:t>
            </a:r>
            <a:endParaRPr lang="de-DE" altLang="de-DE" sz="1200" b="1">
              <a:latin typeface="Arial" panose="020B0604020202020204" pitchFamily="34" charset="0"/>
            </a:endParaRPr>
          </a:p>
          <a:p>
            <a:pPr eaLnBrk="1" hangingPunct="1">
              <a:spcBef>
                <a:spcPct val="0"/>
              </a:spcBef>
              <a:buClrTx/>
              <a:buFontTx/>
              <a:buNone/>
            </a:pPr>
            <a:r>
              <a:rPr lang="de-DE" altLang="de-DE" sz="1200" b="1">
                <a:latin typeface="Arial" panose="020B0604020202020204" pitchFamily="34" charset="0"/>
              </a:rPr>
              <a:t>Impressum</a:t>
            </a:r>
          </a:p>
          <a:p>
            <a:pPr eaLnBrk="1" hangingPunct="1">
              <a:spcBef>
                <a:spcPct val="0"/>
              </a:spcBef>
              <a:buClrTx/>
              <a:buFontTx/>
              <a:buNone/>
            </a:pPr>
            <a:r>
              <a:rPr lang="de-DE" altLang="de-DE" sz="1200">
                <a:latin typeface="Arial" panose="020B0604020202020204" pitchFamily="34" charset="0"/>
                <a:cs typeface="Arial" panose="020B0604020202020204" pitchFamily="34" charset="0"/>
              </a:rPr>
              <a:t>© Österreichischer Bundesverlag Schulbuch GmbH &amp; Co. KG, Wien 2025</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Marion Reich, Wien</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rPr>
              <a:t>Grafiknachweis: Dr. Michel Fleck, Wien</a:t>
            </a:r>
          </a:p>
          <a:p>
            <a:pPr eaLnBrk="1" hangingPunct="1">
              <a:spcBef>
                <a:spcPct val="0"/>
              </a:spcBef>
              <a:buClrTx/>
              <a:buFontTx/>
              <a:buNone/>
            </a:pPr>
            <a:endParaRPr lang="de-DE" altLang="de-DE" sz="120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a:latin typeface="Arial" panose="020B0604020202020204" pitchFamily="34" charset="0"/>
              </a:rPr>
              <a:t>www.oebv.at</a:t>
            </a: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rPr>
              <a:t>Jede Nutzung in anderen als den genannten Fällen bedarf der vorherigen schriftlichen Einwilligung des Verlages.</a:t>
            </a:r>
          </a:p>
        </p:txBody>
      </p:sp>
      <p:sp>
        <p:nvSpPr>
          <p:cNvPr id="10245" name="AutoShape 5">
            <a:hlinkClick r:id="" action="ppaction://hlinkshowjump?jump=lastslideviewed" highlightClick="1"/>
            <a:extLst>
              <a:ext uri="{FF2B5EF4-FFF2-40B4-BE49-F238E27FC236}">
                <a16:creationId xmlns:a16="http://schemas.microsoft.com/office/drawing/2014/main" id="{7A6B41BE-5AF3-8D9C-A019-DFDDB1596F47}"/>
              </a:ext>
            </a:extLst>
          </p:cNvPr>
          <p:cNvSpPr>
            <a:spLocks noChangeArrowheads="1"/>
          </p:cNvSpPr>
          <p:nvPr/>
        </p:nvSpPr>
        <p:spPr bwMode="auto">
          <a:xfrm>
            <a:off x="539750" y="5876925"/>
            <a:ext cx="287338" cy="287338"/>
          </a:xfrm>
          <a:prstGeom prst="actionButtonRetur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46" name="Rectangle 6">
            <a:extLst>
              <a:ext uri="{FF2B5EF4-FFF2-40B4-BE49-F238E27FC236}">
                <a16:creationId xmlns:a16="http://schemas.microsoft.com/office/drawing/2014/main" id="{D195421A-FFD9-A099-C45E-06AB3C8B07D3}"/>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10247" name="Picture 2">
            <a:extLst>
              <a:ext uri="{FF2B5EF4-FFF2-40B4-BE49-F238E27FC236}">
                <a16:creationId xmlns:a16="http://schemas.microsoft.com/office/drawing/2014/main" id="{7EE59A48-2D60-5624-28D4-5692E99F74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3">
  <a:themeElements>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3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3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3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3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3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390</Words>
  <Application>Microsoft Office PowerPoint</Application>
  <PresentationFormat>Bildschirmpräsentation (4:3)</PresentationFormat>
  <Paragraphs>72</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PoloST11KLeicht</vt:lpstr>
      <vt:lpstr>Wingdings</vt:lpstr>
      <vt:lpstr>BioTOP 3</vt:lpstr>
      <vt:lpstr>Benutzerdefiniertes Design</vt:lpstr>
      <vt:lpstr>Fortpflanzung des Regenwurms</vt:lpstr>
      <vt:lpstr>Fortpflanzung des Regenwurms</vt:lpstr>
      <vt:lpstr>Fortpflanzung des Regenwurms</vt:lpstr>
      <vt:lpstr>Fortpflanzung des Regenwurms</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Fortpflanzung des Regenwurms</dc:title>
  <dc:creator>Sabrina</dc:creator>
  <cp:lastModifiedBy>Marion Reich</cp:lastModifiedBy>
  <cp:revision>246</cp:revision>
  <dcterms:created xsi:type="dcterms:W3CDTF">2008-04-29T08:40:23Z</dcterms:created>
  <dcterms:modified xsi:type="dcterms:W3CDTF">2025-04-25T09:27:35Z</dcterms:modified>
</cp:coreProperties>
</file>