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8" r:id="rId2"/>
    <p:sldId id="299"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6" d="100"/>
          <a:sy n="106" d="100"/>
        </p:scale>
        <p:origin x="1710"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2797820-38FE-48F0-9293-76BE77889AA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25D5130-DA0E-4D92-B7B5-8B5A325883C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BDED80D-B9AB-4239-AB8E-9A010A32217B}" type="datetimeFigureOut">
              <a:rPr lang="de-AT"/>
              <a:pPr>
                <a:defRPr/>
              </a:pPr>
              <a:t>24.03.2026</a:t>
            </a:fld>
            <a:endParaRPr lang="de-AT"/>
          </a:p>
        </p:txBody>
      </p:sp>
      <p:sp>
        <p:nvSpPr>
          <p:cNvPr id="4" name="Fußzeilenplatzhalter 3">
            <a:extLst>
              <a:ext uri="{FF2B5EF4-FFF2-40B4-BE49-F238E27FC236}">
                <a16:creationId xmlns:a16="http://schemas.microsoft.com/office/drawing/2014/main" id="{0E19B6B0-7753-4CB1-B2AA-DCE75514527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39B3F29B-44B6-41AF-A70A-153142F469F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7ACCB45-F9A0-4B49-9372-D1C10CB7E9CD}"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EC073B6-C269-4123-AE79-5D272C6BFF4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5A905B0-BABA-4331-B6E9-8E0F0B281DA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C5E766FB-9757-45AA-8F33-C29AA79649FF}" type="datetimeFigureOut">
              <a:rPr lang="de-AT"/>
              <a:pPr>
                <a:defRPr/>
              </a:pPr>
              <a:t>24.03.2026</a:t>
            </a:fld>
            <a:endParaRPr lang="de-AT"/>
          </a:p>
        </p:txBody>
      </p:sp>
      <p:sp>
        <p:nvSpPr>
          <p:cNvPr id="4" name="Folienbildplatzhalter 3">
            <a:extLst>
              <a:ext uri="{FF2B5EF4-FFF2-40B4-BE49-F238E27FC236}">
                <a16:creationId xmlns:a16="http://schemas.microsoft.com/office/drawing/2014/main" id="{E75D8C74-7057-44C5-B157-0671301C4F0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DF284305-7A86-4460-925F-95717F63466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0210175-DF9B-4EF1-ADCA-02ED5A5AAD7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FF00F32F-6FB9-4AA1-A3D1-DCCA8ACB8D2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D007EEC-0290-44CD-8700-BF61C9A8004B}"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01272719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AB99E74-2696-8229-EE33-4398D4268482}"/>
              </a:ext>
            </a:extLst>
          </p:cNvPr>
          <p:cNvSpPr>
            <a:spLocks noGrp="1"/>
          </p:cNvSpPr>
          <p:nvPr>
            <p:ph type="dt" sz="half" idx="10"/>
          </p:nvPr>
        </p:nvSpPr>
        <p:spPr/>
        <p:txBody>
          <a:bodyPr/>
          <a:lstStyle>
            <a:lvl1pPr>
              <a:defRPr/>
            </a:lvl1pPr>
          </a:lstStyle>
          <a:p>
            <a:pPr>
              <a:defRPr/>
            </a:pPr>
            <a:fld id="{FD7DBDE5-DF57-402A-9FB6-E892B855AE63}" type="datetimeFigureOut">
              <a:rPr lang="de-AT"/>
              <a:pPr>
                <a:defRPr/>
              </a:pPr>
              <a:t>24.03.2026</a:t>
            </a:fld>
            <a:endParaRPr lang="de-AT"/>
          </a:p>
        </p:txBody>
      </p:sp>
      <p:sp>
        <p:nvSpPr>
          <p:cNvPr id="5" name="Fußzeilenplatzhalter 4">
            <a:extLst>
              <a:ext uri="{FF2B5EF4-FFF2-40B4-BE49-F238E27FC236}">
                <a16:creationId xmlns:a16="http://schemas.microsoft.com/office/drawing/2014/main" id="{D9614398-763B-2FFA-820B-EF5742266F1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4643583-D6F5-986E-48E5-877DD287CB92}"/>
              </a:ext>
            </a:extLst>
          </p:cNvPr>
          <p:cNvSpPr>
            <a:spLocks noGrp="1"/>
          </p:cNvSpPr>
          <p:nvPr>
            <p:ph type="sldNum" sz="quarter" idx="12"/>
          </p:nvPr>
        </p:nvSpPr>
        <p:spPr/>
        <p:txBody>
          <a:bodyPr/>
          <a:lstStyle>
            <a:lvl1pPr>
              <a:defRPr/>
            </a:lvl1pPr>
          </a:lstStyle>
          <a:p>
            <a:fld id="{A8169F4D-3ABF-4B53-BF99-13C5EF57DB02}" type="slidenum">
              <a:rPr lang="de-AT" altLang="de-DE"/>
              <a:pPr/>
              <a:t>‹Nr.›</a:t>
            </a:fld>
            <a:endParaRPr lang="de-AT" altLang="de-DE"/>
          </a:p>
        </p:txBody>
      </p:sp>
    </p:spTree>
    <p:extLst>
      <p:ext uri="{BB962C8B-B14F-4D97-AF65-F5344CB8AC3E}">
        <p14:creationId xmlns:p14="http://schemas.microsoft.com/office/powerpoint/2010/main" val="390385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44A62DA-3CE2-EB49-34B5-AD26E3C729A4}"/>
              </a:ext>
            </a:extLst>
          </p:cNvPr>
          <p:cNvSpPr>
            <a:spLocks noGrp="1"/>
          </p:cNvSpPr>
          <p:nvPr>
            <p:ph type="dt" sz="half" idx="10"/>
          </p:nvPr>
        </p:nvSpPr>
        <p:spPr/>
        <p:txBody>
          <a:bodyPr/>
          <a:lstStyle>
            <a:lvl1pPr>
              <a:defRPr/>
            </a:lvl1pPr>
          </a:lstStyle>
          <a:p>
            <a:pPr>
              <a:defRPr/>
            </a:pPr>
            <a:fld id="{2D2F45CF-2C0D-4F46-85D3-3DFC7BA0CB09}" type="datetimeFigureOut">
              <a:rPr lang="de-AT"/>
              <a:pPr>
                <a:defRPr/>
              </a:pPr>
              <a:t>24.03.2026</a:t>
            </a:fld>
            <a:endParaRPr lang="de-AT"/>
          </a:p>
        </p:txBody>
      </p:sp>
      <p:sp>
        <p:nvSpPr>
          <p:cNvPr id="5" name="Fußzeilenplatzhalter 4">
            <a:extLst>
              <a:ext uri="{FF2B5EF4-FFF2-40B4-BE49-F238E27FC236}">
                <a16:creationId xmlns:a16="http://schemas.microsoft.com/office/drawing/2014/main" id="{EBC19685-A228-45C6-1552-6B1B9A8A1BD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91CB52A-0854-1B20-27AD-3AD9DAAD173C}"/>
              </a:ext>
            </a:extLst>
          </p:cNvPr>
          <p:cNvSpPr>
            <a:spLocks noGrp="1"/>
          </p:cNvSpPr>
          <p:nvPr>
            <p:ph type="sldNum" sz="quarter" idx="12"/>
          </p:nvPr>
        </p:nvSpPr>
        <p:spPr/>
        <p:txBody>
          <a:bodyPr/>
          <a:lstStyle>
            <a:lvl1pPr>
              <a:defRPr/>
            </a:lvl1pPr>
          </a:lstStyle>
          <a:p>
            <a:fld id="{ECEF922A-FFA4-4A9D-B482-BF58D2E1327F}" type="slidenum">
              <a:rPr lang="de-AT" altLang="de-DE"/>
              <a:pPr/>
              <a:t>‹Nr.›</a:t>
            </a:fld>
            <a:endParaRPr lang="de-AT" altLang="de-DE"/>
          </a:p>
        </p:txBody>
      </p:sp>
    </p:spTree>
    <p:extLst>
      <p:ext uri="{BB962C8B-B14F-4D97-AF65-F5344CB8AC3E}">
        <p14:creationId xmlns:p14="http://schemas.microsoft.com/office/powerpoint/2010/main" val="2522087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0ED5E28-6CC3-5A68-2A21-8F0667DDAECF}"/>
              </a:ext>
            </a:extLst>
          </p:cNvPr>
          <p:cNvSpPr>
            <a:spLocks noGrp="1"/>
          </p:cNvSpPr>
          <p:nvPr>
            <p:ph type="dt" sz="half" idx="10"/>
          </p:nvPr>
        </p:nvSpPr>
        <p:spPr/>
        <p:txBody>
          <a:bodyPr/>
          <a:lstStyle>
            <a:lvl1pPr>
              <a:defRPr/>
            </a:lvl1pPr>
          </a:lstStyle>
          <a:p>
            <a:pPr>
              <a:defRPr/>
            </a:pPr>
            <a:fld id="{8A1519FC-A266-42D0-962C-8955C8BA9B74}" type="datetimeFigureOut">
              <a:rPr lang="de-AT"/>
              <a:pPr>
                <a:defRPr/>
              </a:pPr>
              <a:t>24.03.2026</a:t>
            </a:fld>
            <a:endParaRPr lang="de-AT"/>
          </a:p>
        </p:txBody>
      </p:sp>
      <p:sp>
        <p:nvSpPr>
          <p:cNvPr id="5" name="Fußzeilenplatzhalter 4">
            <a:extLst>
              <a:ext uri="{FF2B5EF4-FFF2-40B4-BE49-F238E27FC236}">
                <a16:creationId xmlns:a16="http://schemas.microsoft.com/office/drawing/2014/main" id="{5F2504B2-5432-708B-D017-C2C293C84E6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3225C2F-07A8-F475-8BC2-A7C42DD76AF6}"/>
              </a:ext>
            </a:extLst>
          </p:cNvPr>
          <p:cNvSpPr>
            <a:spLocks noGrp="1"/>
          </p:cNvSpPr>
          <p:nvPr>
            <p:ph type="sldNum" sz="quarter" idx="12"/>
          </p:nvPr>
        </p:nvSpPr>
        <p:spPr/>
        <p:txBody>
          <a:bodyPr/>
          <a:lstStyle>
            <a:lvl1pPr>
              <a:defRPr/>
            </a:lvl1pPr>
          </a:lstStyle>
          <a:p>
            <a:fld id="{D13A5899-5D8C-4C8A-84F4-90C068B0A6BE}" type="slidenum">
              <a:rPr lang="de-AT" altLang="de-DE"/>
              <a:pPr/>
              <a:t>‹Nr.›</a:t>
            </a:fld>
            <a:endParaRPr lang="de-AT" altLang="de-DE"/>
          </a:p>
        </p:txBody>
      </p:sp>
    </p:spTree>
    <p:extLst>
      <p:ext uri="{BB962C8B-B14F-4D97-AF65-F5344CB8AC3E}">
        <p14:creationId xmlns:p14="http://schemas.microsoft.com/office/powerpoint/2010/main" val="3249279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8A251BD-94BD-564A-14DD-104F139DDDE0}"/>
              </a:ext>
            </a:extLst>
          </p:cNvPr>
          <p:cNvSpPr>
            <a:spLocks noGrp="1"/>
          </p:cNvSpPr>
          <p:nvPr>
            <p:ph type="dt" sz="half" idx="10"/>
          </p:nvPr>
        </p:nvSpPr>
        <p:spPr/>
        <p:txBody>
          <a:bodyPr/>
          <a:lstStyle>
            <a:lvl1pPr>
              <a:defRPr/>
            </a:lvl1pPr>
          </a:lstStyle>
          <a:p>
            <a:pPr>
              <a:defRPr/>
            </a:pPr>
            <a:fld id="{88F7BBA1-3FCF-4216-863C-BB456C068A6C}" type="datetimeFigureOut">
              <a:rPr lang="de-AT"/>
              <a:pPr>
                <a:defRPr/>
              </a:pPr>
              <a:t>24.03.2026</a:t>
            </a:fld>
            <a:endParaRPr lang="de-AT"/>
          </a:p>
        </p:txBody>
      </p:sp>
      <p:sp>
        <p:nvSpPr>
          <p:cNvPr id="5" name="Fußzeilenplatzhalter 4">
            <a:extLst>
              <a:ext uri="{FF2B5EF4-FFF2-40B4-BE49-F238E27FC236}">
                <a16:creationId xmlns:a16="http://schemas.microsoft.com/office/drawing/2014/main" id="{27A394C3-AD19-09A8-9AB4-8FF5F07851D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2BAE753-3DD0-4642-FC3C-8CE9095A29AD}"/>
              </a:ext>
            </a:extLst>
          </p:cNvPr>
          <p:cNvSpPr>
            <a:spLocks noGrp="1"/>
          </p:cNvSpPr>
          <p:nvPr>
            <p:ph type="sldNum" sz="quarter" idx="12"/>
          </p:nvPr>
        </p:nvSpPr>
        <p:spPr/>
        <p:txBody>
          <a:bodyPr/>
          <a:lstStyle>
            <a:lvl1pPr>
              <a:defRPr/>
            </a:lvl1pPr>
          </a:lstStyle>
          <a:p>
            <a:fld id="{30E26D00-FF0D-4FB6-B90B-16A35466DCE7}" type="slidenum">
              <a:rPr lang="de-AT" altLang="de-DE"/>
              <a:pPr/>
              <a:t>‹Nr.›</a:t>
            </a:fld>
            <a:endParaRPr lang="de-AT" altLang="de-DE"/>
          </a:p>
        </p:txBody>
      </p:sp>
    </p:spTree>
    <p:extLst>
      <p:ext uri="{BB962C8B-B14F-4D97-AF65-F5344CB8AC3E}">
        <p14:creationId xmlns:p14="http://schemas.microsoft.com/office/powerpoint/2010/main" val="75013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5B0C7C0-7A1E-1D0B-1D03-41A4D62AAA59}"/>
              </a:ext>
            </a:extLst>
          </p:cNvPr>
          <p:cNvSpPr>
            <a:spLocks noGrp="1"/>
          </p:cNvSpPr>
          <p:nvPr>
            <p:ph type="dt" sz="half" idx="10"/>
          </p:nvPr>
        </p:nvSpPr>
        <p:spPr/>
        <p:txBody>
          <a:bodyPr/>
          <a:lstStyle>
            <a:lvl1pPr>
              <a:defRPr/>
            </a:lvl1pPr>
          </a:lstStyle>
          <a:p>
            <a:pPr>
              <a:defRPr/>
            </a:pPr>
            <a:fld id="{3B010A49-B061-43FA-B3EE-DAE293F6A93B}" type="datetimeFigureOut">
              <a:rPr lang="de-AT"/>
              <a:pPr>
                <a:defRPr/>
              </a:pPr>
              <a:t>24.03.2026</a:t>
            </a:fld>
            <a:endParaRPr lang="de-AT"/>
          </a:p>
        </p:txBody>
      </p:sp>
      <p:sp>
        <p:nvSpPr>
          <p:cNvPr id="6" name="Fußzeilenplatzhalter 4">
            <a:extLst>
              <a:ext uri="{FF2B5EF4-FFF2-40B4-BE49-F238E27FC236}">
                <a16:creationId xmlns:a16="http://schemas.microsoft.com/office/drawing/2014/main" id="{D8AE67F4-B4C2-A427-1F56-EDD574462B0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AB16E69-9770-63F7-2693-294CCB8D7760}"/>
              </a:ext>
            </a:extLst>
          </p:cNvPr>
          <p:cNvSpPr>
            <a:spLocks noGrp="1"/>
          </p:cNvSpPr>
          <p:nvPr>
            <p:ph type="sldNum" sz="quarter" idx="12"/>
          </p:nvPr>
        </p:nvSpPr>
        <p:spPr/>
        <p:txBody>
          <a:bodyPr/>
          <a:lstStyle>
            <a:lvl1pPr>
              <a:defRPr/>
            </a:lvl1pPr>
          </a:lstStyle>
          <a:p>
            <a:fld id="{B1BAA3FE-DBD9-4EAF-8F88-6951C99B50F8}" type="slidenum">
              <a:rPr lang="de-AT" altLang="de-DE"/>
              <a:pPr/>
              <a:t>‹Nr.›</a:t>
            </a:fld>
            <a:endParaRPr lang="de-AT" altLang="de-DE"/>
          </a:p>
        </p:txBody>
      </p:sp>
    </p:spTree>
    <p:extLst>
      <p:ext uri="{BB962C8B-B14F-4D97-AF65-F5344CB8AC3E}">
        <p14:creationId xmlns:p14="http://schemas.microsoft.com/office/powerpoint/2010/main" val="1468895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AC42313D-983E-A26A-5F0C-9AA33DC4C68F}"/>
              </a:ext>
            </a:extLst>
          </p:cNvPr>
          <p:cNvSpPr>
            <a:spLocks noGrp="1"/>
          </p:cNvSpPr>
          <p:nvPr>
            <p:ph type="dt" sz="half" idx="10"/>
          </p:nvPr>
        </p:nvSpPr>
        <p:spPr/>
        <p:txBody>
          <a:bodyPr/>
          <a:lstStyle>
            <a:lvl1pPr>
              <a:defRPr/>
            </a:lvl1pPr>
          </a:lstStyle>
          <a:p>
            <a:pPr>
              <a:defRPr/>
            </a:pPr>
            <a:fld id="{A91D90E3-AB8C-4B5B-9ECE-72429A23A13C}" type="datetimeFigureOut">
              <a:rPr lang="de-AT"/>
              <a:pPr>
                <a:defRPr/>
              </a:pPr>
              <a:t>24.03.2026</a:t>
            </a:fld>
            <a:endParaRPr lang="de-AT"/>
          </a:p>
        </p:txBody>
      </p:sp>
      <p:sp>
        <p:nvSpPr>
          <p:cNvPr id="8" name="Fußzeilenplatzhalter 4">
            <a:extLst>
              <a:ext uri="{FF2B5EF4-FFF2-40B4-BE49-F238E27FC236}">
                <a16:creationId xmlns:a16="http://schemas.microsoft.com/office/drawing/2014/main" id="{FA3030B4-76FC-5C62-FA61-AD92F050A0B9}"/>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791C7B5-6E46-6482-28AB-806EFA80D1FD}"/>
              </a:ext>
            </a:extLst>
          </p:cNvPr>
          <p:cNvSpPr>
            <a:spLocks noGrp="1"/>
          </p:cNvSpPr>
          <p:nvPr>
            <p:ph type="sldNum" sz="quarter" idx="12"/>
          </p:nvPr>
        </p:nvSpPr>
        <p:spPr/>
        <p:txBody>
          <a:bodyPr/>
          <a:lstStyle>
            <a:lvl1pPr>
              <a:defRPr/>
            </a:lvl1pPr>
          </a:lstStyle>
          <a:p>
            <a:fld id="{700FF44C-30E3-4EA5-B478-5AB435D682F5}" type="slidenum">
              <a:rPr lang="de-AT" altLang="de-DE"/>
              <a:pPr/>
              <a:t>‹Nr.›</a:t>
            </a:fld>
            <a:endParaRPr lang="de-AT" altLang="de-DE"/>
          </a:p>
        </p:txBody>
      </p:sp>
    </p:spTree>
    <p:extLst>
      <p:ext uri="{BB962C8B-B14F-4D97-AF65-F5344CB8AC3E}">
        <p14:creationId xmlns:p14="http://schemas.microsoft.com/office/powerpoint/2010/main" val="183090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187DCF1-FD6E-310D-415A-521395D02764}"/>
              </a:ext>
            </a:extLst>
          </p:cNvPr>
          <p:cNvSpPr>
            <a:spLocks noGrp="1"/>
          </p:cNvSpPr>
          <p:nvPr>
            <p:ph type="dt" sz="half" idx="10"/>
          </p:nvPr>
        </p:nvSpPr>
        <p:spPr/>
        <p:txBody>
          <a:bodyPr/>
          <a:lstStyle>
            <a:lvl1pPr>
              <a:defRPr/>
            </a:lvl1pPr>
          </a:lstStyle>
          <a:p>
            <a:pPr>
              <a:defRPr/>
            </a:pPr>
            <a:fld id="{DC23E01D-7226-46FF-8118-426CD4C1D21C}" type="datetimeFigureOut">
              <a:rPr lang="de-AT"/>
              <a:pPr>
                <a:defRPr/>
              </a:pPr>
              <a:t>24.03.2026</a:t>
            </a:fld>
            <a:endParaRPr lang="de-AT"/>
          </a:p>
        </p:txBody>
      </p:sp>
      <p:sp>
        <p:nvSpPr>
          <p:cNvPr id="4" name="Fußzeilenplatzhalter 4">
            <a:extLst>
              <a:ext uri="{FF2B5EF4-FFF2-40B4-BE49-F238E27FC236}">
                <a16:creationId xmlns:a16="http://schemas.microsoft.com/office/drawing/2014/main" id="{999933F6-BBFE-6019-6942-34C393AF381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415CE43-89D6-5C96-01C5-04C5CD4CC2C6}"/>
              </a:ext>
            </a:extLst>
          </p:cNvPr>
          <p:cNvSpPr>
            <a:spLocks noGrp="1"/>
          </p:cNvSpPr>
          <p:nvPr>
            <p:ph type="sldNum" sz="quarter" idx="12"/>
          </p:nvPr>
        </p:nvSpPr>
        <p:spPr/>
        <p:txBody>
          <a:bodyPr/>
          <a:lstStyle>
            <a:lvl1pPr>
              <a:defRPr/>
            </a:lvl1pPr>
          </a:lstStyle>
          <a:p>
            <a:fld id="{80B5065E-2009-49AD-A0B0-00B2B42AAE44}" type="slidenum">
              <a:rPr lang="de-AT" altLang="de-DE"/>
              <a:pPr/>
              <a:t>‹Nr.›</a:t>
            </a:fld>
            <a:endParaRPr lang="de-AT" altLang="de-DE"/>
          </a:p>
        </p:txBody>
      </p:sp>
    </p:spTree>
    <p:extLst>
      <p:ext uri="{BB962C8B-B14F-4D97-AF65-F5344CB8AC3E}">
        <p14:creationId xmlns:p14="http://schemas.microsoft.com/office/powerpoint/2010/main" val="187235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4485031-3336-B701-BDDB-F6FAE4800AD9}"/>
              </a:ext>
            </a:extLst>
          </p:cNvPr>
          <p:cNvSpPr>
            <a:spLocks noGrp="1"/>
          </p:cNvSpPr>
          <p:nvPr>
            <p:ph type="dt" sz="half" idx="10"/>
          </p:nvPr>
        </p:nvSpPr>
        <p:spPr/>
        <p:txBody>
          <a:bodyPr/>
          <a:lstStyle>
            <a:lvl1pPr>
              <a:defRPr/>
            </a:lvl1pPr>
          </a:lstStyle>
          <a:p>
            <a:pPr>
              <a:defRPr/>
            </a:pPr>
            <a:fld id="{CC139C02-7EA4-466F-8AD6-9B0E1FAD47F1}" type="datetimeFigureOut">
              <a:rPr lang="de-AT"/>
              <a:pPr>
                <a:defRPr/>
              </a:pPr>
              <a:t>24.03.2026</a:t>
            </a:fld>
            <a:endParaRPr lang="de-AT"/>
          </a:p>
        </p:txBody>
      </p:sp>
      <p:sp>
        <p:nvSpPr>
          <p:cNvPr id="3" name="Fußzeilenplatzhalter 4">
            <a:extLst>
              <a:ext uri="{FF2B5EF4-FFF2-40B4-BE49-F238E27FC236}">
                <a16:creationId xmlns:a16="http://schemas.microsoft.com/office/drawing/2014/main" id="{96ED91C3-CCB4-5190-4FC9-A8D34811C59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F61E658-FF21-BEEC-3230-B3EB06A6E792}"/>
              </a:ext>
            </a:extLst>
          </p:cNvPr>
          <p:cNvSpPr>
            <a:spLocks noGrp="1"/>
          </p:cNvSpPr>
          <p:nvPr>
            <p:ph type="sldNum" sz="quarter" idx="12"/>
          </p:nvPr>
        </p:nvSpPr>
        <p:spPr/>
        <p:txBody>
          <a:bodyPr/>
          <a:lstStyle>
            <a:lvl1pPr>
              <a:defRPr/>
            </a:lvl1pPr>
          </a:lstStyle>
          <a:p>
            <a:fld id="{732CC6D6-53EB-41AF-83CC-1C610E8FD6F6}" type="slidenum">
              <a:rPr lang="de-AT" altLang="de-DE"/>
              <a:pPr/>
              <a:t>‹Nr.›</a:t>
            </a:fld>
            <a:endParaRPr lang="de-AT" altLang="de-DE"/>
          </a:p>
        </p:txBody>
      </p:sp>
    </p:spTree>
    <p:extLst>
      <p:ext uri="{BB962C8B-B14F-4D97-AF65-F5344CB8AC3E}">
        <p14:creationId xmlns:p14="http://schemas.microsoft.com/office/powerpoint/2010/main" val="3022329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D286B78-62D3-BBEA-A702-87895A1B00D3}"/>
              </a:ext>
            </a:extLst>
          </p:cNvPr>
          <p:cNvSpPr>
            <a:spLocks noGrp="1"/>
          </p:cNvSpPr>
          <p:nvPr>
            <p:ph type="dt" sz="half" idx="10"/>
          </p:nvPr>
        </p:nvSpPr>
        <p:spPr/>
        <p:txBody>
          <a:bodyPr/>
          <a:lstStyle>
            <a:lvl1pPr>
              <a:defRPr/>
            </a:lvl1pPr>
          </a:lstStyle>
          <a:p>
            <a:pPr>
              <a:defRPr/>
            </a:pPr>
            <a:fld id="{078535A8-E3B9-45FE-8BA0-BEC350B43059}" type="datetimeFigureOut">
              <a:rPr lang="de-AT"/>
              <a:pPr>
                <a:defRPr/>
              </a:pPr>
              <a:t>24.03.2026</a:t>
            </a:fld>
            <a:endParaRPr lang="de-AT"/>
          </a:p>
        </p:txBody>
      </p:sp>
      <p:sp>
        <p:nvSpPr>
          <p:cNvPr id="6" name="Fußzeilenplatzhalter 4">
            <a:extLst>
              <a:ext uri="{FF2B5EF4-FFF2-40B4-BE49-F238E27FC236}">
                <a16:creationId xmlns:a16="http://schemas.microsoft.com/office/drawing/2014/main" id="{6AF28E32-5E54-57BF-7E9D-855E337BDCC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B8C5AE-F164-8667-A777-923D3055225F}"/>
              </a:ext>
            </a:extLst>
          </p:cNvPr>
          <p:cNvSpPr>
            <a:spLocks noGrp="1"/>
          </p:cNvSpPr>
          <p:nvPr>
            <p:ph type="sldNum" sz="quarter" idx="12"/>
          </p:nvPr>
        </p:nvSpPr>
        <p:spPr/>
        <p:txBody>
          <a:bodyPr/>
          <a:lstStyle>
            <a:lvl1pPr>
              <a:defRPr/>
            </a:lvl1pPr>
          </a:lstStyle>
          <a:p>
            <a:fld id="{31E9599B-0F13-4B45-9739-4353E26219E2}" type="slidenum">
              <a:rPr lang="de-AT" altLang="de-DE"/>
              <a:pPr/>
              <a:t>‹Nr.›</a:t>
            </a:fld>
            <a:endParaRPr lang="de-AT" altLang="de-DE"/>
          </a:p>
        </p:txBody>
      </p:sp>
    </p:spTree>
    <p:extLst>
      <p:ext uri="{BB962C8B-B14F-4D97-AF65-F5344CB8AC3E}">
        <p14:creationId xmlns:p14="http://schemas.microsoft.com/office/powerpoint/2010/main" val="206812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0B22306-9D2B-FE17-3C95-3A49F09F196D}"/>
              </a:ext>
            </a:extLst>
          </p:cNvPr>
          <p:cNvSpPr>
            <a:spLocks noGrp="1"/>
          </p:cNvSpPr>
          <p:nvPr>
            <p:ph type="dt" sz="half" idx="10"/>
          </p:nvPr>
        </p:nvSpPr>
        <p:spPr/>
        <p:txBody>
          <a:bodyPr/>
          <a:lstStyle>
            <a:lvl1pPr>
              <a:defRPr/>
            </a:lvl1pPr>
          </a:lstStyle>
          <a:p>
            <a:pPr>
              <a:defRPr/>
            </a:pPr>
            <a:fld id="{52B6EFCC-19ED-4884-9943-1D0337F21B67}" type="datetimeFigureOut">
              <a:rPr lang="de-AT"/>
              <a:pPr>
                <a:defRPr/>
              </a:pPr>
              <a:t>24.03.2026</a:t>
            </a:fld>
            <a:endParaRPr lang="de-AT"/>
          </a:p>
        </p:txBody>
      </p:sp>
      <p:sp>
        <p:nvSpPr>
          <p:cNvPr id="6" name="Fußzeilenplatzhalter 4">
            <a:extLst>
              <a:ext uri="{FF2B5EF4-FFF2-40B4-BE49-F238E27FC236}">
                <a16:creationId xmlns:a16="http://schemas.microsoft.com/office/drawing/2014/main" id="{5CE9E664-FFA9-E4A2-1284-B7319EE4D38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6AA5016-F0B4-9FA5-932F-3B1B263CCC63}"/>
              </a:ext>
            </a:extLst>
          </p:cNvPr>
          <p:cNvSpPr>
            <a:spLocks noGrp="1"/>
          </p:cNvSpPr>
          <p:nvPr>
            <p:ph type="sldNum" sz="quarter" idx="12"/>
          </p:nvPr>
        </p:nvSpPr>
        <p:spPr/>
        <p:txBody>
          <a:bodyPr/>
          <a:lstStyle>
            <a:lvl1pPr>
              <a:defRPr/>
            </a:lvl1pPr>
          </a:lstStyle>
          <a:p>
            <a:fld id="{05754203-6C01-4F3E-86DF-B093B29119D8}" type="slidenum">
              <a:rPr lang="de-AT" altLang="de-DE"/>
              <a:pPr/>
              <a:t>‹Nr.›</a:t>
            </a:fld>
            <a:endParaRPr lang="de-AT" altLang="de-DE"/>
          </a:p>
        </p:txBody>
      </p:sp>
    </p:spTree>
    <p:extLst>
      <p:ext uri="{BB962C8B-B14F-4D97-AF65-F5344CB8AC3E}">
        <p14:creationId xmlns:p14="http://schemas.microsoft.com/office/powerpoint/2010/main" val="1494549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CD62428-E065-5D3A-9215-84631934ECC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C7B027F5-7FD6-7527-15E8-4AA26A05887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A4D02779-95D8-45E7-B08A-2957F43A0406}"/>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CACE0E69-F508-4CC8-88CD-383B4085D1D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195B9F7-A98F-4240-82DD-97D0256F3E13}" type="datetimeFigureOut">
              <a:rPr lang="de-AT"/>
              <a:pPr>
                <a:defRPr/>
              </a:pPr>
              <a:t>24.03.2026</a:t>
            </a:fld>
            <a:endParaRPr lang="de-AT"/>
          </a:p>
        </p:txBody>
      </p:sp>
      <p:sp>
        <p:nvSpPr>
          <p:cNvPr id="5" name="Fußzeilenplatzhalter 4">
            <a:extLst>
              <a:ext uri="{FF2B5EF4-FFF2-40B4-BE49-F238E27FC236}">
                <a16:creationId xmlns:a16="http://schemas.microsoft.com/office/drawing/2014/main" id="{B20DCCED-28D0-4C8A-94BB-C774E980FE6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CED2D00F-C428-4195-907C-B951E994254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88758EA4-B74F-45D3-BB86-405381693424}" type="slidenum">
              <a:rPr lang="de-AT" altLang="de-DE"/>
              <a:pPr/>
              <a:t>‹Nr.›</a:t>
            </a:fld>
            <a:endParaRPr lang="de-AT" altLang="de-DE"/>
          </a:p>
        </p:txBody>
      </p:sp>
      <p:pic>
        <p:nvPicPr>
          <p:cNvPr id="1032" name="Picture 19">
            <a:extLst>
              <a:ext uri="{FF2B5EF4-FFF2-40B4-BE49-F238E27FC236}">
                <a16:creationId xmlns:a16="http://schemas.microsoft.com/office/drawing/2014/main" id="{530EF72A-EF6B-A90F-747C-B362511CF92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F792B5FB-5FDA-4F39-BBE8-679B05F0932A}"/>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D5E28BF-1E5D-4297-A41A-2C8ABED81FF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63FF4AD6-3410-080B-AB7B-B9AF5102B30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AE751F3A-37B5-41AD-9C8D-865B904A630A}"/>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feld 1">
            <a:extLst>
              <a:ext uri="{FF2B5EF4-FFF2-40B4-BE49-F238E27FC236}">
                <a16:creationId xmlns:a16="http://schemas.microsoft.com/office/drawing/2014/main" id="{91676A7A-FD8E-E62C-3287-6532D8713590}"/>
              </a:ext>
            </a:extLst>
          </p:cNvPr>
          <p:cNvSpPr txBox="1">
            <a:spLocks noChangeArrowheads="1"/>
          </p:cNvSpPr>
          <p:nvPr/>
        </p:nvSpPr>
        <p:spPr bwMode="auto">
          <a:xfrm>
            <a:off x="323850" y="692696"/>
            <a:ext cx="8064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4000" dirty="0">
                <a:solidFill>
                  <a:schemeClr val="tx1"/>
                </a:solidFill>
                <a:latin typeface="Calibri" panose="020F0502020204030204" pitchFamily="34" charset="0"/>
              </a:rPr>
              <a:t>Kinderarbeit</a:t>
            </a:r>
          </a:p>
        </p:txBody>
      </p:sp>
      <p:sp>
        <p:nvSpPr>
          <p:cNvPr id="3" name="Textfeld 2">
            <a:extLst>
              <a:ext uri="{FF2B5EF4-FFF2-40B4-BE49-F238E27FC236}">
                <a16:creationId xmlns:a16="http://schemas.microsoft.com/office/drawing/2014/main" id="{BDEC1297-BFE4-D941-6274-B057C2427167}"/>
              </a:ext>
            </a:extLst>
          </p:cNvPr>
          <p:cNvSpPr txBox="1">
            <a:spLocks noChangeArrowheads="1"/>
          </p:cNvSpPr>
          <p:nvPr/>
        </p:nvSpPr>
        <p:spPr bwMode="auto">
          <a:xfrm>
            <a:off x="683568" y="1327150"/>
            <a:ext cx="5688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lange Arbeitszeiten, kaum Pausen</a:t>
            </a:r>
          </a:p>
        </p:txBody>
      </p:sp>
      <p:sp>
        <p:nvSpPr>
          <p:cNvPr id="4" name="Textfeld 3">
            <a:extLst>
              <a:ext uri="{FF2B5EF4-FFF2-40B4-BE49-F238E27FC236}">
                <a16:creationId xmlns:a16="http://schemas.microsoft.com/office/drawing/2014/main" id="{48724447-7136-E834-AFC3-AA2290A7A906}"/>
              </a:ext>
            </a:extLst>
          </p:cNvPr>
          <p:cNvSpPr txBox="1">
            <a:spLocks noChangeArrowheads="1"/>
          </p:cNvSpPr>
          <p:nvPr/>
        </p:nvSpPr>
        <p:spPr bwMode="auto">
          <a:xfrm>
            <a:off x="702617" y="1758950"/>
            <a:ext cx="79738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geringer oder kein Lohn (Abarbeiten von Krediten der Eltern)</a:t>
            </a:r>
          </a:p>
        </p:txBody>
      </p:sp>
      <p:sp>
        <p:nvSpPr>
          <p:cNvPr id="5" name="Textfeld 4">
            <a:extLst>
              <a:ext uri="{FF2B5EF4-FFF2-40B4-BE49-F238E27FC236}">
                <a16:creationId xmlns:a16="http://schemas.microsoft.com/office/drawing/2014/main" id="{9085DFE5-84EA-D3A9-2B5C-E281257B6ECE}"/>
              </a:ext>
            </a:extLst>
          </p:cNvPr>
          <p:cNvSpPr txBox="1">
            <a:spLocks noChangeArrowheads="1"/>
          </p:cNvSpPr>
          <p:nvPr/>
        </p:nvSpPr>
        <p:spPr bwMode="auto">
          <a:xfrm>
            <a:off x="683568" y="2190750"/>
            <a:ext cx="5976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schlechte Arbeitsbedingungen</a:t>
            </a:r>
          </a:p>
        </p:txBody>
      </p:sp>
      <p:sp>
        <p:nvSpPr>
          <p:cNvPr id="6" name="Textfeld 5">
            <a:extLst>
              <a:ext uri="{FF2B5EF4-FFF2-40B4-BE49-F238E27FC236}">
                <a16:creationId xmlns:a16="http://schemas.microsoft.com/office/drawing/2014/main" id="{F1BBF36F-4376-0E18-AEE9-7EE28BFADF6A}"/>
              </a:ext>
            </a:extLst>
          </p:cNvPr>
          <p:cNvSpPr txBox="1">
            <a:spLocks noChangeArrowheads="1"/>
          </p:cNvSpPr>
          <p:nvPr/>
        </p:nvSpPr>
        <p:spPr bwMode="auto">
          <a:xfrm>
            <a:off x="681980" y="2624138"/>
            <a:ext cx="79224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keine Absicherung / Versorgung bei Unfällen oder Krankheit</a:t>
            </a:r>
          </a:p>
        </p:txBody>
      </p:sp>
      <p:sp>
        <p:nvSpPr>
          <p:cNvPr id="7" name="Textfeld 6">
            <a:extLst>
              <a:ext uri="{FF2B5EF4-FFF2-40B4-BE49-F238E27FC236}">
                <a16:creationId xmlns:a16="http://schemas.microsoft.com/office/drawing/2014/main" id="{45E105F5-FBF4-B890-F466-410C3AA5D8D6}"/>
              </a:ext>
            </a:extLst>
          </p:cNvPr>
          <p:cNvSpPr txBox="1">
            <a:spLocks noChangeArrowheads="1"/>
          </p:cNvSpPr>
          <p:nvPr/>
        </p:nvSpPr>
        <p:spPr bwMode="auto">
          <a:xfrm>
            <a:off x="679318" y="3073748"/>
            <a:ext cx="2879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kein Schulbesuch</a:t>
            </a:r>
          </a:p>
        </p:txBody>
      </p:sp>
      <p:sp>
        <p:nvSpPr>
          <p:cNvPr id="8" name="Textfeld 7">
            <a:extLst>
              <a:ext uri="{FF2B5EF4-FFF2-40B4-BE49-F238E27FC236}">
                <a16:creationId xmlns:a16="http://schemas.microsoft.com/office/drawing/2014/main" id="{7B1AF603-590F-BC3E-6DA1-F541F91110B5}"/>
              </a:ext>
            </a:extLst>
          </p:cNvPr>
          <p:cNvSpPr txBox="1">
            <a:spLocks noChangeArrowheads="1"/>
          </p:cNvSpPr>
          <p:nvPr/>
        </p:nvSpPr>
        <p:spPr bwMode="auto">
          <a:xfrm>
            <a:off x="666618" y="4623148"/>
            <a:ext cx="3743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keine Zukunftschancen</a:t>
            </a:r>
          </a:p>
        </p:txBody>
      </p:sp>
      <p:sp>
        <p:nvSpPr>
          <p:cNvPr id="44" name="Textfeld 43">
            <a:extLst>
              <a:ext uri="{FF2B5EF4-FFF2-40B4-BE49-F238E27FC236}">
                <a16:creationId xmlns:a16="http://schemas.microsoft.com/office/drawing/2014/main" id="{EEF51F13-4CA3-DB7D-6BC7-545BB1069868}"/>
              </a:ext>
            </a:extLst>
          </p:cNvPr>
          <p:cNvSpPr txBox="1">
            <a:spLocks noChangeArrowheads="1"/>
          </p:cNvSpPr>
          <p:nvPr/>
        </p:nvSpPr>
        <p:spPr bwMode="auto">
          <a:xfrm>
            <a:off x="677730" y="3865910"/>
            <a:ext cx="3743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  keine Bildung</a:t>
            </a:r>
          </a:p>
        </p:txBody>
      </p:sp>
      <p:sp>
        <p:nvSpPr>
          <p:cNvPr id="45" name="Pfeil nach unten 44">
            <a:extLst>
              <a:ext uri="{FF2B5EF4-FFF2-40B4-BE49-F238E27FC236}">
                <a16:creationId xmlns:a16="http://schemas.microsoft.com/office/drawing/2014/main" id="{21908273-3566-4C89-8FB7-8AFADB5083C1}"/>
              </a:ext>
            </a:extLst>
          </p:cNvPr>
          <p:cNvSpPr/>
          <p:nvPr/>
        </p:nvSpPr>
        <p:spPr>
          <a:xfrm>
            <a:off x="1829859" y="3602385"/>
            <a:ext cx="288925" cy="225425"/>
          </a:xfrm>
          <a:prstGeom prst="down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46" name="Pfeil nach unten 45">
            <a:extLst>
              <a:ext uri="{FF2B5EF4-FFF2-40B4-BE49-F238E27FC236}">
                <a16:creationId xmlns:a16="http://schemas.microsoft.com/office/drawing/2014/main" id="{84FFA70D-91E5-4030-88BF-9EE72247D817}"/>
              </a:ext>
            </a:extLst>
          </p:cNvPr>
          <p:cNvSpPr/>
          <p:nvPr/>
        </p:nvSpPr>
        <p:spPr>
          <a:xfrm>
            <a:off x="1831446" y="4400898"/>
            <a:ext cx="287338" cy="225425"/>
          </a:xfrm>
          <a:prstGeom prst="down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pic>
        <p:nvPicPr>
          <p:cNvPr id="9" name="Grafik 8">
            <a:extLst>
              <a:ext uri="{FF2B5EF4-FFF2-40B4-BE49-F238E27FC236}">
                <a16:creationId xmlns:a16="http://schemas.microsoft.com/office/drawing/2014/main" id="{F1EA8413-7864-148C-B155-0688010315D1}"/>
              </a:ext>
            </a:extLst>
          </p:cNvPr>
          <p:cNvPicPr>
            <a:picLocks noChangeAspect="1"/>
          </p:cNvPicPr>
          <p:nvPr/>
        </p:nvPicPr>
        <p:blipFill>
          <a:blip r:embed="rId2"/>
          <a:stretch>
            <a:fillRect/>
          </a:stretch>
        </p:blipFill>
        <p:spPr>
          <a:xfrm>
            <a:off x="5724128" y="3276644"/>
            <a:ext cx="2664222" cy="1765923"/>
          </a:xfrm>
          <a:prstGeom prst="rect">
            <a:avLst/>
          </a:prstGeom>
        </p:spPr>
      </p:pic>
      <p:sp>
        <p:nvSpPr>
          <p:cNvPr id="2" name="Textfeld 1">
            <a:extLst>
              <a:ext uri="{FF2B5EF4-FFF2-40B4-BE49-F238E27FC236}">
                <a16:creationId xmlns:a16="http://schemas.microsoft.com/office/drawing/2014/main" id="{59DF4482-B47D-D8B0-5F73-75C94238A9B8}"/>
              </a:ext>
            </a:extLst>
          </p:cNvPr>
          <p:cNvSpPr txBox="1">
            <a:spLocks noChangeArrowheads="1"/>
          </p:cNvSpPr>
          <p:nvPr/>
        </p:nvSpPr>
        <p:spPr bwMode="auto">
          <a:xfrm>
            <a:off x="702617" y="5380385"/>
            <a:ext cx="777686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b="0" dirty="0">
                <a:solidFill>
                  <a:schemeClr val="tx1"/>
                </a:solidFill>
                <a:latin typeface="Calibri" panose="020F0502020204030204" pitchFamily="34" charset="0"/>
              </a:rPr>
              <a:t>Recherchiere im Internet über Kinderrechte. Verwende die Suchbegriffe </a:t>
            </a:r>
            <a:r>
              <a:rPr lang="de-AT" altLang="de-DE" sz="2400" b="0" i="1" dirty="0">
                <a:solidFill>
                  <a:schemeClr val="tx1"/>
                </a:solidFill>
                <a:latin typeface="Calibri" panose="020F0502020204030204" pitchFamily="34" charset="0"/>
              </a:rPr>
              <a:t>UNICEF</a:t>
            </a:r>
            <a:r>
              <a:rPr lang="de-AT" altLang="de-DE" sz="2400" b="0" dirty="0">
                <a:solidFill>
                  <a:schemeClr val="tx1"/>
                </a:solidFill>
                <a:latin typeface="Calibri" panose="020F0502020204030204" pitchFamily="34" charset="0"/>
              </a:rPr>
              <a:t> und </a:t>
            </a:r>
            <a:r>
              <a:rPr lang="de-AT" altLang="de-DE" sz="2400" b="0" i="1" dirty="0">
                <a:solidFill>
                  <a:schemeClr val="tx1"/>
                </a:solidFill>
                <a:latin typeface="Calibri" panose="020F0502020204030204" pitchFamily="34" charset="0"/>
              </a:rPr>
              <a:t>Kinderrechte</a:t>
            </a:r>
            <a:r>
              <a:rPr lang="de-AT" altLang="de-DE" sz="2400" b="0" dirty="0">
                <a:solidFill>
                  <a:schemeClr val="tx1"/>
                </a:solidFill>
                <a:latin typeface="Calibri" panose="020F0502020204030204" pitchFamily="34" charset="0"/>
              </a:rPr>
              <a:t>.</a:t>
            </a:r>
          </a:p>
          <a:p>
            <a:pPr eaLnBrk="1" hangingPunct="1">
              <a:spcBef>
                <a:spcPct val="0"/>
              </a:spcBef>
              <a:buFontTx/>
              <a:buNone/>
            </a:pPr>
            <a:r>
              <a:rPr lang="de-AT" altLang="de-DE" sz="2400" b="0" dirty="0">
                <a:solidFill>
                  <a:schemeClr val="tx1"/>
                </a:solidFill>
                <a:latin typeface="Calibri" panose="020F0502020204030204" pitchFamily="34" charset="0"/>
              </a:rPr>
              <a:t>Fasse deine Ergebnisse als Kurzreferat zusammen.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left)">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44" grpId="0"/>
      <p:bldP spid="45" grpId="0" animBg="1"/>
      <p:bldP spid="46"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531C5AFE-C334-5ECF-72EB-EC1B463D8971}"/>
              </a:ext>
            </a:extLst>
          </p:cNvPr>
          <p:cNvSpPr>
            <a:spLocks noChangeArrowheads="1"/>
          </p:cNvSpPr>
          <p:nvPr/>
        </p:nvSpPr>
        <p:spPr bwMode="auto">
          <a:xfrm>
            <a:off x="4427538" y="836712"/>
            <a:ext cx="4465637" cy="53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en-US" sz="1200" kern="0" dirty="0"/>
              <a:t>Ahmed Shah / Getty Images - iStockphoto</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1D70F27-DCC1-FD8C-4646-F9C27632DC24}"/>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„Hightech und Armut – Beispiel Indien“ auf den Seiten 50 und 51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extLst>
      <p:ext uri="{BB962C8B-B14F-4D97-AF65-F5344CB8AC3E}">
        <p14:creationId xmlns:p14="http://schemas.microsoft.com/office/powerpoint/2010/main" val="842057617"/>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PoloBasisTB</vt:lpstr>
      <vt:lpstr>Syntax LT Std</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231</cp:revision>
  <dcterms:created xsi:type="dcterms:W3CDTF">2013-10-08T07:58:50Z</dcterms:created>
  <dcterms:modified xsi:type="dcterms:W3CDTF">2026-03-24T13:29:55Z</dcterms:modified>
</cp:coreProperties>
</file>