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12.12.2022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6" name="Picture 11">
            <a:extLst>
              <a:ext uri="{FF2B5EF4-FFF2-40B4-BE49-F238E27FC236}">
                <a16:creationId xmlns:a16="http://schemas.microsoft.com/office/drawing/2014/main" id="{BCB5DC61-7DF9-5E46-BF9A-CD52C056A2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00" y="1277938"/>
            <a:ext cx="8893175" cy="473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Österreich unter den Habsburgern</a:t>
            </a:r>
          </a:p>
        </p:txBody>
      </p:sp>
      <p:pic>
        <p:nvPicPr>
          <p:cNvPr id="10" name="Grafik 9">
            <a:extLst>
              <a:ext uri="{FF2B5EF4-FFF2-40B4-BE49-F238E27FC236}">
                <a16:creationId xmlns:a16="http://schemas.microsoft.com/office/drawing/2014/main" id="{A42A11C6-D198-E82B-D513-93C0F2D57B48}"/>
              </a:ext>
            </a:extLst>
          </p:cNvPr>
          <p:cNvPicPr>
            <a:picLocks noChangeAspect="1" noChangeArrowheads="1"/>
          </p:cNvPicPr>
          <p:nvPr/>
        </p:nvPicPr>
        <p:blipFill rotWithShape="1">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19759"/>
          <a:stretch/>
        </p:blipFill>
        <p:spPr bwMode="auto">
          <a:xfrm>
            <a:off x="899592" y="3500438"/>
            <a:ext cx="3240608" cy="302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Box 10">
            <a:extLst>
              <a:ext uri="{FF2B5EF4-FFF2-40B4-BE49-F238E27FC236}">
                <a16:creationId xmlns:a16="http://schemas.microsoft.com/office/drawing/2014/main" id="{0940F1D4-32C1-C2C0-CCEA-9FA0BCB9129D}"/>
              </a:ext>
            </a:extLst>
          </p:cNvPr>
          <p:cNvSpPr txBox="1">
            <a:spLocks noChangeArrowheads="1"/>
          </p:cNvSpPr>
          <p:nvPr/>
        </p:nvSpPr>
        <p:spPr bwMode="auto">
          <a:xfrm>
            <a:off x="417513" y="4233863"/>
            <a:ext cx="3527425"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1363 kam Tirol zu Österreich, außerdem Teile des heutigen Vorarlbergs.</a:t>
            </a:r>
          </a:p>
        </p:txBody>
      </p:sp>
      <p:pic>
        <p:nvPicPr>
          <p:cNvPr id="12" name="Grafik 11">
            <a:extLst>
              <a:ext uri="{FF2B5EF4-FFF2-40B4-BE49-F238E27FC236}">
                <a16:creationId xmlns:a16="http://schemas.microsoft.com/office/drawing/2014/main" id="{1250F905-9082-BEE7-E443-A16FBB28EF08}"/>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708400" y="1027113"/>
            <a:ext cx="5194300" cy="489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10">
            <a:extLst>
              <a:ext uri="{FF2B5EF4-FFF2-40B4-BE49-F238E27FC236}">
                <a16:creationId xmlns:a16="http://schemas.microsoft.com/office/drawing/2014/main" id="{590DB91D-7E6F-5205-AC36-FA32DFB98D0A}"/>
              </a:ext>
            </a:extLst>
          </p:cNvPr>
          <p:cNvSpPr txBox="1">
            <a:spLocks noChangeArrowheads="1"/>
          </p:cNvSpPr>
          <p:nvPr/>
        </p:nvSpPr>
        <p:spPr bwMode="auto">
          <a:xfrm>
            <a:off x="4538663" y="2349500"/>
            <a:ext cx="3527425"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1282 belehnte Rudolf von Habsburg seine Söhne mit Österreich und der Steiermark.</a:t>
            </a:r>
          </a:p>
        </p:txBody>
      </p:sp>
      <p:pic>
        <p:nvPicPr>
          <p:cNvPr id="14" name="Grafik 13">
            <a:extLst>
              <a:ext uri="{FF2B5EF4-FFF2-40B4-BE49-F238E27FC236}">
                <a16:creationId xmlns:a16="http://schemas.microsoft.com/office/drawing/2014/main" id="{44B3ACEE-5C88-45D4-A549-CB6781070424}"/>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779838" y="4437063"/>
            <a:ext cx="3024187" cy="208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5" name="Text Box 10">
            <a:extLst>
              <a:ext uri="{FF2B5EF4-FFF2-40B4-BE49-F238E27FC236}">
                <a16:creationId xmlns:a16="http://schemas.microsoft.com/office/drawing/2014/main" id="{2E0F0A0E-6B53-3F58-3B91-89B97DDE0E36}"/>
              </a:ext>
            </a:extLst>
          </p:cNvPr>
          <p:cNvSpPr txBox="1">
            <a:spLocks noChangeArrowheads="1"/>
          </p:cNvSpPr>
          <p:nvPr/>
        </p:nvSpPr>
        <p:spPr bwMode="auto">
          <a:xfrm>
            <a:off x="3682653" y="4725144"/>
            <a:ext cx="30495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1335 erbten die Habsburger Kärnten und </a:t>
            </a:r>
            <a:r>
              <a:rPr lang="de-DE" altLang="de-DE" sz="2400" dirty="0" err="1">
                <a:solidFill>
                  <a:srgbClr val="333333"/>
                </a:solidFill>
                <a:latin typeface="Calibri" panose="020F0502020204030204" pitchFamily="34" charset="0"/>
              </a:rPr>
              <a:t>Krain</a:t>
            </a:r>
            <a:r>
              <a:rPr lang="de-DE" altLang="de-DE" sz="2400" dirty="0">
                <a:solidFill>
                  <a:srgbClr val="333333"/>
                </a:solidFill>
                <a:latin typeface="Calibri" panose="020F050202020403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„Die Habsburger kamen und blieben“ auf den Seiten 74 bis 75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 und Autoren: Michael Bachlechner, Conny </a:t>
            </a:r>
            <a:r>
              <a:rPr lang="de-DE" altLang="de-DE" sz="1200" b="0" dirty="0" err="1">
                <a:solidFill>
                  <a:schemeClr val="tx1"/>
                </a:solidFill>
                <a:cs typeface="Arial" charset="0"/>
              </a:rPr>
              <a:t>Benedik</a:t>
            </a:r>
            <a:r>
              <a:rPr lang="de-DE" altLang="de-DE" sz="1200" b="0" dirty="0">
                <a:solidFill>
                  <a:schemeClr val="tx1"/>
                </a:solidFill>
                <a:cs typeface="Arial" charset="0"/>
              </a:rPr>
              <a:t>, Johannes Fuchsberger, Franz Graf, Franz </a:t>
            </a:r>
            <a:r>
              <a:rPr lang="de-DE" altLang="de-DE" sz="1200" b="0" dirty="0" err="1">
                <a:solidFill>
                  <a:schemeClr val="tx1"/>
                </a:solidFill>
                <a:cs typeface="Arial" charset="0"/>
              </a:rPr>
              <a:t>Niedertscheider</a:t>
            </a:r>
            <a:r>
              <a:rPr lang="de-DE" altLang="de-DE" sz="1200" b="0" dirty="0">
                <a:solidFill>
                  <a:schemeClr val="tx1"/>
                </a:solidFill>
                <a:cs typeface="Arial" charset="0"/>
              </a:rPr>
              <a:t> und Michael </a:t>
            </a:r>
            <a:r>
              <a:rPr lang="de-DE" altLang="de-DE" sz="1200" b="0" dirty="0" err="1">
                <a:solidFill>
                  <a:schemeClr val="tx1"/>
                </a:solidFill>
                <a:cs typeface="Arial" charset="0"/>
              </a:rPr>
              <a:t>Senfter</a:t>
            </a:r>
            <a:endParaRPr lang="de-DE" altLang="de-DE" sz="1200" b="0" dirty="0">
              <a:solidFill>
                <a:schemeClr val="tx1"/>
              </a:solidFill>
              <a:cs typeface="Arial" charset="0"/>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227</Words>
  <Application>Microsoft Office PowerPoint</Application>
  <PresentationFormat>Bildschirmpräsentation (4:3)</PresentationFormat>
  <Paragraphs>24</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83</cp:revision>
  <dcterms:created xsi:type="dcterms:W3CDTF">2011-07-14T19:54:09Z</dcterms:created>
  <dcterms:modified xsi:type="dcterms:W3CDTF">2022-12-12T08:39:22Z</dcterms:modified>
</cp:coreProperties>
</file>