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87E1-05BF-4578-8E91-66B8DEED8AAC}" type="datetimeFigureOut">
              <a:rPr lang="de-AT" smtClean="0"/>
              <a:t>17.10.2017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B013-BB84-4E73-9B19-BDB665E504B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970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87E1-05BF-4578-8E91-66B8DEED8AAC}" type="datetimeFigureOut">
              <a:rPr lang="de-AT" smtClean="0"/>
              <a:t>17.10.2017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B013-BB84-4E73-9B19-BDB665E504B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10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2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1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1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7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0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8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5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5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950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2017-10-17T13:28:16Z</dcterms:created>
  <dcterms:modified xsi:type="dcterms:W3CDTF">2017-10-17T13:28:16Z</dcterms:modified>
</cp:coreProperties>
</file>