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8" r:id="rId3"/>
    <p:sldId id="299"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4EC58A-7BFF-483C-A0B4-F9CAE73379C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1D29863-2B0F-475A-963E-F3F23EC80EF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E6E0895-67A0-4E4A-9772-C7F53B566452}" type="datetimeFigureOut">
              <a:rPr lang="de-AT"/>
              <a:pPr>
                <a:defRPr/>
              </a:pPr>
              <a:t>03.01.2026</a:t>
            </a:fld>
            <a:endParaRPr lang="de-AT"/>
          </a:p>
        </p:txBody>
      </p:sp>
      <p:sp>
        <p:nvSpPr>
          <p:cNvPr id="4" name="Fußzeilenplatzhalter 3">
            <a:extLst>
              <a:ext uri="{FF2B5EF4-FFF2-40B4-BE49-F238E27FC236}">
                <a16:creationId xmlns:a16="http://schemas.microsoft.com/office/drawing/2014/main" id="{3FDA0763-2E50-4949-AAC0-6DEFA996728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B5F49BF2-AAE4-4DBB-A383-A50493E49261}"/>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60EDF70-24AC-4065-A491-B8190FEB6423}"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B819BE3-C3CE-4865-919E-F3BF6F7714C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B6D7B13-2091-4625-A95F-03E237777F7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6DA1C9E-3488-4FF0-9DEE-66CE31AB4405}" type="datetimeFigureOut">
              <a:rPr lang="de-AT"/>
              <a:pPr>
                <a:defRPr/>
              </a:pPr>
              <a:t>03.01.2026</a:t>
            </a:fld>
            <a:endParaRPr lang="de-AT"/>
          </a:p>
        </p:txBody>
      </p:sp>
      <p:sp>
        <p:nvSpPr>
          <p:cNvPr id="4" name="Folienbildplatzhalter 3">
            <a:extLst>
              <a:ext uri="{FF2B5EF4-FFF2-40B4-BE49-F238E27FC236}">
                <a16:creationId xmlns:a16="http://schemas.microsoft.com/office/drawing/2014/main" id="{93D41F81-A010-433C-B039-EEECE242E89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316EC1CB-7D9D-484B-A749-1910B14A232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94D909CB-DF4F-49E5-9D09-29F05404CB1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1ECACB3B-A4F5-4562-A9E8-3D6C22570ED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D7E72821-D48A-4273-9A4D-FB0938D3AAEF}"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418779192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C632E9B-6F3E-93CE-EC12-31E435CD23D7}"/>
              </a:ext>
            </a:extLst>
          </p:cNvPr>
          <p:cNvSpPr>
            <a:spLocks noGrp="1"/>
          </p:cNvSpPr>
          <p:nvPr>
            <p:ph type="dt" sz="half" idx="10"/>
          </p:nvPr>
        </p:nvSpPr>
        <p:spPr/>
        <p:txBody>
          <a:bodyPr/>
          <a:lstStyle>
            <a:lvl1pPr>
              <a:defRPr/>
            </a:lvl1pPr>
          </a:lstStyle>
          <a:p>
            <a:pPr>
              <a:defRPr/>
            </a:pPr>
            <a:fld id="{AD84C2C9-CE30-45BC-98F3-B4DF62C9CBFB}" type="datetimeFigureOut">
              <a:rPr lang="de-AT"/>
              <a:pPr>
                <a:defRPr/>
              </a:pPr>
              <a:t>03.01.2026</a:t>
            </a:fld>
            <a:endParaRPr lang="de-AT"/>
          </a:p>
        </p:txBody>
      </p:sp>
      <p:sp>
        <p:nvSpPr>
          <p:cNvPr id="5" name="Fußzeilenplatzhalter 4">
            <a:extLst>
              <a:ext uri="{FF2B5EF4-FFF2-40B4-BE49-F238E27FC236}">
                <a16:creationId xmlns:a16="http://schemas.microsoft.com/office/drawing/2014/main" id="{CA1E7121-2DFF-AC53-4600-B827B3E5434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B096DE0-7F0F-573C-7210-7AE3162D59D8}"/>
              </a:ext>
            </a:extLst>
          </p:cNvPr>
          <p:cNvSpPr>
            <a:spLocks noGrp="1"/>
          </p:cNvSpPr>
          <p:nvPr>
            <p:ph type="sldNum" sz="quarter" idx="12"/>
          </p:nvPr>
        </p:nvSpPr>
        <p:spPr/>
        <p:txBody>
          <a:bodyPr/>
          <a:lstStyle>
            <a:lvl1pPr>
              <a:defRPr/>
            </a:lvl1pPr>
          </a:lstStyle>
          <a:p>
            <a:fld id="{397111E0-289E-4A6F-A2B2-6DD96A7EC7AB}" type="slidenum">
              <a:rPr lang="de-AT" altLang="de-DE"/>
              <a:pPr/>
              <a:t>‹Nr.›</a:t>
            </a:fld>
            <a:endParaRPr lang="de-AT" altLang="de-DE"/>
          </a:p>
        </p:txBody>
      </p:sp>
    </p:spTree>
    <p:extLst>
      <p:ext uri="{BB962C8B-B14F-4D97-AF65-F5344CB8AC3E}">
        <p14:creationId xmlns:p14="http://schemas.microsoft.com/office/powerpoint/2010/main" val="2898653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9CF9DCB-7D69-132E-D1B6-396F227490E8}"/>
              </a:ext>
            </a:extLst>
          </p:cNvPr>
          <p:cNvSpPr>
            <a:spLocks noGrp="1"/>
          </p:cNvSpPr>
          <p:nvPr>
            <p:ph type="dt" sz="half" idx="10"/>
          </p:nvPr>
        </p:nvSpPr>
        <p:spPr/>
        <p:txBody>
          <a:bodyPr/>
          <a:lstStyle>
            <a:lvl1pPr>
              <a:defRPr/>
            </a:lvl1pPr>
          </a:lstStyle>
          <a:p>
            <a:pPr>
              <a:defRPr/>
            </a:pPr>
            <a:fld id="{60C73F12-DDA8-48B4-A291-8E8FAF78B779}" type="datetimeFigureOut">
              <a:rPr lang="de-AT"/>
              <a:pPr>
                <a:defRPr/>
              </a:pPr>
              <a:t>03.01.2026</a:t>
            </a:fld>
            <a:endParaRPr lang="de-AT"/>
          </a:p>
        </p:txBody>
      </p:sp>
      <p:sp>
        <p:nvSpPr>
          <p:cNvPr id="5" name="Fußzeilenplatzhalter 4">
            <a:extLst>
              <a:ext uri="{FF2B5EF4-FFF2-40B4-BE49-F238E27FC236}">
                <a16:creationId xmlns:a16="http://schemas.microsoft.com/office/drawing/2014/main" id="{C3AFEA6B-7B11-CF6F-D205-1501A2D1087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DA682B0-BC73-69AD-73F9-1588A9504CA2}"/>
              </a:ext>
            </a:extLst>
          </p:cNvPr>
          <p:cNvSpPr>
            <a:spLocks noGrp="1"/>
          </p:cNvSpPr>
          <p:nvPr>
            <p:ph type="sldNum" sz="quarter" idx="12"/>
          </p:nvPr>
        </p:nvSpPr>
        <p:spPr/>
        <p:txBody>
          <a:bodyPr/>
          <a:lstStyle>
            <a:lvl1pPr>
              <a:defRPr/>
            </a:lvl1pPr>
          </a:lstStyle>
          <a:p>
            <a:fld id="{A0771481-3862-4E60-9FAA-C5FAD1A2CD60}" type="slidenum">
              <a:rPr lang="de-AT" altLang="de-DE"/>
              <a:pPr/>
              <a:t>‹Nr.›</a:t>
            </a:fld>
            <a:endParaRPr lang="de-AT" altLang="de-DE"/>
          </a:p>
        </p:txBody>
      </p:sp>
    </p:spTree>
    <p:extLst>
      <p:ext uri="{BB962C8B-B14F-4D97-AF65-F5344CB8AC3E}">
        <p14:creationId xmlns:p14="http://schemas.microsoft.com/office/powerpoint/2010/main" val="2484946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3B3336D7-7A94-E457-AB30-D04EDE2FF266}"/>
              </a:ext>
            </a:extLst>
          </p:cNvPr>
          <p:cNvSpPr>
            <a:spLocks noGrp="1"/>
          </p:cNvSpPr>
          <p:nvPr>
            <p:ph type="dt" sz="half" idx="10"/>
          </p:nvPr>
        </p:nvSpPr>
        <p:spPr/>
        <p:txBody>
          <a:bodyPr/>
          <a:lstStyle>
            <a:lvl1pPr>
              <a:defRPr/>
            </a:lvl1pPr>
          </a:lstStyle>
          <a:p>
            <a:pPr>
              <a:defRPr/>
            </a:pPr>
            <a:fld id="{05C686D8-7749-4CD2-AFC6-A43131F5401F}" type="datetimeFigureOut">
              <a:rPr lang="de-AT"/>
              <a:pPr>
                <a:defRPr/>
              </a:pPr>
              <a:t>03.01.2026</a:t>
            </a:fld>
            <a:endParaRPr lang="de-AT"/>
          </a:p>
        </p:txBody>
      </p:sp>
      <p:sp>
        <p:nvSpPr>
          <p:cNvPr id="5" name="Fußzeilenplatzhalter 4">
            <a:extLst>
              <a:ext uri="{FF2B5EF4-FFF2-40B4-BE49-F238E27FC236}">
                <a16:creationId xmlns:a16="http://schemas.microsoft.com/office/drawing/2014/main" id="{580DB41F-6C76-A93B-0859-FB2BFDF98AF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854CF92-3928-895B-4985-B1035F21A312}"/>
              </a:ext>
            </a:extLst>
          </p:cNvPr>
          <p:cNvSpPr>
            <a:spLocks noGrp="1"/>
          </p:cNvSpPr>
          <p:nvPr>
            <p:ph type="sldNum" sz="quarter" idx="12"/>
          </p:nvPr>
        </p:nvSpPr>
        <p:spPr/>
        <p:txBody>
          <a:bodyPr/>
          <a:lstStyle>
            <a:lvl1pPr>
              <a:defRPr/>
            </a:lvl1pPr>
          </a:lstStyle>
          <a:p>
            <a:fld id="{FCE7C49C-BDFA-4532-A111-5E28424FDB32}" type="slidenum">
              <a:rPr lang="de-AT" altLang="de-DE"/>
              <a:pPr/>
              <a:t>‹Nr.›</a:t>
            </a:fld>
            <a:endParaRPr lang="de-AT" altLang="de-DE"/>
          </a:p>
        </p:txBody>
      </p:sp>
    </p:spTree>
    <p:extLst>
      <p:ext uri="{BB962C8B-B14F-4D97-AF65-F5344CB8AC3E}">
        <p14:creationId xmlns:p14="http://schemas.microsoft.com/office/powerpoint/2010/main" val="96410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B66D33F4-564D-C3E1-653C-497493D1391F}"/>
              </a:ext>
            </a:extLst>
          </p:cNvPr>
          <p:cNvSpPr>
            <a:spLocks noGrp="1"/>
          </p:cNvSpPr>
          <p:nvPr>
            <p:ph type="dt" sz="half" idx="10"/>
          </p:nvPr>
        </p:nvSpPr>
        <p:spPr/>
        <p:txBody>
          <a:bodyPr/>
          <a:lstStyle>
            <a:lvl1pPr>
              <a:defRPr/>
            </a:lvl1pPr>
          </a:lstStyle>
          <a:p>
            <a:pPr>
              <a:defRPr/>
            </a:pPr>
            <a:fld id="{46AFEC6C-C182-4395-A8E8-29E2F00A8413}" type="datetimeFigureOut">
              <a:rPr lang="de-AT"/>
              <a:pPr>
                <a:defRPr/>
              </a:pPr>
              <a:t>03.01.2026</a:t>
            </a:fld>
            <a:endParaRPr lang="de-AT"/>
          </a:p>
        </p:txBody>
      </p:sp>
      <p:sp>
        <p:nvSpPr>
          <p:cNvPr id="5" name="Fußzeilenplatzhalter 4">
            <a:extLst>
              <a:ext uri="{FF2B5EF4-FFF2-40B4-BE49-F238E27FC236}">
                <a16:creationId xmlns:a16="http://schemas.microsoft.com/office/drawing/2014/main" id="{BC5657F6-B0F4-6758-2048-56595EB84F6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B38D959-A5F3-2E71-639F-55C8767226D8}"/>
              </a:ext>
            </a:extLst>
          </p:cNvPr>
          <p:cNvSpPr>
            <a:spLocks noGrp="1"/>
          </p:cNvSpPr>
          <p:nvPr>
            <p:ph type="sldNum" sz="quarter" idx="12"/>
          </p:nvPr>
        </p:nvSpPr>
        <p:spPr/>
        <p:txBody>
          <a:bodyPr/>
          <a:lstStyle>
            <a:lvl1pPr>
              <a:defRPr/>
            </a:lvl1pPr>
          </a:lstStyle>
          <a:p>
            <a:fld id="{17A49193-7CB8-4DF8-AF5E-0C84C291264E}" type="slidenum">
              <a:rPr lang="de-AT" altLang="de-DE"/>
              <a:pPr/>
              <a:t>‹Nr.›</a:t>
            </a:fld>
            <a:endParaRPr lang="de-AT" altLang="de-DE"/>
          </a:p>
        </p:txBody>
      </p:sp>
    </p:spTree>
    <p:extLst>
      <p:ext uri="{BB962C8B-B14F-4D97-AF65-F5344CB8AC3E}">
        <p14:creationId xmlns:p14="http://schemas.microsoft.com/office/powerpoint/2010/main" val="44281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04EB38D-518F-C9F0-02B0-901F9E56D1CE}"/>
              </a:ext>
            </a:extLst>
          </p:cNvPr>
          <p:cNvSpPr>
            <a:spLocks noGrp="1"/>
          </p:cNvSpPr>
          <p:nvPr>
            <p:ph type="dt" sz="half" idx="10"/>
          </p:nvPr>
        </p:nvSpPr>
        <p:spPr/>
        <p:txBody>
          <a:bodyPr/>
          <a:lstStyle>
            <a:lvl1pPr>
              <a:defRPr/>
            </a:lvl1pPr>
          </a:lstStyle>
          <a:p>
            <a:pPr>
              <a:defRPr/>
            </a:pPr>
            <a:fld id="{53B7DC55-FD47-4E91-9C3A-4A7A7469D34E}" type="datetimeFigureOut">
              <a:rPr lang="de-AT"/>
              <a:pPr>
                <a:defRPr/>
              </a:pPr>
              <a:t>03.01.2026</a:t>
            </a:fld>
            <a:endParaRPr lang="de-AT"/>
          </a:p>
        </p:txBody>
      </p:sp>
      <p:sp>
        <p:nvSpPr>
          <p:cNvPr id="6" name="Fußzeilenplatzhalter 4">
            <a:extLst>
              <a:ext uri="{FF2B5EF4-FFF2-40B4-BE49-F238E27FC236}">
                <a16:creationId xmlns:a16="http://schemas.microsoft.com/office/drawing/2014/main" id="{3EF1BB89-01DB-D57B-4B6D-AF420216104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6E12523-C87E-4392-7388-2C091170FA8A}"/>
              </a:ext>
            </a:extLst>
          </p:cNvPr>
          <p:cNvSpPr>
            <a:spLocks noGrp="1"/>
          </p:cNvSpPr>
          <p:nvPr>
            <p:ph type="sldNum" sz="quarter" idx="12"/>
          </p:nvPr>
        </p:nvSpPr>
        <p:spPr/>
        <p:txBody>
          <a:bodyPr/>
          <a:lstStyle>
            <a:lvl1pPr>
              <a:defRPr/>
            </a:lvl1pPr>
          </a:lstStyle>
          <a:p>
            <a:fld id="{09B4BBFE-DF3C-4068-B3B9-5B09F8A094F9}" type="slidenum">
              <a:rPr lang="de-AT" altLang="de-DE"/>
              <a:pPr/>
              <a:t>‹Nr.›</a:t>
            </a:fld>
            <a:endParaRPr lang="de-AT" altLang="de-DE"/>
          </a:p>
        </p:txBody>
      </p:sp>
    </p:spTree>
    <p:extLst>
      <p:ext uri="{BB962C8B-B14F-4D97-AF65-F5344CB8AC3E}">
        <p14:creationId xmlns:p14="http://schemas.microsoft.com/office/powerpoint/2010/main" val="4248670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BA079B88-511A-EF00-5D29-4BBE412A7BBC}"/>
              </a:ext>
            </a:extLst>
          </p:cNvPr>
          <p:cNvSpPr>
            <a:spLocks noGrp="1"/>
          </p:cNvSpPr>
          <p:nvPr>
            <p:ph type="dt" sz="half" idx="10"/>
          </p:nvPr>
        </p:nvSpPr>
        <p:spPr/>
        <p:txBody>
          <a:bodyPr/>
          <a:lstStyle>
            <a:lvl1pPr>
              <a:defRPr/>
            </a:lvl1pPr>
          </a:lstStyle>
          <a:p>
            <a:pPr>
              <a:defRPr/>
            </a:pPr>
            <a:fld id="{D3A89A9B-D3D5-4AC6-B817-FEFD075934F2}" type="datetimeFigureOut">
              <a:rPr lang="de-AT"/>
              <a:pPr>
                <a:defRPr/>
              </a:pPr>
              <a:t>03.01.2026</a:t>
            </a:fld>
            <a:endParaRPr lang="de-AT"/>
          </a:p>
        </p:txBody>
      </p:sp>
      <p:sp>
        <p:nvSpPr>
          <p:cNvPr id="8" name="Fußzeilenplatzhalter 4">
            <a:extLst>
              <a:ext uri="{FF2B5EF4-FFF2-40B4-BE49-F238E27FC236}">
                <a16:creationId xmlns:a16="http://schemas.microsoft.com/office/drawing/2014/main" id="{AB11869B-6F5C-EFB0-88B4-7DCBE42E010C}"/>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A3B6D098-2DEF-B58B-0FC8-078C43E78D99}"/>
              </a:ext>
            </a:extLst>
          </p:cNvPr>
          <p:cNvSpPr>
            <a:spLocks noGrp="1"/>
          </p:cNvSpPr>
          <p:nvPr>
            <p:ph type="sldNum" sz="quarter" idx="12"/>
          </p:nvPr>
        </p:nvSpPr>
        <p:spPr/>
        <p:txBody>
          <a:bodyPr/>
          <a:lstStyle>
            <a:lvl1pPr>
              <a:defRPr/>
            </a:lvl1pPr>
          </a:lstStyle>
          <a:p>
            <a:fld id="{FA5AD521-4F5D-4A8E-8482-84A5BD5518FC}" type="slidenum">
              <a:rPr lang="de-AT" altLang="de-DE"/>
              <a:pPr/>
              <a:t>‹Nr.›</a:t>
            </a:fld>
            <a:endParaRPr lang="de-AT" altLang="de-DE"/>
          </a:p>
        </p:txBody>
      </p:sp>
    </p:spTree>
    <p:extLst>
      <p:ext uri="{BB962C8B-B14F-4D97-AF65-F5344CB8AC3E}">
        <p14:creationId xmlns:p14="http://schemas.microsoft.com/office/powerpoint/2010/main" val="2046583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794FE3FC-B640-42FA-E7F4-BC8D01BACE1C}"/>
              </a:ext>
            </a:extLst>
          </p:cNvPr>
          <p:cNvSpPr>
            <a:spLocks noGrp="1"/>
          </p:cNvSpPr>
          <p:nvPr>
            <p:ph type="dt" sz="half" idx="10"/>
          </p:nvPr>
        </p:nvSpPr>
        <p:spPr/>
        <p:txBody>
          <a:bodyPr/>
          <a:lstStyle>
            <a:lvl1pPr>
              <a:defRPr/>
            </a:lvl1pPr>
          </a:lstStyle>
          <a:p>
            <a:pPr>
              <a:defRPr/>
            </a:pPr>
            <a:fld id="{A8F7C3DB-D911-4BB6-AF38-39513E6069B7}" type="datetimeFigureOut">
              <a:rPr lang="de-AT"/>
              <a:pPr>
                <a:defRPr/>
              </a:pPr>
              <a:t>03.01.2026</a:t>
            </a:fld>
            <a:endParaRPr lang="de-AT"/>
          </a:p>
        </p:txBody>
      </p:sp>
      <p:sp>
        <p:nvSpPr>
          <p:cNvPr id="4" name="Fußzeilenplatzhalter 4">
            <a:extLst>
              <a:ext uri="{FF2B5EF4-FFF2-40B4-BE49-F238E27FC236}">
                <a16:creationId xmlns:a16="http://schemas.microsoft.com/office/drawing/2014/main" id="{5D98698F-ACE2-B8B5-9D9B-14BFD31FAC55}"/>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C17F9E48-657E-1774-3517-1D7453656452}"/>
              </a:ext>
            </a:extLst>
          </p:cNvPr>
          <p:cNvSpPr>
            <a:spLocks noGrp="1"/>
          </p:cNvSpPr>
          <p:nvPr>
            <p:ph type="sldNum" sz="quarter" idx="12"/>
          </p:nvPr>
        </p:nvSpPr>
        <p:spPr/>
        <p:txBody>
          <a:bodyPr/>
          <a:lstStyle>
            <a:lvl1pPr>
              <a:defRPr/>
            </a:lvl1pPr>
          </a:lstStyle>
          <a:p>
            <a:fld id="{77A7D82F-8146-4EB7-BF09-3A228318DD72}" type="slidenum">
              <a:rPr lang="de-AT" altLang="de-DE"/>
              <a:pPr/>
              <a:t>‹Nr.›</a:t>
            </a:fld>
            <a:endParaRPr lang="de-AT" altLang="de-DE"/>
          </a:p>
        </p:txBody>
      </p:sp>
    </p:spTree>
    <p:extLst>
      <p:ext uri="{BB962C8B-B14F-4D97-AF65-F5344CB8AC3E}">
        <p14:creationId xmlns:p14="http://schemas.microsoft.com/office/powerpoint/2010/main" val="2036604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CEC424E0-1164-897E-29DE-AA0AF70C6C4D}"/>
              </a:ext>
            </a:extLst>
          </p:cNvPr>
          <p:cNvSpPr>
            <a:spLocks noGrp="1"/>
          </p:cNvSpPr>
          <p:nvPr>
            <p:ph type="dt" sz="half" idx="10"/>
          </p:nvPr>
        </p:nvSpPr>
        <p:spPr/>
        <p:txBody>
          <a:bodyPr/>
          <a:lstStyle>
            <a:lvl1pPr>
              <a:defRPr/>
            </a:lvl1pPr>
          </a:lstStyle>
          <a:p>
            <a:pPr>
              <a:defRPr/>
            </a:pPr>
            <a:fld id="{7AF33A8F-6D47-4FD6-ADB7-FBF590F8AD4E}" type="datetimeFigureOut">
              <a:rPr lang="de-AT"/>
              <a:pPr>
                <a:defRPr/>
              </a:pPr>
              <a:t>03.01.2026</a:t>
            </a:fld>
            <a:endParaRPr lang="de-AT"/>
          </a:p>
        </p:txBody>
      </p:sp>
      <p:sp>
        <p:nvSpPr>
          <p:cNvPr id="3" name="Fußzeilenplatzhalter 4">
            <a:extLst>
              <a:ext uri="{FF2B5EF4-FFF2-40B4-BE49-F238E27FC236}">
                <a16:creationId xmlns:a16="http://schemas.microsoft.com/office/drawing/2014/main" id="{BC955EBD-6A09-8317-9994-5C3F5D78021B}"/>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490495D2-363B-1D5B-999A-391639CE3A29}"/>
              </a:ext>
            </a:extLst>
          </p:cNvPr>
          <p:cNvSpPr>
            <a:spLocks noGrp="1"/>
          </p:cNvSpPr>
          <p:nvPr>
            <p:ph type="sldNum" sz="quarter" idx="12"/>
          </p:nvPr>
        </p:nvSpPr>
        <p:spPr/>
        <p:txBody>
          <a:bodyPr/>
          <a:lstStyle>
            <a:lvl1pPr>
              <a:defRPr/>
            </a:lvl1pPr>
          </a:lstStyle>
          <a:p>
            <a:fld id="{889852C3-71D0-4473-8B4B-C4BBFA675118}" type="slidenum">
              <a:rPr lang="de-AT" altLang="de-DE"/>
              <a:pPr/>
              <a:t>‹Nr.›</a:t>
            </a:fld>
            <a:endParaRPr lang="de-AT" altLang="de-DE"/>
          </a:p>
        </p:txBody>
      </p:sp>
    </p:spTree>
    <p:extLst>
      <p:ext uri="{BB962C8B-B14F-4D97-AF65-F5344CB8AC3E}">
        <p14:creationId xmlns:p14="http://schemas.microsoft.com/office/powerpoint/2010/main" val="3499108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B13A43D-FA3B-EF8A-6FE6-F24B71151A7B}"/>
              </a:ext>
            </a:extLst>
          </p:cNvPr>
          <p:cNvSpPr>
            <a:spLocks noGrp="1"/>
          </p:cNvSpPr>
          <p:nvPr>
            <p:ph type="dt" sz="half" idx="10"/>
          </p:nvPr>
        </p:nvSpPr>
        <p:spPr/>
        <p:txBody>
          <a:bodyPr/>
          <a:lstStyle>
            <a:lvl1pPr>
              <a:defRPr/>
            </a:lvl1pPr>
          </a:lstStyle>
          <a:p>
            <a:pPr>
              <a:defRPr/>
            </a:pPr>
            <a:fld id="{882735F8-D0C0-4B06-929D-1906D615C1A4}" type="datetimeFigureOut">
              <a:rPr lang="de-AT"/>
              <a:pPr>
                <a:defRPr/>
              </a:pPr>
              <a:t>03.01.2026</a:t>
            </a:fld>
            <a:endParaRPr lang="de-AT"/>
          </a:p>
        </p:txBody>
      </p:sp>
      <p:sp>
        <p:nvSpPr>
          <p:cNvPr id="6" name="Fußzeilenplatzhalter 4">
            <a:extLst>
              <a:ext uri="{FF2B5EF4-FFF2-40B4-BE49-F238E27FC236}">
                <a16:creationId xmlns:a16="http://schemas.microsoft.com/office/drawing/2014/main" id="{69268057-36FA-9244-C58E-EEA1A1B8A58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ABA6E3F-EE17-55D5-7C43-3BAB55AADB0A}"/>
              </a:ext>
            </a:extLst>
          </p:cNvPr>
          <p:cNvSpPr>
            <a:spLocks noGrp="1"/>
          </p:cNvSpPr>
          <p:nvPr>
            <p:ph type="sldNum" sz="quarter" idx="12"/>
          </p:nvPr>
        </p:nvSpPr>
        <p:spPr/>
        <p:txBody>
          <a:bodyPr/>
          <a:lstStyle>
            <a:lvl1pPr>
              <a:defRPr/>
            </a:lvl1pPr>
          </a:lstStyle>
          <a:p>
            <a:fld id="{FC598F63-B308-477E-8D46-781026698E69}" type="slidenum">
              <a:rPr lang="de-AT" altLang="de-DE"/>
              <a:pPr/>
              <a:t>‹Nr.›</a:t>
            </a:fld>
            <a:endParaRPr lang="de-AT" altLang="de-DE"/>
          </a:p>
        </p:txBody>
      </p:sp>
    </p:spTree>
    <p:extLst>
      <p:ext uri="{BB962C8B-B14F-4D97-AF65-F5344CB8AC3E}">
        <p14:creationId xmlns:p14="http://schemas.microsoft.com/office/powerpoint/2010/main" val="1615099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ADD6DC5-C4BC-C850-0246-7AA14A34C34D}"/>
              </a:ext>
            </a:extLst>
          </p:cNvPr>
          <p:cNvSpPr>
            <a:spLocks noGrp="1"/>
          </p:cNvSpPr>
          <p:nvPr>
            <p:ph type="dt" sz="half" idx="10"/>
          </p:nvPr>
        </p:nvSpPr>
        <p:spPr/>
        <p:txBody>
          <a:bodyPr/>
          <a:lstStyle>
            <a:lvl1pPr>
              <a:defRPr/>
            </a:lvl1pPr>
          </a:lstStyle>
          <a:p>
            <a:pPr>
              <a:defRPr/>
            </a:pPr>
            <a:fld id="{7DED1115-BF2C-494B-8926-C74920721F5D}" type="datetimeFigureOut">
              <a:rPr lang="de-AT"/>
              <a:pPr>
                <a:defRPr/>
              </a:pPr>
              <a:t>03.01.2026</a:t>
            </a:fld>
            <a:endParaRPr lang="de-AT"/>
          </a:p>
        </p:txBody>
      </p:sp>
      <p:sp>
        <p:nvSpPr>
          <p:cNvPr id="6" name="Fußzeilenplatzhalter 4">
            <a:extLst>
              <a:ext uri="{FF2B5EF4-FFF2-40B4-BE49-F238E27FC236}">
                <a16:creationId xmlns:a16="http://schemas.microsoft.com/office/drawing/2014/main" id="{92EB9E2A-83D3-DCC4-AB19-5CC6AF704B2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8C743BE-0F36-4E30-672A-0C94024F5D64}"/>
              </a:ext>
            </a:extLst>
          </p:cNvPr>
          <p:cNvSpPr>
            <a:spLocks noGrp="1"/>
          </p:cNvSpPr>
          <p:nvPr>
            <p:ph type="sldNum" sz="quarter" idx="12"/>
          </p:nvPr>
        </p:nvSpPr>
        <p:spPr/>
        <p:txBody>
          <a:bodyPr/>
          <a:lstStyle>
            <a:lvl1pPr>
              <a:defRPr/>
            </a:lvl1pPr>
          </a:lstStyle>
          <a:p>
            <a:fld id="{1B3F0598-30D9-4659-BF55-4387D00EE7CC}" type="slidenum">
              <a:rPr lang="de-AT" altLang="de-DE"/>
              <a:pPr/>
              <a:t>‹Nr.›</a:t>
            </a:fld>
            <a:endParaRPr lang="de-AT" altLang="de-DE"/>
          </a:p>
        </p:txBody>
      </p:sp>
    </p:spTree>
    <p:extLst>
      <p:ext uri="{BB962C8B-B14F-4D97-AF65-F5344CB8AC3E}">
        <p14:creationId xmlns:p14="http://schemas.microsoft.com/office/powerpoint/2010/main" val="3627536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A78E9AFA-4C92-E33E-859B-C67D9CA447E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68CC958-1180-7985-5A29-17A343BCCECB}"/>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6C397375-4C90-C6E1-4E6A-C8AB603AB7E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71FCDC38-6337-4D49-9E1F-102A8AE35AD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8BE5EE3-9162-45A8-9C73-E6F1B49C3F12}" type="datetimeFigureOut">
              <a:rPr lang="de-AT"/>
              <a:pPr>
                <a:defRPr/>
              </a:pPr>
              <a:t>03.01.2026</a:t>
            </a:fld>
            <a:endParaRPr lang="de-AT"/>
          </a:p>
        </p:txBody>
      </p:sp>
      <p:sp>
        <p:nvSpPr>
          <p:cNvPr id="5" name="Fußzeilenplatzhalter 4">
            <a:extLst>
              <a:ext uri="{FF2B5EF4-FFF2-40B4-BE49-F238E27FC236}">
                <a16:creationId xmlns:a16="http://schemas.microsoft.com/office/drawing/2014/main" id="{B9421D36-FCFB-41B9-B2BE-6A7E412B664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7CFAE502-4B3E-4E22-996B-31919E93E2E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29FBFD9F-CD1B-4B5B-8EA1-98293597C7B7}" type="slidenum">
              <a:rPr lang="de-AT" altLang="de-DE"/>
              <a:pPr/>
              <a:t>‹Nr.›</a:t>
            </a:fld>
            <a:endParaRPr lang="de-AT" altLang="de-DE"/>
          </a:p>
        </p:txBody>
      </p:sp>
      <p:pic>
        <p:nvPicPr>
          <p:cNvPr id="1032" name="Picture 19">
            <a:extLst>
              <a:ext uri="{FF2B5EF4-FFF2-40B4-BE49-F238E27FC236}">
                <a16:creationId xmlns:a16="http://schemas.microsoft.com/office/drawing/2014/main" id="{CED8B133-CC97-2C13-239A-0ED9ABA16CC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9DC5A4D8-7636-448F-92E2-513CE224E889}"/>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96F25F29-D8A8-4293-97BC-8227AB7F0ECB}"/>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5FCD2D95-3D3D-FECF-8339-B018D4ADDC3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6B562539-9895-48F3-9B01-27A1267C5162}"/>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3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1F6D6037-A5F0-95BB-1A5D-EE9C09C278E8}"/>
              </a:ext>
            </a:extLst>
          </p:cNvPr>
          <p:cNvSpPr>
            <a:spLocks noGrp="1"/>
          </p:cNvSpPr>
          <p:nvPr>
            <p:ph type="title"/>
          </p:nvPr>
        </p:nvSpPr>
        <p:spPr>
          <a:xfrm>
            <a:off x="457200" y="1006475"/>
            <a:ext cx="8229600" cy="676275"/>
          </a:xfrm>
        </p:spPr>
        <p:txBody>
          <a:bodyPr/>
          <a:lstStyle/>
          <a:p>
            <a:r>
              <a:rPr lang="de-AT" altLang="de-DE" dirty="0"/>
              <a:t>Steckbrief Österreich</a:t>
            </a:r>
          </a:p>
        </p:txBody>
      </p:sp>
      <p:sp>
        <p:nvSpPr>
          <p:cNvPr id="2" name="Textfeld 1">
            <a:extLst>
              <a:ext uri="{FF2B5EF4-FFF2-40B4-BE49-F238E27FC236}">
                <a16:creationId xmlns:a16="http://schemas.microsoft.com/office/drawing/2014/main" id="{7907DA22-1295-F58B-86C1-E065ACE65698}"/>
              </a:ext>
            </a:extLst>
          </p:cNvPr>
          <p:cNvSpPr txBox="1">
            <a:spLocks noChangeArrowheads="1"/>
          </p:cNvSpPr>
          <p:nvPr/>
        </p:nvSpPr>
        <p:spPr bwMode="auto">
          <a:xfrm>
            <a:off x="827584" y="1772816"/>
            <a:ext cx="67686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indent="-342900" eaLnBrk="1" hangingPunct="1">
              <a:spcBef>
                <a:spcPct val="0"/>
              </a:spcBef>
            </a:pPr>
            <a:r>
              <a:rPr lang="de-AT" altLang="de-DE" sz="2400" b="0" dirty="0">
                <a:solidFill>
                  <a:schemeClr val="tx1"/>
                </a:solidFill>
                <a:latin typeface="Calibri" panose="020F0502020204030204" pitchFamily="34" charset="0"/>
              </a:rPr>
              <a:t>Österreich ist ein Binnenstaat in Europa.</a:t>
            </a:r>
          </a:p>
          <a:p>
            <a:pPr marL="342900" indent="-342900" eaLnBrk="1" hangingPunct="1">
              <a:spcBef>
                <a:spcPct val="0"/>
              </a:spcBef>
            </a:pPr>
            <a:r>
              <a:rPr lang="de-AT" altLang="de-DE" sz="2400" b="0" dirty="0">
                <a:solidFill>
                  <a:schemeClr val="tx1"/>
                </a:solidFill>
                <a:latin typeface="Calibri" panose="020F0502020204030204" pitchFamily="34" charset="0"/>
              </a:rPr>
              <a:t>Es gibt neun Bundesländer.</a:t>
            </a:r>
          </a:p>
          <a:p>
            <a:pPr marL="342900" indent="-342900" eaLnBrk="1" hangingPunct="1">
              <a:spcBef>
                <a:spcPct val="0"/>
              </a:spcBef>
            </a:pPr>
            <a:r>
              <a:rPr lang="de-AT" altLang="de-DE" sz="2400" b="0" dirty="0">
                <a:solidFill>
                  <a:schemeClr val="tx1"/>
                </a:solidFill>
                <a:latin typeface="Calibri" panose="020F0502020204030204" pitchFamily="34" charset="0"/>
              </a:rPr>
              <a:t>Die Hauptstadt ist Wien.</a:t>
            </a:r>
          </a:p>
        </p:txBody>
      </p:sp>
      <p:pic>
        <p:nvPicPr>
          <p:cNvPr id="3" name="Grafik 2">
            <a:extLst>
              <a:ext uri="{FF2B5EF4-FFF2-40B4-BE49-F238E27FC236}">
                <a16:creationId xmlns:a16="http://schemas.microsoft.com/office/drawing/2014/main" id="{4A55CC8E-BA40-B0FF-54B1-1EEC6B2F4A97}"/>
              </a:ext>
            </a:extLst>
          </p:cNvPr>
          <p:cNvPicPr>
            <a:picLocks noChangeAspect="1"/>
          </p:cNvPicPr>
          <p:nvPr/>
        </p:nvPicPr>
        <p:blipFill rotWithShape="1">
          <a:blip r:embed="rId2">
            <a:extLst>
              <a:ext uri="{28A0092B-C50C-407E-A947-70E740481C1C}">
                <a14:useLocalDpi xmlns:a14="http://schemas.microsoft.com/office/drawing/2010/main" val="0"/>
              </a:ext>
            </a:extLst>
          </a:blip>
          <a:srcRect t="5409" b="16564"/>
          <a:stretch>
            <a:fillRect/>
          </a:stretch>
        </p:blipFill>
        <p:spPr bwMode="auto">
          <a:xfrm>
            <a:off x="2375756" y="3063211"/>
            <a:ext cx="4392488" cy="3284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feld 1">
            <a:extLst>
              <a:ext uri="{FF2B5EF4-FFF2-40B4-BE49-F238E27FC236}">
                <a16:creationId xmlns:a16="http://schemas.microsoft.com/office/drawing/2014/main" id="{ADD8FF41-4023-73F3-8C15-B2BC76650CF9}"/>
              </a:ext>
            </a:extLst>
          </p:cNvPr>
          <p:cNvSpPr txBox="1">
            <a:spLocks noChangeArrowheads="1"/>
          </p:cNvSpPr>
          <p:nvPr/>
        </p:nvSpPr>
        <p:spPr bwMode="auto">
          <a:xfrm>
            <a:off x="611188" y="1473200"/>
            <a:ext cx="273685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a:solidFill>
                  <a:schemeClr val="tx1"/>
                </a:solidFill>
                <a:latin typeface="Calibri" panose="020F0502020204030204" pitchFamily="34" charset="0"/>
              </a:rPr>
              <a:t>Fläche:</a:t>
            </a:r>
          </a:p>
          <a:p>
            <a:pPr eaLnBrk="1" hangingPunct="1">
              <a:spcBef>
                <a:spcPct val="0"/>
              </a:spcBef>
              <a:buFontTx/>
              <a:buNone/>
            </a:pPr>
            <a:endParaRPr lang="de-AT" altLang="de-DE" sz="2400" b="0">
              <a:solidFill>
                <a:schemeClr val="tx1"/>
              </a:solidFill>
              <a:latin typeface="Calibri" panose="020F0502020204030204" pitchFamily="34" charset="0"/>
            </a:endParaRPr>
          </a:p>
          <a:p>
            <a:pPr eaLnBrk="1" hangingPunct="1">
              <a:spcBef>
                <a:spcPct val="0"/>
              </a:spcBef>
              <a:buFontTx/>
              <a:buNone/>
            </a:pPr>
            <a:r>
              <a:rPr lang="de-AT" altLang="de-DE" sz="2400" b="0">
                <a:solidFill>
                  <a:schemeClr val="tx1"/>
                </a:solidFill>
                <a:latin typeface="Calibri" panose="020F0502020204030204" pitchFamily="34" charset="0"/>
              </a:rPr>
              <a:t>Einwohnerzahl:</a:t>
            </a:r>
          </a:p>
          <a:p>
            <a:pPr eaLnBrk="1" hangingPunct="1">
              <a:spcBef>
                <a:spcPct val="0"/>
              </a:spcBef>
              <a:buFontTx/>
              <a:buNone/>
            </a:pPr>
            <a:endParaRPr lang="de-AT" altLang="de-DE" sz="2400" b="0">
              <a:solidFill>
                <a:schemeClr val="tx1"/>
              </a:solidFill>
              <a:latin typeface="Calibri" panose="020F0502020204030204" pitchFamily="34" charset="0"/>
            </a:endParaRPr>
          </a:p>
          <a:p>
            <a:pPr eaLnBrk="1" hangingPunct="1">
              <a:spcBef>
                <a:spcPct val="0"/>
              </a:spcBef>
              <a:buFontTx/>
              <a:buNone/>
            </a:pPr>
            <a:r>
              <a:rPr lang="de-AT" altLang="de-DE" sz="2400" b="0">
                <a:solidFill>
                  <a:schemeClr val="tx1"/>
                </a:solidFill>
                <a:latin typeface="Calibri" panose="020F0502020204030204" pitchFamily="34" charset="0"/>
              </a:rPr>
              <a:t>Großlandschaften:</a:t>
            </a:r>
          </a:p>
          <a:p>
            <a:pPr eaLnBrk="1" hangingPunct="1">
              <a:spcBef>
                <a:spcPct val="0"/>
              </a:spcBef>
              <a:buFontTx/>
              <a:buNone/>
            </a:pPr>
            <a:endParaRPr lang="de-AT" altLang="de-DE" sz="2400" b="0">
              <a:solidFill>
                <a:schemeClr val="tx1"/>
              </a:solidFill>
              <a:latin typeface="Calibri" panose="020F0502020204030204" pitchFamily="34" charset="0"/>
            </a:endParaRPr>
          </a:p>
          <a:p>
            <a:pPr eaLnBrk="1" hangingPunct="1">
              <a:spcBef>
                <a:spcPct val="0"/>
              </a:spcBef>
              <a:buFontTx/>
              <a:buNone/>
            </a:pPr>
            <a:endParaRPr lang="de-AT" altLang="de-DE" sz="2400" b="0">
              <a:solidFill>
                <a:schemeClr val="tx1"/>
              </a:solidFill>
              <a:latin typeface="Calibri" panose="020F0502020204030204" pitchFamily="34" charset="0"/>
            </a:endParaRPr>
          </a:p>
          <a:p>
            <a:pPr eaLnBrk="1" hangingPunct="1">
              <a:spcBef>
                <a:spcPct val="0"/>
              </a:spcBef>
              <a:buFontTx/>
              <a:buNone/>
            </a:pPr>
            <a:endParaRPr lang="de-AT" altLang="de-DE" sz="2400" b="0">
              <a:solidFill>
                <a:schemeClr val="tx1"/>
              </a:solidFill>
              <a:latin typeface="Calibri" panose="020F0502020204030204" pitchFamily="34" charset="0"/>
            </a:endParaRPr>
          </a:p>
          <a:p>
            <a:pPr eaLnBrk="1" hangingPunct="1">
              <a:spcBef>
                <a:spcPct val="0"/>
              </a:spcBef>
              <a:buFontTx/>
              <a:buNone/>
            </a:pPr>
            <a:endParaRPr lang="de-AT" altLang="de-DE" sz="2400" b="0">
              <a:solidFill>
                <a:schemeClr val="tx1"/>
              </a:solidFill>
              <a:latin typeface="Calibri" panose="020F0502020204030204" pitchFamily="34" charset="0"/>
            </a:endParaRPr>
          </a:p>
          <a:p>
            <a:pPr eaLnBrk="1" hangingPunct="1">
              <a:spcBef>
                <a:spcPct val="0"/>
              </a:spcBef>
              <a:buFontTx/>
              <a:buNone/>
            </a:pPr>
            <a:endParaRPr lang="de-AT" altLang="de-DE" sz="2400" b="0">
              <a:solidFill>
                <a:schemeClr val="tx1"/>
              </a:solidFill>
              <a:latin typeface="Calibri" panose="020F0502020204030204" pitchFamily="34" charset="0"/>
            </a:endParaRPr>
          </a:p>
        </p:txBody>
      </p:sp>
      <p:sp>
        <p:nvSpPr>
          <p:cNvPr id="6147" name="Textfeld 2">
            <a:extLst>
              <a:ext uri="{FF2B5EF4-FFF2-40B4-BE49-F238E27FC236}">
                <a16:creationId xmlns:a16="http://schemas.microsoft.com/office/drawing/2014/main" id="{D973B6B0-49E0-5D16-C763-053424F6A485}"/>
              </a:ext>
            </a:extLst>
          </p:cNvPr>
          <p:cNvSpPr txBox="1">
            <a:spLocks noChangeArrowheads="1"/>
          </p:cNvSpPr>
          <p:nvPr/>
        </p:nvSpPr>
        <p:spPr bwMode="auto">
          <a:xfrm>
            <a:off x="647700" y="765175"/>
            <a:ext cx="80287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4000" dirty="0"/>
              <a:t>Steckbrief Österreich</a:t>
            </a:r>
            <a:endParaRPr lang="de-AT" altLang="de-DE" sz="4000" b="0" dirty="0">
              <a:solidFill>
                <a:schemeClr val="tx1"/>
              </a:solidFill>
              <a:latin typeface="Calibri" panose="020F0502020204030204" pitchFamily="34" charset="0"/>
            </a:endParaRPr>
          </a:p>
        </p:txBody>
      </p:sp>
      <p:sp>
        <p:nvSpPr>
          <p:cNvPr id="4" name="Pfeil nach rechts 3">
            <a:extLst>
              <a:ext uri="{FF2B5EF4-FFF2-40B4-BE49-F238E27FC236}">
                <a16:creationId xmlns:a16="http://schemas.microsoft.com/office/drawing/2014/main" id="{63921C0F-B368-46CE-8BF4-75085B30F5C3}"/>
              </a:ext>
            </a:extLst>
          </p:cNvPr>
          <p:cNvSpPr/>
          <p:nvPr/>
        </p:nvSpPr>
        <p:spPr>
          <a:xfrm>
            <a:off x="3143250" y="1508125"/>
            <a:ext cx="361950"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5" name="Pfeil nach rechts 4">
            <a:extLst>
              <a:ext uri="{FF2B5EF4-FFF2-40B4-BE49-F238E27FC236}">
                <a16:creationId xmlns:a16="http://schemas.microsoft.com/office/drawing/2014/main" id="{C0580AC1-39B4-4BA5-8574-176C53E2EEF8}"/>
              </a:ext>
            </a:extLst>
          </p:cNvPr>
          <p:cNvSpPr/>
          <p:nvPr/>
        </p:nvSpPr>
        <p:spPr>
          <a:xfrm>
            <a:off x="3167063" y="2255838"/>
            <a:ext cx="361950"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6" name="Pfeil nach rechts 5">
            <a:extLst>
              <a:ext uri="{FF2B5EF4-FFF2-40B4-BE49-F238E27FC236}">
                <a16:creationId xmlns:a16="http://schemas.microsoft.com/office/drawing/2014/main" id="{30A5513A-2E31-4525-84AE-C9B23DA50F0F}"/>
              </a:ext>
            </a:extLst>
          </p:cNvPr>
          <p:cNvSpPr/>
          <p:nvPr/>
        </p:nvSpPr>
        <p:spPr>
          <a:xfrm>
            <a:off x="3175000" y="2994025"/>
            <a:ext cx="361950"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7" name="Pfeil nach rechts 6">
            <a:extLst>
              <a:ext uri="{FF2B5EF4-FFF2-40B4-BE49-F238E27FC236}">
                <a16:creationId xmlns:a16="http://schemas.microsoft.com/office/drawing/2014/main" id="{758FB89F-DCC0-40A4-9C78-CD1950AD9AD4}"/>
              </a:ext>
            </a:extLst>
          </p:cNvPr>
          <p:cNvSpPr/>
          <p:nvPr/>
        </p:nvSpPr>
        <p:spPr>
          <a:xfrm>
            <a:off x="3167063" y="4251325"/>
            <a:ext cx="361950"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8" name="Pfeil nach rechts 7">
            <a:extLst>
              <a:ext uri="{FF2B5EF4-FFF2-40B4-BE49-F238E27FC236}">
                <a16:creationId xmlns:a16="http://schemas.microsoft.com/office/drawing/2014/main" id="{51AF523A-7593-4008-85CE-04BDB5E281D6}"/>
              </a:ext>
            </a:extLst>
          </p:cNvPr>
          <p:cNvSpPr/>
          <p:nvPr/>
        </p:nvSpPr>
        <p:spPr>
          <a:xfrm>
            <a:off x="3213100" y="5346700"/>
            <a:ext cx="361950"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10" name="Textfeld 9">
            <a:extLst>
              <a:ext uri="{FF2B5EF4-FFF2-40B4-BE49-F238E27FC236}">
                <a16:creationId xmlns:a16="http://schemas.microsoft.com/office/drawing/2014/main" id="{08D3DB8A-2A41-64B1-692C-05113BDDC4DE}"/>
              </a:ext>
            </a:extLst>
          </p:cNvPr>
          <p:cNvSpPr txBox="1">
            <a:spLocks noChangeArrowheads="1"/>
          </p:cNvSpPr>
          <p:nvPr/>
        </p:nvSpPr>
        <p:spPr bwMode="auto">
          <a:xfrm>
            <a:off x="3797300" y="2249488"/>
            <a:ext cx="2620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über 9 Millionen</a:t>
            </a:r>
          </a:p>
        </p:txBody>
      </p:sp>
      <p:sp>
        <p:nvSpPr>
          <p:cNvPr id="6154" name="Textfeld 10">
            <a:extLst>
              <a:ext uri="{FF2B5EF4-FFF2-40B4-BE49-F238E27FC236}">
                <a16:creationId xmlns:a16="http://schemas.microsoft.com/office/drawing/2014/main" id="{A849D695-105E-E687-355A-C841C3F363C8}"/>
              </a:ext>
            </a:extLst>
          </p:cNvPr>
          <p:cNvSpPr txBox="1">
            <a:spLocks noChangeArrowheads="1"/>
          </p:cNvSpPr>
          <p:nvPr/>
        </p:nvSpPr>
        <p:spPr bwMode="auto">
          <a:xfrm>
            <a:off x="5011738" y="3429000"/>
            <a:ext cx="24495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de-AT" altLang="de-DE" sz="1800" b="0">
              <a:solidFill>
                <a:schemeClr val="tx1"/>
              </a:solidFill>
              <a:latin typeface="Calibri" panose="020F0502020204030204" pitchFamily="34" charset="0"/>
            </a:endParaRPr>
          </a:p>
        </p:txBody>
      </p:sp>
      <p:sp>
        <p:nvSpPr>
          <p:cNvPr id="12" name="Textfeld 11">
            <a:extLst>
              <a:ext uri="{FF2B5EF4-FFF2-40B4-BE49-F238E27FC236}">
                <a16:creationId xmlns:a16="http://schemas.microsoft.com/office/drawing/2014/main" id="{88C901D3-B14A-379B-1F0B-BD2B5D843A3E}"/>
              </a:ext>
            </a:extLst>
          </p:cNvPr>
          <p:cNvSpPr txBox="1">
            <a:spLocks noChangeArrowheads="1"/>
          </p:cNvSpPr>
          <p:nvPr/>
        </p:nvSpPr>
        <p:spPr bwMode="auto">
          <a:xfrm>
            <a:off x="3784600" y="1473200"/>
            <a:ext cx="2803526"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84</a:t>
            </a:r>
            <a:r>
              <a:rPr lang="de-AT" altLang="de-DE" sz="1800" b="0" dirty="0">
                <a:solidFill>
                  <a:schemeClr val="tx1"/>
                </a:solidFill>
                <a:latin typeface="Calibri" panose="020F0502020204030204" pitchFamily="34" charset="0"/>
              </a:rPr>
              <a:t> </a:t>
            </a:r>
            <a:r>
              <a:rPr lang="de-AT" altLang="de-DE" sz="2400" b="0" dirty="0">
                <a:solidFill>
                  <a:schemeClr val="tx1"/>
                </a:solidFill>
                <a:latin typeface="Calibri" panose="020F0502020204030204" pitchFamily="34" charset="0"/>
              </a:rPr>
              <a:t>000</a:t>
            </a:r>
            <a:r>
              <a:rPr lang="de-AT" altLang="de-DE" sz="1800" b="0" dirty="0">
                <a:solidFill>
                  <a:schemeClr val="tx1"/>
                </a:solidFill>
                <a:latin typeface="Calibri" panose="020F0502020204030204" pitchFamily="34" charset="0"/>
              </a:rPr>
              <a:t> km²</a:t>
            </a:r>
          </a:p>
          <a:p>
            <a:pPr eaLnBrk="1" hangingPunct="1">
              <a:spcBef>
                <a:spcPct val="0"/>
              </a:spcBef>
              <a:buFontTx/>
              <a:buNone/>
            </a:pPr>
            <a:endParaRPr lang="de-AT" altLang="de-DE" sz="1800" b="0" dirty="0">
              <a:solidFill>
                <a:schemeClr val="tx1"/>
              </a:solidFill>
              <a:latin typeface="Calibri" panose="020F0502020204030204" pitchFamily="34" charset="0"/>
            </a:endParaRPr>
          </a:p>
        </p:txBody>
      </p:sp>
      <p:sp>
        <p:nvSpPr>
          <p:cNvPr id="13" name="Textfeld 14">
            <a:extLst>
              <a:ext uri="{FF2B5EF4-FFF2-40B4-BE49-F238E27FC236}">
                <a16:creationId xmlns:a16="http://schemas.microsoft.com/office/drawing/2014/main" id="{86755164-B851-00CC-6821-72DB6249F964}"/>
              </a:ext>
            </a:extLst>
          </p:cNvPr>
          <p:cNvSpPr txBox="1">
            <a:spLocks noChangeArrowheads="1"/>
          </p:cNvSpPr>
          <p:nvPr/>
        </p:nvSpPr>
        <p:spPr bwMode="auto">
          <a:xfrm>
            <a:off x="3797300" y="2765425"/>
            <a:ext cx="5302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Alpen, Granit- und </a:t>
            </a:r>
            <a:r>
              <a:rPr lang="de-AT" altLang="de-DE" sz="2400" b="0" dirty="0" err="1">
                <a:solidFill>
                  <a:schemeClr val="tx1"/>
                </a:solidFill>
                <a:latin typeface="Calibri" panose="020F0502020204030204" pitchFamily="34" charset="0"/>
              </a:rPr>
              <a:t>Gneishochland</a:t>
            </a:r>
            <a:r>
              <a:rPr lang="de-AT" altLang="de-DE" sz="2400" b="0" dirty="0">
                <a:solidFill>
                  <a:schemeClr val="tx1"/>
                </a:solidFill>
                <a:latin typeface="Calibri" panose="020F0502020204030204" pitchFamily="34" charset="0"/>
              </a:rPr>
              <a:t>,</a:t>
            </a:r>
          </a:p>
          <a:p>
            <a:pPr eaLnBrk="1" hangingPunct="1">
              <a:spcBef>
                <a:spcPct val="0"/>
              </a:spcBef>
              <a:buFontTx/>
              <a:buNone/>
            </a:pPr>
            <a:r>
              <a:rPr lang="de-AT" altLang="de-DE" sz="2400" b="0" dirty="0">
                <a:solidFill>
                  <a:schemeClr val="tx1"/>
                </a:solidFill>
                <a:latin typeface="Calibri" panose="020F0502020204030204" pitchFamily="34" charset="0"/>
              </a:rPr>
              <a:t>Alpen- und Karpatenvorland, Wiener Becken, Vorland im Osten und Südosten</a:t>
            </a:r>
          </a:p>
        </p:txBody>
      </p:sp>
      <p:sp>
        <p:nvSpPr>
          <p:cNvPr id="14" name="Textfeld 16">
            <a:extLst>
              <a:ext uri="{FF2B5EF4-FFF2-40B4-BE49-F238E27FC236}">
                <a16:creationId xmlns:a16="http://schemas.microsoft.com/office/drawing/2014/main" id="{66409BDB-8077-AE0B-6E1E-07A522A33D4B}"/>
              </a:ext>
            </a:extLst>
          </p:cNvPr>
          <p:cNvSpPr txBox="1">
            <a:spLocks noChangeArrowheads="1"/>
          </p:cNvSpPr>
          <p:nvPr/>
        </p:nvSpPr>
        <p:spPr bwMode="auto">
          <a:xfrm>
            <a:off x="3797300" y="3994150"/>
            <a:ext cx="5156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a:solidFill>
                  <a:schemeClr val="tx1"/>
                </a:solidFill>
                <a:latin typeface="Calibri" panose="020F0502020204030204" pitchFamily="34" charset="0"/>
              </a:rPr>
              <a:t>Vorarlberg, Tirol, Salzburg, Oberösterreich, Niederösterreich, Wien, Burgenland, Steiermark, Kärnten</a:t>
            </a:r>
          </a:p>
        </p:txBody>
      </p:sp>
      <p:sp>
        <p:nvSpPr>
          <p:cNvPr id="6158" name="Textfeld 14">
            <a:extLst>
              <a:ext uri="{FF2B5EF4-FFF2-40B4-BE49-F238E27FC236}">
                <a16:creationId xmlns:a16="http://schemas.microsoft.com/office/drawing/2014/main" id="{E3B107E2-B8A5-0830-793C-904DAE83635A}"/>
              </a:ext>
            </a:extLst>
          </p:cNvPr>
          <p:cNvSpPr txBox="1">
            <a:spLocks noChangeArrowheads="1"/>
          </p:cNvSpPr>
          <p:nvPr/>
        </p:nvSpPr>
        <p:spPr bwMode="auto">
          <a:xfrm>
            <a:off x="611188" y="4165600"/>
            <a:ext cx="2663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a:solidFill>
                  <a:schemeClr val="tx1"/>
                </a:solidFill>
                <a:latin typeface="Calibri" panose="020F0502020204030204" pitchFamily="34" charset="0"/>
              </a:rPr>
              <a:t>Bundesländer:</a:t>
            </a:r>
          </a:p>
        </p:txBody>
      </p:sp>
      <p:sp>
        <p:nvSpPr>
          <p:cNvPr id="6159" name="Textfeld 15">
            <a:extLst>
              <a:ext uri="{FF2B5EF4-FFF2-40B4-BE49-F238E27FC236}">
                <a16:creationId xmlns:a16="http://schemas.microsoft.com/office/drawing/2014/main" id="{D864056F-39B7-BA97-F249-C7D686CB4A77}"/>
              </a:ext>
            </a:extLst>
          </p:cNvPr>
          <p:cNvSpPr txBox="1">
            <a:spLocks noChangeArrowheads="1"/>
          </p:cNvSpPr>
          <p:nvPr/>
        </p:nvSpPr>
        <p:spPr bwMode="auto">
          <a:xfrm>
            <a:off x="647700" y="5346700"/>
            <a:ext cx="2663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a:solidFill>
                  <a:schemeClr val="tx1"/>
                </a:solidFill>
                <a:latin typeface="Calibri" panose="020F0502020204030204" pitchFamily="34" charset="0"/>
              </a:rPr>
              <a:t>Nachbarstaaten:</a:t>
            </a:r>
          </a:p>
        </p:txBody>
      </p:sp>
      <p:sp>
        <p:nvSpPr>
          <p:cNvPr id="17" name="Textfeld 19">
            <a:extLst>
              <a:ext uri="{FF2B5EF4-FFF2-40B4-BE49-F238E27FC236}">
                <a16:creationId xmlns:a16="http://schemas.microsoft.com/office/drawing/2014/main" id="{C0D370F7-E98C-269F-7621-13D00954320C}"/>
              </a:ext>
            </a:extLst>
          </p:cNvPr>
          <p:cNvSpPr txBox="1">
            <a:spLocks noChangeArrowheads="1"/>
          </p:cNvSpPr>
          <p:nvPr/>
        </p:nvSpPr>
        <p:spPr bwMode="auto">
          <a:xfrm>
            <a:off x="3784600" y="5233988"/>
            <a:ext cx="51657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a:solidFill>
                  <a:schemeClr val="tx1"/>
                </a:solidFill>
                <a:latin typeface="Calibri" panose="020F0502020204030204" pitchFamily="34" charset="0"/>
              </a:rPr>
              <a:t>Deutschland, Tschechische Republik, </a:t>
            </a:r>
          </a:p>
          <a:p>
            <a:pPr eaLnBrk="1" hangingPunct="1">
              <a:spcBef>
                <a:spcPct val="0"/>
              </a:spcBef>
              <a:buFontTx/>
              <a:buNone/>
            </a:pPr>
            <a:r>
              <a:rPr lang="de-AT" altLang="de-DE" sz="2400" b="0">
                <a:solidFill>
                  <a:schemeClr val="tx1"/>
                </a:solidFill>
                <a:latin typeface="Calibri" panose="020F0502020204030204" pitchFamily="34" charset="0"/>
              </a:rPr>
              <a:t>Slowakei, Ungarn, Slowenien, Italien,</a:t>
            </a:r>
          </a:p>
          <a:p>
            <a:pPr eaLnBrk="1" hangingPunct="1">
              <a:spcBef>
                <a:spcPct val="0"/>
              </a:spcBef>
              <a:buFontTx/>
              <a:buNone/>
            </a:pPr>
            <a:r>
              <a:rPr lang="de-AT" altLang="de-DE" sz="2400" b="0">
                <a:solidFill>
                  <a:schemeClr val="tx1"/>
                </a:solidFill>
                <a:latin typeface="Calibri" panose="020F0502020204030204" pitchFamily="34" charset="0"/>
              </a:rPr>
              <a:t>Schweiz, Liechtenstein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left)">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p:bldP spid="12" grpId="0"/>
      <p:bldP spid="13" grpId="0"/>
      <p:bldP spid="14"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FE881D-8081-CEAD-559F-78AEFD9187A7}"/>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„Vielfältiges Europa“ auf den Seiten 22 und 23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8" name="Rectangle 6">
            <a:extLst>
              <a:ext uri="{FF2B5EF4-FFF2-40B4-BE49-F238E27FC236}">
                <a16:creationId xmlns:a16="http://schemas.microsoft.com/office/drawing/2014/main" id="{F549A81E-BDDB-D089-FCD1-318A3FFA0EDE}"/>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Kartographie: Kompass Freytag &amp; </a:t>
            </a:r>
            <a:r>
              <a:rPr lang="de-DE" altLang="de-DE" sz="1200" kern="0"/>
              <a:t>Berndt GmbH, </a:t>
            </a:r>
            <a:r>
              <a:rPr lang="de-DE" altLang="de-DE" sz="1200" kern="0" dirty="0"/>
              <a:t>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512208677"/>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264</Words>
  <Application>Microsoft Office PowerPoint</Application>
  <PresentationFormat>Bildschirmpräsentation (4:3)</PresentationFormat>
  <Paragraphs>41</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Steckbrief Österreich</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230</cp:revision>
  <dcterms:created xsi:type="dcterms:W3CDTF">2013-10-08T07:58:50Z</dcterms:created>
  <dcterms:modified xsi:type="dcterms:W3CDTF">2026-01-03T15:02:39Z</dcterms:modified>
</cp:coreProperties>
</file>