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743700" cy="98933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FD6A8"/>
    <a:srgbClr val="A5B75E"/>
    <a:srgbClr val="333333"/>
    <a:srgbClr val="CCD991"/>
    <a:srgbClr val="B5C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62B03CF-936A-489A-9338-8FB270715922}" type="datetimeFigureOut">
              <a:rPr lang="de-AT"/>
              <a:pPr>
                <a:defRPr/>
              </a:pPr>
              <a:t>09.05.2019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98525" y="741363"/>
            <a:ext cx="4946650" cy="3709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688" y="4699000"/>
            <a:ext cx="5394325" cy="4452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AT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9525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262164E-36A0-43B6-AB19-ED459B14D4DE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9820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C56FE-8D62-4A6C-8451-B9A2A872774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0396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0F398-F243-40C2-A719-7F5CD33DD3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159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71687" cy="409098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274638"/>
            <a:ext cx="6067425" cy="4090987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2721D-B461-4A15-86C0-A852E808A2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73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50F01-7641-4866-A694-4BA7D0BB6E1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322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C9500-A58D-4F81-89C6-B6EE47596B2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417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C6710-A507-472E-B973-A1694C60D54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51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8BCE8-F015-4249-A01C-6DE01028E30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365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85700-40B2-403D-85F5-DBB611A53E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54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6AC05-83BE-45C1-8E0A-44DC96B31E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739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3C25D-18EC-4F98-B682-22721A949B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8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97CAA-BE1F-4EA8-B73D-56163DDC7F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652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/>
          <p:cNvSpPr>
            <a:spLocks noChangeArrowheads="1"/>
          </p:cNvSpPr>
          <p:nvPr userDrawn="1"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CFD6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1000" b="0">
                <a:solidFill>
                  <a:srgbClr val="333333"/>
                </a:solidFill>
              </a:rPr>
              <a:t> © Österreichischer Bundesverlag Schulbuch GmbH &amp; Co. KG, Wien 2012</a:t>
            </a:r>
          </a:p>
        </p:txBody>
      </p:sp>
      <p:sp>
        <p:nvSpPr>
          <p:cNvPr id="102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A5B75E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700213"/>
            <a:ext cx="8280400" cy="266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Das ist Text 1</a:t>
            </a:r>
          </a:p>
          <a:p>
            <a:pPr lvl="1"/>
            <a:r>
              <a:rPr lang="de-DE" altLang="de-DE"/>
              <a:t>Ebene 2 kleiner</a:t>
            </a:r>
          </a:p>
          <a:p>
            <a:pPr lvl="2"/>
            <a:r>
              <a:rPr lang="de-DE" altLang="de-DE"/>
              <a:t>Noch kleiner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AT" altLang="de-DE"/>
              <a:t>Fünfte Ebene</a:t>
            </a:r>
            <a:endParaRPr lang="de-DE" altLang="de-DE"/>
          </a:p>
        </p:txBody>
      </p:sp>
      <p:sp>
        <p:nvSpPr>
          <p:cNvPr id="1029" name="Rectangle 9"/>
          <p:cNvSpPr>
            <a:spLocks noChangeArrowheads="1"/>
          </p:cNvSpPr>
          <p:nvPr userDrawn="1"/>
        </p:nvSpPr>
        <p:spPr bwMode="auto">
          <a:xfrm>
            <a:off x="2700338" y="765175"/>
            <a:ext cx="7207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30" name="Line 14"/>
          <p:cNvSpPr>
            <a:spLocks noChangeShapeType="1"/>
          </p:cNvSpPr>
          <p:nvPr userDrawn="1"/>
        </p:nvSpPr>
        <p:spPr bwMode="auto">
          <a:xfrm>
            <a:off x="-34925" y="765175"/>
            <a:ext cx="9178925" cy="0"/>
          </a:xfrm>
          <a:prstGeom prst="line">
            <a:avLst/>
          </a:prstGeom>
          <a:noFill/>
          <a:ln w="41275">
            <a:solidFill>
              <a:srgbClr val="CFD6A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de-AT"/>
          </a:p>
        </p:txBody>
      </p:sp>
      <p:pic>
        <p:nvPicPr>
          <p:cNvPr id="1031" name="Picture 19" descr="logo_oebv_weiss_bausteine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20650"/>
            <a:ext cx="803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21" descr="bausteine2_schriftzug_weiss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166688"/>
            <a:ext cx="23590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755576" y="828675"/>
            <a:ext cx="756126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3800" dirty="0">
                <a:solidFill>
                  <a:srgbClr val="333333"/>
                </a:solidFill>
                <a:latin typeface="Calibri" panose="020F0502020204030204" pitchFamily="34" charset="0"/>
              </a:rPr>
              <a:t>Der Kalte Krieg 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179388" y="2352675"/>
            <a:ext cx="3816350" cy="461963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Demokratie</a:t>
            </a:r>
            <a:endParaRPr lang="de-DE" altLang="de-DE" sz="24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161925" y="1589088"/>
            <a:ext cx="3895725" cy="523875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>
                <a:solidFill>
                  <a:srgbClr val="333333"/>
                </a:solidFill>
                <a:latin typeface="Calibri" panose="020F0502020204030204" pitchFamily="34" charset="0"/>
              </a:rPr>
              <a:t>USA</a:t>
            </a: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4921250" y="1590675"/>
            <a:ext cx="3908425" cy="523875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>
                <a:solidFill>
                  <a:srgbClr val="333333"/>
                </a:solidFill>
                <a:latin typeface="Calibri" panose="020F0502020204030204" pitchFamily="34" charset="0"/>
              </a:rPr>
              <a:t>UdSSR</a:t>
            </a:r>
          </a:p>
        </p:txBody>
      </p:sp>
      <p:sp>
        <p:nvSpPr>
          <p:cNvPr id="6" name="Rechteck 5"/>
          <p:cNvSpPr/>
          <p:nvPr/>
        </p:nvSpPr>
        <p:spPr>
          <a:xfrm>
            <a:off x="4297720" y="1580710"/>
            <a:ext cx="383438" cy="2246769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endParaRPr lang="de-DE" sz="2000" dirty="0">
              <a:ln w="12700">
                <a:solidFill>
                  <a:srgbClr val="F6AC59"/>
                </a:solidFill>
                <a:prstDash val="solid"/>
              </a:ln>
              <a:solidFill>
                <a:schemeClr val="tx1"/>
              </a:solidFill>
            </a:endParaRPr>
          </a:p>
          <a:p>
            <a:pPr algn="ctr">
              <a:defRPr/>
            </a:pPr>
            <a:endParaRPr lang="de-DE" sz="2000" dirty="0">
              <a:ln w="12700">
                <a:solidFill>
                  <a:srgbClr val="F6AC59"/>
                </a:solidFill>
                <a:prstDash val="solid"/>
              </a:ln>
              <a:solidFill>
                <a:schemeClr val="tx1"/>
              </a:solidFill>
            </a:endParaRPr>
          </a:p>
          <a:p>
            <a:pPr algn="ctr">
              <a:defRPr/>
            </a:pPr>
            <a:endParaRPr lang="de-DE" sz="2000" dirty="0">
              <a:ln w="12700">
                <a:solidFill>
                  <a:srgbClr val="F6AC59"/>
                </a:solidFill>
                <a:prstDash val="solid"/>
              </a:ln>
              <a:solidFill>
                <a:schemeClr val="tx1"/>
              </a:solidFill>
            </a:endParaRPr>
          </a:p>
          <a:p>
            <a:pPr algn="ctr">
              <a:defRPr/>
            </a:pPr>
            <a:endParaRPr lang="de-DE" sz="2000" dirty="0">
              <a:ln w="12700">
                <a:solidFill>
                  <a:srgbClr val="F6AC59"/>
                </a:solidFill>
                <a:prstDash val="solid"/>
              </a:ln>
              <a:solidFill>
                <a:schemeClr val="tx1"/>
              </a:solidFill>
            </a:endParaRPr>
          </a:p>
          <a:p>
            <a:pPr algn="ctr">
              <a:defRPr/>
            </a:pPr>
            <a:endParaRPr lang="de-DE" sz="2000" dirty="0">
              <a:ln w="12700">
                <a:solidFill>
                  <a:srgbClr val="F6AC59"/>
                </a:solidFill>
                <a:prstDash val="solid"/>
              </a:ln>
              <a:solidFill>
                <a:schemeClr val="tx1"/>
              </a:solidFill>
            </a:endParaRPr>
          </a:p>
          <a:p>
            <a:pPr algn="ctr">
              <a:defRPr/>
            </a:pPr>
            <a:endParaRPr lang="de-DE" sz="2000" dirty="0">
              <a:ln w="12700">
                <a:solidFill>
                  <a:srgbClr val="F6AC59"/>
                </a:solidFill>
                <a:prstDash val="solid"/>
              </a:ln>
              <a:solidFill>
                <a:schemeClr val="tx1"/>
              </a:solidFill>
            </a:endParaRPr>
          </a:p>
          <a:p>
            <a:pPr algn="ctr">
              <a:defRPr/>
            </a:pPr>
            <a:endParaRPr lang="de-DE" sz="2000" dirty="0">
              <a:ln w="12700">
                <a:solidFill>
                  <a:srgbClr val="F6AC59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4881563" y="2349500"/>
            <a:ext cx="3960812" cy="460375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Diktatur</a:t>
            </a:r>
            <a:endParaRPr lang="de-DE" altLang="de-DE" sz="240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80975" y="3043238"/>
            <a:ext cx="3816350" cy="460375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NATO</a:t>
            </a:r>
            <a:endParaRPr lang="de-DE" altLang="de-DE" sz="240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4883150" y="3038475"/>
            <a:ext cx="3960813" cy="461963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Warschauer Pakt</a:t>
            </a:r>
            <a:endParaRPr lang="de-DE" altLang="de-DE" sz="240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1098550" y="3863975"/>
            <a:ext cx="7489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FF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Wettrüsten  „Gleichgewicht des Schreckens“</a:t>
            </a:r>
            <a:endParaRPr lang="de-DE" altLang="de-DE" sz="24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699792" y="4449329"/>
            <a:ext cx="3600450" cy="523875"/>
          </a:xfrm>
          <a:prstGeom prst="rect">
            <a:avLst/>
          </a:prstGeom>
          <a:noFill/>
          <a:ln w="9525" algn="ctr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Stellvertreterkriege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2411760" y="5020468"/>
            <a:ext cx="4248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Koreakrieg (1950–1953)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413348" y="5474493"/>
            <a:ext cx="42481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Vietnamkrieg (1964–1975)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2195860" y="5904706"/>
            <a:ext cx="47513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Afghanistankrieg (1979–1989)</a:t>
            </a:r>
          </a:p>
        </p:txBody>
      </p:sp>
    </p:spTree>
    <p:extLst>
      <p:ext uri="{BB962C8B-B14F-4D97-AF65-F5344CB8AC3E}">
        <p14:creationId xmlns:p14="http://schemas.microsoft.com/office/powerpoint/2010/main" val="226397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8" grpId="0" animBg="1"/>
      <p:bldP spid="9" grpId="0" animBg="1"/>
      <p:bldP spid="10" grpId="0"/>
      <p:bldP spid="11" grpId="0" animBg="1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Syntax LT Std"/>
        <a:ea typeface=""/>
        <a:cs typeface=""/>
      </a:majorFont>
      <a:minorFont>
        <a:latin typeface="PoloST11K-Buch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Bildschirmpräsentation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PoloST11K-Buch</vt:lpstr>
      <vt:lpstr>Syntax LT Std</vt:lpstr>
      <vt:lpstr>Standarddesign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adonis</dc:creator>
  <cp:lastModifiedBy>Peintinger MAS, Mag. Barbara</cp:lastModifiedBy>
  <cp:revision>54</cp:revision>
  <dcterms:created xsi:type="dcterms:W3CDTF">2011-07-14T19:54:09Z</dcterms:created>
  <dcterms:modified xsi:type="dcterms:W3CDTF">2019-05-09T07:16:19Z</dcterms:modified>
</cp:coreProperties>
</file>