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755576" y="828675"/>
            <a:ext cx="756126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Der Kalte Krieg </a:t>
            </a: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179388" y="2352675"/>
            <a:ext cx="3816350" cy="461963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Demokratie</a:t>
            </a:r>
            <a:endParaRPr lang="de-DE" altLang="de-DE" sz="24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161925" y="1589088"/>
            <a:ext cx="3895725" cy="523875"/>
          </a:xfrm>
          <a:prstGeom prst="rect">
            <a:avLst/>
          </a:prstGeom>
          <a:solidFill>
            <a:srgbClr val="FF6600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>
                <a:solidFill>
                  <a:srgbClr val="333333"/>
                </a:solidFill>
                <a:latin typeface="Calibri" panose="020F0502020204030204" pitchFamily="34" charset="0"/>
              </a:rPr>
              <a:t>USA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4921250" y="1590675"/>
            <a:ext cx="3908425" cy="523875"/>
          </a:xfrm>
          <a:prstGeom prst="rect">
            <a:avLst/>
          </a:prstGeom>
          <a:solidFill>
            <a:srgbClr val="FF6600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>
                <a:solidFill>
                  <a:srgbClr val="333333"/>
                </a:solidFill>
                <a:latin typeface="Calibri" panose="020F0502020204030204" pitchFamily="34" charset="0"/>
              </a:rPr>
              <a:t>UdSSR</a:t>
            </a:r>
          </a:p>
        </p:txBody>
      </p:sp>
      <p:sp>
        <p:nvSpPr>
          <p:cNvPr id="6" name="Rechteck 5"/>
          <p:cNvSpPr/>
          <p:nvPr/>
        </p:nvSpPr>
        <p:spPr>
          <a:xfrm>
            <a:off x="4297720" y="1580710"/>
            <a:ext cx="383438" cy="2246769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endParaRPr lang="de-DE" sz="2000" dirty="0">
              <a:ln w="12700">
                <a:solidFill>
                  <a:srgbClr val="F6AC59"/>
                </a:solidFill>
                <a:prstDash val="solid"/>
              </a:ln>
              <a:solidFill>
                <a:schemeClr val="tx1"/>
              </a:solidFill>
            </a:endParaRPr>
          </a:p>
          <a:p>
            <a:pPr algn="ctr">
              <a:defRPr/>
            </a:pPr>
            <a:endParaRPr lang="de-DE" sz="2000" dirty="0">
              <a:ln w="12700">
                <a:solidFill>
                  <a:srgbClr val="F6AC59"/>
                </a:solidFill>
                <a:prstDash val="solid"/>
              </a:ln>
              <a:solidFill>
                <a:schemeClr val="tx1"/>
              </a:solidFill>
            </a:endParaRPr>
          </a:p>
          <a:p>
            <a:pPr algn="ctr">
              <a:defRPr/>
            </a:pPr>
            <a:endParaRPr lang="de-DE" sz="2000" dirty="0">
              <a:ln w="12700">
                <a:solidFill>
                  <a:srgbClr val="F6AC59"/>
                </a:solidFill>
                <a:prstDash val="solid"/>
              </a:ln>
              <a:solidFill>
                <a:schemeClr val="tx1"/>
              </a:solidFill>
            </a:endParaRPr>
          </a:p>
          <a:p>
            <a:pPr algn="ctr">
              <a:defRPr/>
            </a:pPr>
            <a:endParaRPr lang="de-DE" sz="2000" dirty="0">
              <a:ln w="12700">
                <a:solidFill>
                  <a:srgbClr val="F6AC59"/>
                </a:solidFill>
                <a:prstDash val="solid"/>
              </a:ln>
              <a:solidFill>
                <a:schemeClr val="tx1"/>
              </a:solidFill>
            </a:endParaRPr>
          </a:p>
          <a:p>
            <a:pPr algn="ctr">
              <a:defRPr/>
            </a:pPr>
            <a:endParaRPr lang="de-DE" sz="2000" dirty="0">
              <a:ln w="12700">
                <a:solidFill>
                  <a:srgbClr val="F6AC59"/>
                </a:solidFill>
                <a:prstDash val="solid"/>
              </a:ln>
              <a:solidFill>
                <a:schemeClr val="tx1"/>
              </a:solidFill>
            </a:endParaRPr>
          </a:p>
          <a:p>
            <a:pPr algn="ctr">
              <a:defRPr/>
            </a:pPr>
            <a:endParaRPr lang="de-DE" sz="2000" dirty="0">
              <a:ln w="12700">
                <a:solidFill>
                  <a:srgbClr val="F6AC59"/>
                </a:solidFill>
                <a:prstDash val="solid"/>
              </a:ln>
              <a:solidFill>
                <a:schemeClr val="tx1"/>
              </a:solidFill>
            </a:endParaRPr>
          </a:p>
          <a:p>
            <a:pPr algn="ctr">
              <a:defRPr/>
            </a:pPr>
            <a:endParaRPr lang="de-DE" sz="2000" dirty="0">
              <a:ln w="12700">
                <a:solidFill>
                  <a:srgbClr val="F6AC59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881563" y="2349500"/>
            <a:ext cx="3960812" cy="460375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Diktatur</a:t>
            </a:r>
            <a:endParaRPr lang="de-DE" altLang="de-DE" sz="240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80975" y="3043238"/>
            <a:ext cx="3816350" cy="460375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NATO</a:t>
            </a:r>
            <a:endParaRPr lang="de-DE" altLang="de-DE" sz="240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4883150" y="3038475"/>
            <a:ext cx="3960813" cy="461963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Warschauer Pakt</a:t>
            </a:r>
            <a:endParaRPr lang="de-DE" altLang="de-DE" sz="240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098550" y="3863975"/>
            <a:ext cx="7489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FF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Wettrüsten  „Gleichgewicht des Schreckens“</a:t>
            </a:r>
            <a:endParaRPr lang="de-DE" altLang="de-DE" sz="24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2699792" y="4449329"/>
            <a:ext cx="3600450" cy="523875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Stellvertreterkriege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2411760" y="5020468"/>
            <a:ext cx="4248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Koreakrieg (1950–1953)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2413348" y="5474493"/>
            <a:ext cx="42481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Vietnamkrieg (1964–1975)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2195860" y="5904706"/>
            <a:ext cx="47513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Afghanistankrieg (1979–1989)</a:t>
            </a:r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0" grpId="0"/>
      <p:bldP spid="11" grpId="0" animBg="1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Bildschirmpräsentation (4:3)</PresentationFormat>
  <Paragraphs>17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54</cp:revision>
  <dcterms:created xsi:type="dcterms:W3CDTF">2011-07-14T19:54:09Z</dcterms:created>
  <dcterms:modified xsi:type="dcterms:W3CDTF">2019-05-09T07:16:19Z</dcterms:modified>
</cp:coreProperties>
</file>