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68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8EDE-9A87-49AF-BD3A-D91F469290CB}" type="datetimeFigureOut">
              <a:rPr lang="de-AT" smtClean="0"/>
              <a:t>29.09.2025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2F51-1BCF-4B80-A6A4-726796BDA4F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72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1027" name="Picture 3" descr="I:\500-vs_hs\510-volksschule\Tiger_Tom\18_L_CD_ROM\DDS_Tiger_Tom3\04_Bilder\2_Bildsammlung_bunt\seasons_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6063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2051" name="Picture 3" descr="I:\500-vs_hs\510-volksschule\Tiger_Tom\18_L_CD_ROM\DDS_Tiger_Tom3\04_Bilder\2_Bildsammlung_bunt\seasons_su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844824"/>
            <a:ext cx="434682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0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3075" name="Picture 3" descr="I:\500-vs_hs\510-volksschule\Tiger_Tom\18_L_CD_ROM\DDS_Tiger_Tom3\04_Bilder\2_Bildsammlung_bunt\seasons_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5"/>
            <a:ext cx="439603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</a:t>
            </a:r>
            <a:r>
              <a:rPr lang="de-AT"/>
              <a:t>Wien 2025 </a:t>
            </a:r>
            <a:r>
              <a:rPr lang="de-AT" dirty="0"/>
              <a:t>| www.oebv.at | Tiger Tom</a:t>
            </a:r>
          </a:p>
          <a:p>
            <a:endParaRPr lang="de-AT" dirty="0"/>
          </a:p>
        </p:txBody>
      </p:sp>
      <p:pic>
        <p:nvPicPr>
          <p:cNvPr id="4099" name="Picture 3" descr="I:\500-vs_hs\510-volksschule\Tiger_Tom\18_L_CD_ROM\DDS_Tiger_Tom3\04_Bilder\2_Bildsammlung_bunt\seasons_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3"/>
            <a:ext cx="4464496" cy="39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789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Bildschirmpräsentation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Barbara Rohringer</cp:lastModifiedBy>
  <cp:revision>13</cp:revision>
  <cp:lastPrinted>2016-11-02T10:44:11Z</cp:lastPrinted>
  <dcterms:created xsi:type="dcterms:W3CDTF">2016-07-22T08:15:20Z</dcterms:created>
  <dcterms:modified xsi:type="dcterms:W3CDTF">2025-09-29T11:40:55Z</dcterms:modified>
</cp:coreProperties>
</file>