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293" r:id="rId2"/>
    <p:sldId id="298" r:id="rId3"/>
    <p:sldId id="292" r:id="rId4"/>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107" d="100"/>
          <a:sy n="107" d="100"/>
        </p:scale>
        <p:origin x="1722" y="258"/>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C5EA7C61-9ACD-9088-D304-3E4B2815877E}"/>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69D032EE-78AE-1580-2945-B62AE25F3AFF}"/>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69E9DCD9-3A18-4F5E-ABD7-3C397279EEBD}" type="datetimeFigureOut">
              <a:rPr lang="de-AT"/>
              <a:pPr>
                <a:defRPr/>
              </a:pPr>
              <a:t>23.03.2026</a:t>
            </a:fld>
            <a:endParaRPr lang="de-AT"/>
          </a:p>
        </p:txBody>
      </p:sp>
      <p:sp>
        <p:nvSpPr>
          <p:cNvPr id="4" name="Fußzeilenplatzhalter 3">
            <a:extLst>
              <a:ext uri="{FF2B5EF4-FFF2-40B4-BE49-F238E27FC236}">
                <a16:creationId xmlns:a16="http://schemas.microsoft.com/office/drawing/2014/main" id="{5789D320-B8BB-B70B-87CC-3FF967F59F47}"/>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9C181BCF-45B5-E2E9-BBB6-2D49EEF70975}"/>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183A6BD7-CB40-435A-A5D5-FEAE8E088A78}" type="slidenum">
              <a:rPr lang="de-AT" altLang="de-DE"/>
              <a:pPr/>
              <a:t>‹Nr.›</a:t>
            </a:fld>
            <a:endParaRPr lang="de-AT"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CB4D34D8-8C85-BCDA-7DB1-EF59B709E656}"/>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7730C74C-C3C2-77BD-9B60-56FEF756AEDC}"/>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40DBE91D-D412-42A4-B90F-76069275A5D2}" type="datetimeFigureOut">
              <a:rPr lang="de-AT"/>
              <a:pPr>
                <a:defRPr/>
              </a:pPr>
              <a:t>23.03.2026</a:t>
            </a:fld>
            <a:endParaRPr lang="de-AT"/>
          </a:p>
        </p:txBody>
      </p:sp>
      <p:sp>
        <p:nvSpPr>
          <p:cNvPr id="4" name="Folienbildplatzhalter 3">
            <a:extLst>
              <a:ext uri="{FF2B5EF4-FFF2-40B4-BE49-F238E27FC236}">
                <a16:creationId xmlns:a16="http://schemas.microsoft.com/office/drawing/2014/main" id="{40222858-B1C4-4D6E-99F4-B3916BC3A021}"/>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AFDE43B1-79F3-CF2E-3D05-EFE2FCEE4658}"/>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241F18B5-EEB9-8F17-8599-C11163A00988}"/>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7EF0BCAE-4BB6-FA1D-46E8-103FE31DDEC6}"/>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56DECC42-9761-4D9C-A095-CEF7FB049C86}" type="slidenum">
              <a:rPr lang="de-AT" altLang="de-DE"/>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olienbildplatzhalter 1">
            <a:extLst>
              <a:ext uri="{FF2B5EF4-FFF2-40B4-BE49-F238E27FC236}">
                <a16:creationId xmlns:a16="http://schemas.microsoft.com/office/drawing/2014/main" id="{927E799D-BE61-3915-C39C-F70AAC79338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Notizenplatzhalter 2">
            <a:extLst>
              <a:ext uri="{FF2B5EF4-FFF2-40B4-BE49-F238E27FC236}">
                <a16:creationId xmlns:a16="http://schemas.microsoft.com/office/drawing/2014/main" id="{0550B877-A923-AC3E-C736-5DFC6738C2B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AT" altLang="de-DE"/>
          </a:p>
        </p:txBody>
      </p:sp>
      <p:sp>
        <p:nvSpPr>
          <p:cNvPr id="4" name="Foliennummernplatzhalter 3">
            <a:extLst>
              <a:ext uri="{FF2B5EF4-FFF2-40B4-BE49-F238E27FC236}">
                <a16:creationId xmlns:a16="http://schemas.microsoft.com/office/drawing/2014/main" id="{B5D101EE-6FEF-98E3-6890-CCCB31145E84}"/>
              </a:ext>
            </a:extLst>
          </p:cNvPr>
          <p:cNvSpPr>
            <a:spLocks noGrp="1"/>
          </p:cNvSpPr>
          <p:nvPr>
            <p:ph type="sldNum" sz="quarter" idx="5"/>
          </p:nvPr>
        </p:nvSpPr>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EF4B4A39-8D54-4FAB-AAEF-155A3B742F1C}" type="slidenum">
              <a:rPr lang="de-AT" altLang="de-DE"/>
              <a:pPr eaLnBrk="1" hangingPunct="1"/>
              <a:t>2</a:t>
            </a:fld>
            <a:endParaRPr lang="de-AT" altLang="de-DE"/>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1870153938"/>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64D91715-B043-B842-0BD5-EA997F334CF6}"/>
              </a:ext>
            </a:extLst>
          </p:cNvPr>
          <p:cNvSpPr>
            <a:spLocks noGrp="1"/>
          </p:cNvSpPr>
          <p:nvPr>
            <p:ph type="dt" sz="half" idx="10"/>
          </p:nvPr>
        </p:nvSpPr>
        <p:spPr/>
        <p:txBody>
          <a:bodyPr/>
          <a:lstStyle>
            <a:lvl1pPr>
              <a:defRPr/>
            </a:lvl1pPr>
          </a:lstStyle>
          <a:p>
            <a:pPr>
              <a:defRPr/>
            </a:pPr>
            <a:fld id="{5FFDDA08-362F-499B-9461-DE0699061543}" type="datetimeFigureOut">
              <a:rPr lang="de-AT"/>
              <a:pPr>
                <a:defRPr/>
              </a:pPr>
              <a:t>23.03.2026</a:t>
            </a:fld>
            <a:endParaRPr lang="de-AT"/>
          </a:p>
        </p:txBody>
      </p:sp>
      <p:sp>
        <p:nvSpPr>
          <p:cNvPr id="5" name="Fußzeilenplatzhalter 4">
            <a:extLst>
              <a:ext uri="{FF2B5EF4-FFF2-40B4-BE49-F238E27FC236}">
                <a16:creationId xmlns:a16="http://schemas.microsoft.com/office/drawing/2014/main" id="{1D633011-B258-14BC-0A29-B2954C8775DF}"/>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71DCCA00-643F-07C5-7F98-65A23A87E725}"/>
              </a:ext>
            </a:extLst>
          </p:cNvPr>
          <p:cNvSpPr>
            <a:spLocks noGrp="1"/>
          </p:cNvSpPr>
          <p:nvPr>
            <p:ph type="sldNum" sz="quarter" idx="12"/>
          </p:nvPr>
        </p:nvSpPr>
        <p:spPr/>
        <p:txBody>
          <a:bodyPr/>
          <a:lstStyle>
            <a:lvl1pPr>
              <a:defRPr/>
            </a:lvl1pPr>
          </a:lstStyle>
          <a:p>
            <a:fld id="{88AFC6B4-ABE2-4718-BAEA-A29F0CC33DA4}" type="slidenum">
              <a:rPr lang="de-AT" altLang="de-DE"/>
              <a:pPr/>
              <a:t>‹Nr.›</a:t>
            </a:fld>
            <a:endParaRPr lang="de-AT" altLang="de-DE"/>
          </a:p>
        </p:txBody>
      </p:sp>
    </p:spTree>
    <p:extLst>
      <p:ext uri="{BB962C8B-B14F-4D97-AF65-F5344CB8AC3E}">
        <p14:creationId xmlns:p14="http://schemas.microsoft.com/office/powerpoint/2010/main" val="42576099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B27B9AFC-19DF-DB51-A834-3828ABF04E49}"/>
              </a:ext>
            </a:extLst>
          </p:cNvPr>
          <p:cNvSpPr>
            <a:spLocks noGrp="1"/>
          </p:cNvSpPr>
          <p:nvPr>
            <p:ph type="dt" sz="half" idx="10"/>
          </p:nvPr>
        </p:nvSpPr>
        <p:spPr/>
        <p:txBody>
          <a:bodyPr/>
          <a:lstStyle>
            <a:lvl1pPr>
              <a:defRPr/>
            </a:lvl1pPr>
          </a:lstStyle>
          <a:p>
            <a:pPr>
              <a:defRPr/>
            </a:pPr>
            <a:fld id="{CBF43BE4-EB2D-4244-BC12-7532129B3F8C}" type="datetimeFigureOut">
              <a:rPr lang="de-AT"/>
              <a:pPr>
                <a:defRPr/>
              </a:pPr>
              <a:t>23.03.2026</a:t>
            </a:fld>
            <a:endParaRPr lang="de-AT"/>
          </a:p>
        </p:txBody>
      </p:sp>
      <p:sp>
        <p:nvSpPr>
          <p:cNvPr id="5" name="Fußzeilenplatzhalter 4">
            <a:extLst>
              <a:ext uri="{FF2B5EF4-FFF2-40B4-BE49-F238E27FC236}">
                <a16:creationId xmlns:a16="http://schemas.microsoft.com/office/drawing/2014/main" id="{6DA3931E-CD07-7819-2FF2-C4C65579C797}"/>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78DC712B-D85D-1E1B-8AAE-48D90A005E89}"/>
              </a:ext>
            </a:extLst>
          </p:cNvPr>
          <p:cNvSpPr>
            <a:spLocks noGrp="1"/>
          </p:cNvSpPr>
          <p:nvPr>
            <p:ph type="sldNum" sz="quarter" idx="12"/>
          </p:nvPr>
        </p:nvSpPr>
        <p:spPr/>
        <p:txBody>
          <a:bodyPr/>
          <a:lstStyle>
            <a:lvl1pPr>
              <a:defRPr/>
            </a:lvl1pPr>
          </a:lstStyle>
          <a:p>
            <a:fld id="{B92BF7B7-4A79-4CEB-85FE-8BBBB9A8872F}" type="slidenum">
              <a:rPr lang="de-AT" altLang="de-DE"/>
              <a:pPr/>
              <a:t>‹Nr.›</a:t>
            </a:fld>
            <a:endParaRPr lang="de-AT" altLang="de-DE"/>
          </a:p>
        </p:txBody>
      </p:sp>
    </p:spTree>
    <p:extLst>
      <p:ext uri="{BB962C8B-B14F-4D97-AF65-F5344CB8AC3E}">
        <p14:creationId xmlns:p14="http://schemas.microsoft.com/office/powerpoint/2010/main" val="15754066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6DFD3276-BA9A-F722-8D47-C1382BF16C78}"/>
              </a:ext>
            </a:extLst>
          </p:cNvPr>
          <p:cNvSpPr>
            <a:spLocks noGrp="1"/>
          </p:cNvSpPr>
          <p:nvPr>
            <p:ph type="dt" sz="half" idx="10"/>
          </p:nvPr>
        </p:nvSpPr>
        <p:spPr/>
        <p:txBody>
          <a:bodyPr/>
          <a:lstStyle>
            <a:lvl1pPr>
              <a:defRPr/>
            </a:lvl1pPr>
          </a:lstStyle>
          <a:p>
            <a:pPr>
              <a:defRPr/>
            </a:pPr>
            <a:fld id="{D3E1A634-1B22-419A-B046-177A7E77C49F}" type="datetimeFigureOut">
              <a:rPr lang="de-AT"/>
              <a:pPr>
                <a:defRPr/>
              </a:pPr>
              <a:t>23.03.2026</a:t>
            </a:fld>
            <a:endParaRPr lang="de-AT"/>
          </a:p>
        </p:txBody>
      </p:sp>
      <p:sp>
        <p:nvSpPr>
          <p:cNvPr id="5" name="Fußzeilenplatzhalter 4">
            <a:extLst>
              <a:ext uri="{FF2B5EF4-FFF2-40B4-BE49-F238E27FC236}">
                <a16:creationId xmlns:a16="http://schemas.microsoft.com/office/drawing/2014/main" id="{FDA17C0E-F972-BC30-7BE2-6D9F8819501B}"/>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92BF4894-B678-0E42-AFAC-AF34E1D13C51}"/>
              </a:ext>
            </a:extLst>
          </p:cNvPr>
          <p:cNvSpPr>
            <a:spLocks noGrp="1"/>
          </p:cNvSpPr>
          <p:nvPr>
            <p:ph type="sldNum" sz="quarter" idx="12"/>
          </p:nvPr>
        </p:nvSpPr>
        <p:spPr/>
        <p:txBody>
          <a:bodyPr/>
          <a:lstStyle>
            <a:lvl1pPr>
              <a:defRPr/>
            </a:lvl1pPr>
          </a:lstStyle>
          <a:p>
            <a:fld id="{FE93FB71-628C-4E18-B1DA-5F783DC229D7}" type="slidenum">
              <a:rPr lang="de-AT" altLang="de-DE"/>
              <a:pPr/>
              <a:t>‹Nr.›</a:t>
            </a:fld>
            <a:endParaRPr lang="de-AT" altLang="de-DE"/>
          </a:p>
        </p:txBody>
      </p:sp>
    </p:spTree>
    <p:extLst>
      <p:ext uri="{BB962C8B-B14F-4D97-AF65-F5344CB8AC3E}">
        <p14:creationId xmlns:p14="http://schemas.microsoft.com/office/powerpoint/2010/main" val="4125563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329FD072-BA0E-1072-4739-197AC4150B39}"/>
              </a:ext>
            </a:extLst>
          </p:cNvPr>
          <p:cNvSpPr>
            <a:spLocks noGrp="1"/>
          </p:cNvSpPr>
          <p:nvPr>
            <p:ph type="dt" sz="half" idx="10"/>
          </p:nvPr>
        </p:nvSpPr>
        <p:spPr/>
        <p:txBody>
          <a:bodyPr/>
          <a:lstStyle>
            <a:lvl1pPr>
              <a:defRPr/>
            </a:lvl1pPr>
          </a:lstStyle>
          <a:p>
            <a:pPr>
              <a:defRPr/>
            </a:pPr>
            <a:fld id="{72958CE5-625A-43B5-AC20-264885A51EE7}" type="datetimeFigureOut">
              <a:rPr lang="de-AT"/>
              <a:pPr>
                <a:defRPr/>
              </a:pPr>
              <a:t>23.03.2026</a:t>
            </a:fld>
            <a:endParaRPr lang="de-AT"/>
          </a:p>
        </p:txBody>
      </p:sp>
      <p:sp>
        <p:nvSpPr>
          <p:cNvPr id="5" name="Fußzeilenplatzhalter 4">
            <a:extLst>
              <a:ext uri="{FF2B5EF4-FFF2-40B4-BE49-F238E27FC236}">
                <a16:creationId xmlns:a16="http://schemas.microsoft.com/office/drawing/2014/main" id="{A7801629-6C4B-5D4D-8470-09C93856F16A}"/>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4DC0ED53-53A3-FD87-37C9-A693EBBFF6D3}"/>
              </a:ext>
            </a:extLst>
          </p:cNvPr>
          <p:cNvSpPr>
            <a:spLocks noGrp="1"/>
          </p:cNvSpPr>
          <p:nvPr>
            <p:ph type="sldNum" sz="quarter" idx="12"/>
          </p:nvPr>
        </p:nvSpPr>
        <p:spPr/>
        <p:txBody>
          <a:bodyPr/>
          <a:lstStyle>
            <a:lvl1pPr>
              <a:defRPr/>
            </a:lvl1pPr>
          </a:lstStyle>
          <a:p>
            <a:fld id="{75D6081D-BA6F-4F39-AD12-98DBC7848B24}" type="slidenum">
              <a:rPr lang="de-AT" altLang="de-DE"/>
              <a:pPr/>
              <a:t>‹Nr.›</a:t>
            </a:fld>
            <a:endParaRPr lang="de-AT" altLang="de-DE"/>
          </a:p>
        </p:txBody>
      </p:sp>
    </p:spTree>
    <p:extLst>
      <p:ext uri="{BB962C8B-B14F-4D97-AF65-F5344CB8AC3E}">
        <p14:creationId xmlns:p14="http://schemas.microsoft.com/office/powerpoint/2010/main" val="10709917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1651966D-FAA7-3124-25A0-CC3C5B253648}"/>
              </a:ext>
            </a:extLst>
          </p:cNvPr>
          <p:cNvSpPr>
            <a:spLocks noGrp="1"/>
          </p:cNvSpPr>
          <p:nvPr>
            <p:ph type="dt" sz="half" idx="10"/>
          </p:nvPr>
        </p:nvSpPr>
        <p:spPr/>
        <p:txBody>
          <a:bodyPr/>
          <a:lstStyle>
            <a:lvl1pPr>
              <a:defRPr/>
            </a:lvl1pPr>
          </a:lstStyle>
          <a:p>
            <a:pPr>
              <a:defRPr/>
            </a:pPr>
            <a:fld id="{ED326D6F-3EDA-4970-B67F-72977C01EB9E}" type="datetimeFigureOut">
              <a:rPr lang="de-AT"/>
              <a:pPr>
                <a:defRPr/>
              </a:pPr>
              <a:t>23.03.2026</a:t>
            </a:fld>
            <a:endParaRPr lang="de-AT"/>
          </a:p>
        </p:txBody>
      </p:sp>
      <p:sp>
        <p:nvSpPr>
          <p:cNvPr id="6" name="Fußzeilenplatzhalter 4">
            <a:extLst>
              <a:ext uri="{FF2B5EF4-FFF2-40B4-BE49-F238E27FC236}">
                <a16:creationId xmlns:a16="http://schemas.microsoft.com/office/drawing/2014/main" id="{65E550D8-73F0-26A4-65ED-E2C9D2660CD0}"/>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58748B3F-B867-DE22-B891-E53F4721C4DB}"/>
              </a:ext>
            </a:extLst>
          </p:cNvPr>
          <p:cNvSpPr>
            <a:spLocks noGrp="1"/>
          </p:cNvSpPr>
          <p:nvPr>
            <p:ph type="sldNum" sz="quarter" idx="12"/>
          </p:nvPr>
        </p:nvSpPr>
        <p:spPr/>
        <p:txBody>
          <a:bodyPr/>
          <a:lstStyle>
            <a:lvl1pPr>
              <a:defRPr/>
            </a:lvl1pPr>
          </a:lstStyle>
          <a:p>
            <a:fld id="{60B60F9F-528D-4385-9006-8271D7890214}" type="slidenum">
              <a:rPr lang="de-AT" altLang="de-DE"/>
              <a:pPr/>
              <a:t>‹Nr.›</a:t>
            </a:fld>
            <a:endParaRPr lang="de-AT" altLang="de-DE"/>
          </a:p>
        </p:txBody>
      </p:sp>
    </p:spTree>
    <p:extLst>
      <p:ext uri="{BB962C8B-B14F-4D97-AF65-F5344CB8AC3E}">
        <p14:creationId xmlns:p14="http://schemas.microsoft.com/office/powerpoint/2010/main" val="2322273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B2406D66-06D4-5457-95FB-DC0E75A85DEA}"/>
              </a:ext>
            </a:extLst>
          </p:cNvPr>
          <p:cNvSpPr>
            <a:spLocks noGrp="1"/>
          </p:cNvSpPr>
          <p:nvPr>
            <p:ph type="dt" sz="half" idx="10"/>
          </p:nvPr>
        </p:nvSpPr>
        <p:spPr/>
        <p:txBody>
          <a:bodyPr/>
          <a:lstStyle>
            <a:lvl1pPr>
              <a:defRPr/>
            </a:lvl1pPr>
          </a:lstStyle>
          <a:p>
            <a:pPr>
              <a:defRPr/>
            </a:pPr>
            <a:fld id="{7CD291B9-89E8-4C6A-886B-A051E15E8809}" type="datetimeFigureOut">
              <a:rPr lang="de-AT"/>
              <a:pPr>
                <a:defRPr/>
              </a:pPr>
              <a:t>23.03.2026</a:t>
            </a:fld>
            <a:endParaRPr lang="de-AT"/>
          </a:p>
        </p:txBody>
      </p:sp>
      <p:sp>
        <p:nvSpPr>
          <p:cNvPr id="8" name="Fußzeilenplatzhalter 4">
            <a:extLst>
              <a:ext uri="{FF2B5EF4-FFF2-40B4-BE49-F238E27FC236}">
                <a16:creationId xmlns:a16="http://schemas.microsoft.com/office/drawing/2014/main" id="{171D1C69-40C0-A8BC-126B-C49D8D83B360}"/>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199E7ABE-3862-4372-5156-DAFABBC02512}"/>
              </a:ext>
            </a:extLst>
          </p:cNvPr>
          <p:cNvSpPr>
            <a:spLocks noGrp="1"/>
          </p:cNvSpPr>
          <p:nvPr>
            <p:ph type="sldNum" sz="quarter" idx="12"/>
          </p:nvPr>
        </p:nvSpPr>
        <p:spPr/>
        <p:txBody>
          <a:bodyPr/>
          <a:lstStyle>
            <a:lvl1pPr>
              <a:defRPr/>
            </a:lvl1pPr>
          </a:lstStyle>
          <a:p>
            <a:fld id="{4446A01D-C60A-4C58-AB5B-A9F6188F582E}" type="slidenum">
              <a:rPr lang="de-AT" altLang="de-DE"/>
              <a:pPr/>
              <a:t>‹Nr.›</a:t>
            </a:fld>
            <a:endParaRPr lang="de-AT" altLang="de-DE"/>
          </a:p>
        </p:txBody>
      </p:sp>
    </p:spTree>
    <p:extLst>
      <p:ext uri="{BB962C8B-B14F-4D97-AF65-F5344CB8AC3E}">
        <p14:creationId xmlns:p14="http://schemas.microsoft.com/office/powerpoint/2010/main" val="25610940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6EF94BF9-84E3-A729-2A61-5787DF82F1AA}"/>
              </a:ext>
            </a:extLst>
          </p:cNvPr>
          <p:cNvSpPr>
            <a:spLocks noGrp="1"/>
          </p:cNvSpPr>
          <p:nvPr>
            <p:ph type="dt" sz="half" idx="10"/>
          </p:nvPr>
        </p:nvSpPr>
        <p:spPr/>
        <p:txBody>
          <a:bodyPr/>
          <a:lstStyle>
            <a:lvl1pPr>
              <a:defRPr/>
            </a:lvl1pPr>
          </a:lstStyle>
          <a:p>
            <a:pPr>
              <a:defRPr/>
            </a:pPr>
            <a:fld id="{1851C1CF-445B-4B1D-91C5-109C1E83B84C}" type="datetimeFigureOut">
              <a:rPr lang="de-AT"/>
              <a:pPr>
                <a:defRPr/>
              </a:pPr>
              <a:t>23.03.2026</a:t>
            </a:fld>
            <a:endParaRPr lang="de-AT"/>
          </a:p>
        </p:txBody>
      </p:sp>
      <p:sp>
        <p:nvSpPr>
          <p:cNvPr id="4" name="Fußzeilenplatzhalter 4">
            <a:extLst>
              <a:ext uri="{FF2B5EF4-FFF2-40B4-BE49-F238E27FC236}">
                <a16:creationId xmlns:a16="http://schemas.microsoft.com/office/drawing/2014/main" id="{22DF7C75-387A-4EE8-FC6E-A8BE9FD5B71C}"/>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8EA50C65-D5A0-23CD-F30E-EB9DAC2626F3}"/>
              </a:ext>
            </a:extLst>
          </p:cNvPr>
          <p:cNvSpPr>
            <a:spLocks noGrp="1"/>
          </p:cNvSpPr>
          <p:nvPr>
            <p:ph type="sldNum" sz="quarter" idx="12"/>
          </p:nvPr>
        </p:nvSpPr>
        <p:spPr/>
        <p:txBody>
          <a:bodyPr/>
          <a:lstStyle>
            <a:lvl1pPr>
              <a:defRPr/>
            </a:lvl1pPr>
          </a:lstStyle>
          <a:p>
            <a:fld id="{39F4649C-9700-48AD-BD22-37AA00ACB1B2}" type="slidenum">
              <a:rPr lang="de-AT" altLang="de-DE"/>
              <a:pPr/>
              <a:t>‹Nr.›</a:t>
            </a:fld>
            <a:endParaRPr lang="de-AT" altLang="de-DE"/>
          </a:p>
        </p:txBody>
      </p:sp>
    </p:spTree>
    <p:extLst>
      <p:ext uri="{BB962C8B-B14F-4D97-AF65-F5344CB8AC3E}">
        <p14:creationId xmlns:p14="http://schemas.microsoft.com/office/powerpoint/2010/main" val="5187115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F09707E9-C732-E704-AA8B-FAB42C238EB7}"/>
              </a:ext>
            </a:extLst>
          </p:cNvPr>
          <p:cNvSpPr>
            <a:spLocks noGrp="1"/>
          </p:cNvSpPr>
          <p:nvPr>
            <p:ph type="dt" sz="half" idx="10"/>
          </p:nvPr>
        </p:nvSpPr>
        <p:spPr/>
        <p:txBody>
          <a:bodyPr/>
          <a:lstStyle>
            <a:lvl1pPr>
              <a:defRPr/>
            </a:lvl1pPr>
          </a:lstStyle>
          <a:p>
            <a:pPr>
              <a:defRPr/>
            </a:pPr>
            <a:fld id="{2020B9A2-8223-4A4D-B59E-32AFCA972A8A}" type="datetimeFigureOut">
              <a:rPr lang="de-AT"/>
              <a:pPr>
                <a:defRPr/>
              </a:pPr>
              <a:t>23.03.2026</a:t>
            </a:fld>
            <a:endParaRPr lang="de-AT"/>
          </a:p>
        </p:txBody>
      </p:sp>
      <p:sp>
        <p:nvSpPr>
          <p:cNvPr id="3" name="Fußzeilenplatzhalter 4">
            <a:extLst>
              <a:ext uri="{FF2B5EF4-FFF2-40B4-BE49-F238E27FC236}">
                <a16:creationId xmlns:a16="http://schemas.microsoft.com/office/drawing/2014/main" id="{D1937BA2-D29F-59A3-4F41-CEFC24229B99}"/>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073FAA72-243B-13E2-3659-1183E40AA9A4}"/>
              </a:ext>
            </a:extLst>
          </p:cNvPr>
          <p:cNvSpPr>
            <a:spLocks noGrp="1"/>
          </p:cNvSpPr>
          <p:nvPr>
            <p:ph type="sldNum" sz="quarter" idx="12"/>
          </p:nvPr>
        </p:nvSpPr>
        <p:spPr/>
        <p:txBody>
          <a:bodyPr/>
          <a:lstStyle>
            <a:lvl1pPr>
              <a:defRPr/>
            </a:lvl1pPr>
          </a:lstStyle>
          <a:p>
            <a:fld id="{C85D9811-E17B-441F-BBBB-FF7FD95683DD}" type="slidenum">
              <a:rPr lang="de-AT" altLang="de-DE"/>
              <a:pPr/>
              <a:t>‹Nr.›</a:t>
            </a:fld>
            <a:endParaRPr lang="de-AT" altLang="de-DE"/>
          </a:p>
        </p:txBody>
      </p:sp>
    </p:spTree>
    <p:extLst>
      <p:ext uri="{BB962C8B-B14F-4D97-AF65-F5344CB8AC3E}">
        <p14:creationId xmlns:p14="http://schemas.microsoft.com/office/powerpoint/2010/main" val="8627413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966C3C21-D54A-1F04-BD62-04210A5A310C}"/>
              </a:ext>
            </a:extLst>
          </p:cNvPr>
          <p:cNvSpPr>
            <a:spLocks noGrp="1"/>
          </p:cNvSpPr>
          <p:nvPr>
            <p:ph type="dt" sz="half" idx="10"/>
          </p:nvPr>
        </p:nvSpPr>
        <p:spPr/>
        <p:txBody>
          <a:bodyPr/>
          <a:lstStyle>
            <a:lvl1pPr>
              <a:defRPr/>
            </a:lvl1pPr>
          </a:lstStyle>
          <a:p>
            <a:pPr>
              <a:defRPr/>
            </a:pPr>
            <a:fld id="{B7DFC6A4-F001-43A5-B9C0-787608C1C38A}" type="datetimeFigureOut">
              <a:rPr lang="de-AT"/>
              <a:pPr>
                <a:defRPr/>
              </a:pPr>
              <a:t>23.03.2026</a:t>
            </a:fld>
            <a:endParaRPr lang="de-AT"/>
          </a:p>
        </p:txBody>
      </p:sp>
      <p:sp>
        <p:nvSpPr>
          <p:cNvPr id="6" name="Fußzeilenplatzhalter 4">
            <a:extLst>
              <a:ext uri="{FF2B5EF4-FFF2-40B4-BE49-F238E27FC236}">
                <a16:creationId xmlns:a16="http://schemas.microsoft.com/office/drawing/2014/main" id="{6A2E339A-98E0-2D18-D27A-3194D1C43F4F}"/>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C2DC76DE-461C-4992-DFC2-665368038B2F}"/>
              </a:ext>
            </a:extLst>
          </p:cNvPr>
          <p:cNvSpPr>
            <a:spLocks noGrp="1"/>
          </p:cNvSpPr>
          <p:nvPr>
            <p:ph type="sldNum" sz="quarter" idx="12"/>
          </p:nvPr>
        </p:nvSpPr>
        <p:spPr/>
        <p:txBody>
          <a:bodyPr/>
          <a:lstStyle>
            <a:lvl1pPr>
              <a:defRPr/>
            </a:lvl1pPr>
          </a:lstStyle>
          <a:p>
            <a:fld id="{3B405B83-D9B8-49D1-A0D0-8EB09E5428B6}" type="slidenum">
              <a:rPr lang="de-AT" altLang="de-DE"/>
              <a:pPr/>
              <a:t>‹Nr.›</a:t>
            </a:fld>
            <a:endParaRPr lang="de-AT" altLang="de-DE"/>
          </a:p>
        </p:txBody>
      </p:sp>
    </p:spTree>
    <p:extLst>
      <p:ext uri="{BB962C8B-B14F-4D97-AF65-F5344CB8AC3E}">
        <p14:creationId xmlns:p14="http://schemas.microsoft.com/office/powerpoint/2010/main" val="40849520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CF387DC1-6460-C361-1F23-810EB766EBE1}"/>
              </a:ext>
            </a:extLst>
          </p:cNvPr>
          <p:cNvSpPr>
            <a:spLocks noGrp="1"/>
          </p:cNvSpPr>
          <p:nvPr>
            <p:ph type="dt" sz="half" idx="10"/>
          </p:nvPr>
        </p:nvSpPr>
        <p:spPr/>
        <p:txBody>
          <a:bodyPr/>
          <a:lstStyle>
            <a:lvl1pPr>
              <a:defRPr/>
            </a:lvl1pPr>
          </a:lstStyle>
          <a:p>
            <a:pPr>
              <a:defRPr/>
            </a:pPr>
            <a:fld id="{B16FB540-8519-4E4D-88A1-1E1757033193}" type="datetimeFigureOut">
              <a:rPr lang="de-AT"/>
              <a:pPr>
                <a:defRPr/>
              </a:pPr>
              <a:t>23.03.2026</a:t>
            </a:fld>
            <a:endParaRPr lang="de-AT"/>
          </a:p>
        </p:txBody>
      </p:sp>
      <p:sp>
        <p:nvSpPr>
          <p:cNvPr id="6" name="Fußzeilenplatzhalter 4">
            <a:extLst>
              <a:ext uri="{FF2B5EF4-FFF2-40B4-BE49-F238E27FC236}">
                <a16:creationId xmlns:a16="http://schemas.microsoft.com/office/drawing/2014/main" id="{CA34C6ED-E6CF-F415-1784-FAC8846B9884}"/>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C71F43E2-94D2-452A-A739-2A3C70890066}"/>
              </a:ext>
            </a:extLst>
          </p:cNvPr>
          <p:cNvSpPr>
            <a:spLocks noGrp="1"/>
          </p:cNvSpPr>
          <p:nvPr>
            <p:ph type="sldNum" sz="quarter" idx="12"/>
          </p:nvPr>
        </p:nvSpPr>
        <p:spPr/>
        <p:txBody>
          <a:bodyPr/>
          <a:lstStyle>
            <a:lvl1pPr>
              <a:defRPr/>
            </a:lvl1pPr>
          </a:lstStyle>
          <a:p>
            <a:fld id="{420D4881-F87B-47B8-A212-1299F3234407}" type="slidenum">
              <a:rPr lang="de-AT" altLang="de-DE"/>
              <a:pPr/>
              <a:t>‹Nr.›</a:t>
            </a:fld>
            <a:endParaRPr lang="de-AT" altLang="de-DE"/>
          </a:p>
        </p:txBody>
      </p:sp>
    </p:spTree>
    <p:extLst>
      <p:ext uri="{BB962C8B-B14F-4D97-AF65-F5344CB8AC3E}">
        <p14:creationId xmlns:p14="http://schemas.microsoft.com/office/powerpoint/2010/main" val="9440983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5B70ED27-7F10-148D-C64F-7BC136AE4AEE}"/>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5875" y="0"/>
            <a:ext cx="9159875"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0981DC48-E884-E641-5FF0-126D4B99F772}"/>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92F3AE5A-C98A-F8D4-239B-2FC6926EC8F5}"/>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0EF1ACBB-D247-B5CA-C9F1-14A4CB753196}"/>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F3C73B1B-7423-47FF-BAFB-8B358B0FF12B}" type="datetimeFigureOut">
              <a:rPr lang="de-AT"/>
              <a:pPr>
                <a:defRPr/>
              </a:pPr>
              <a:t>23.03.2026</a:t>
            </a:fld>
            <a:endParaRPr lang="de-AT"/>
          </a:p>
        </p:txBody>
      </p:sp>
      <p:sp>
        <p:nvSpPr>
          <p:cNvPr id="5" name="Fußzeilenplatzhalter 4">
            <a:extLst>
              <a:ext uri="{FF2B5EF4-FFF2-40B4-BE49-F238E27FC236}">
                <a16:creationId xmlns:a16="http://schemas.microsoft.com/office/drawing/2014/main" id="{C7C56A07-E055-7E01-178D-12C8C708086F}"/>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29CDFC7A-2991-410D-7AE7-7285DD45769D}"/>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DC66E912-B948-4BEA-9A7E-B189F40297A9}" type="slidenum">
              <a:rPr lang="de-AT" altLang="de-DE"/>
              <a:pPr/>
              <a:t>‹Nr.›</a:t>
            </a:fld>
            <a:endParaRPr lang="de-AT" altLang="de-DE"/>
          </a:p>
        </p:txBody>
      </p:sp>
      <p:pic>
        <p:nvPicPr>
          <p:cNvPr id="1032" name="Picture 19">
            <a:extLst>
              <a:ext uri="{FF2B5EF4-FFF2-40B4-BE49-F238E27FC236}">
                <a16:creationId xmlns:a16="http://schemas.microsoft.com/office/drawing/2014/main" id="{273DEBFD-8FD3-B430-F09E-5CE1C4DCF1B6}"/>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0"/>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9">
            <a:extLst>
              <a:ext uri="{FF2B5EF4-FFF2-40B4-BE49-F238E27FC236}">
                <a16:creationId xmlns:a16="http://schemas.microsoft.com/office/drawing/2014/main" id="{B69D8555-467A-8DB7-A5BF-A761A08DFFA1}"/>
              </a:ext>
            </a:extLst>
          </p:cNvPr>
          <p:cNvPicPr preferRelativeResize="0">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5875" y="566738"/>
            <a:ext cx="9159875" cy="5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a:extLst>
              <a:ext uri="{FF2B5EF4-FFF2-40B4-BE49-F238E27FC236}">
                <a16:creationId xmlns:a16="http://schemas.microsoft.com/office/drawing/2014/main" id="{BAF8B3DD-A920-2C7B-D038-CB0B640F17E3}"/>
              </a:ext>
            </a:extLst>
          </p:cNvPr>
          <p:cNvPicPr preferRelativeResize="0">
            <a:picLocks noChangeArrowheads="1"/>
          </p:cNvPicPr>
          <p:nvPr/>
        </p:nvPicPr>
        <p:blipFill>
          <a:blip r:embed="rId15"/>
          <a:stretch>
            <a:fillRect/>
          </a:stretch>
        </p:blipFill>
        <p:spPr bwMode="auto">
          <a:xfrm>
            <a:off x="-15875" y="6629400"/>
            <a:ext cx="9159875" cy="255588"/>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a:extLst>
              <a:ext uri="{FF2B5EF4-FFF2-40B4-BE49-F238E27FC236}">
                <a16:creationId xmlns:a16="http://schemas.microsoft.com/office/drawing/2014/main" id="{2A8D3147-0F84-5700-8227-4D8B5932DD69}"/>
              </a:ext>
            </a:extLst>
          </p:cNvPr>
          <p:cNvSpPr>
            <a:spLocks noChangeArrowheads="1"/>
          </p:cNvSpPr>
          <p:nvPr/>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2026</a:t>
            </a:r>
          </a:p>
        </p:txBody>
      </p:sp>
      <p:pic>
        <p:nvPicPr>
          <p:cNvPr id="1036" name="Picture 13" descr="I:\500-vs_hs\Aushilfen\___Carina\Unterwegs\uw1_schriftzug_weiss.gif">
            <a:extLst>
              <a:ext uri="{FF2B5EF4-FFF2-40B4-BE49-F238E27FC236}">
                <a16:creationId xmlns:a16="http://schemas.microsoft.com/office/drawing/2014/main" id="{C704C7F6-E235-5E72-BB6B-DAE8F3C83E1E}"/>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74714888-630D-1D03-EA20-9C6BE9717425}"/>
              </a:ext>
            </a:extLst>
          </p:cNvPr>
          <p:cNvSpPr txBox="1">
            <a:spLocks noChangeArrowheads="1"/>
          </p:cNvSpPr>
          <p:nvPr userDrawn="1"/>
        </p:nvSpPr>
        <p:spPr bwMode="auto">
          <a:xfrm>
            <a:off x="1835150" y="-128588"/>
            <a:ext cx="484188" cy="831851"/>
          </a:xfrm>
          <a:prstGeom prst="rect">
            <a:avLst/>
          </a:prstGeom>
          <a:noFill/>
          <a:ln>
            <a:noFill/>
          </a:ln>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dirty="0">
                <a:solidFill>
                  <a:schemeClr val="bg1"/>
                </a:solidFill>
                <a:latin typeface="PoloBasisTB" pitchFamily="50" charset="0"/>
              </a:rPr>
              <a:t>4</a:t>
            </a:r>
          </a:p>
        </p:txBody>
      </p:sp>
    </p:spTree>
  </p:cSld>
  <p:clrMap bg1="lt1" tx1="dk1" bg2="lt2" tx2="dk2" accent1="accent1" accent2="accent2" accent3="accent3" accent4="accent4" accent5="accent5" accent6="accent6" hlink="hlink" folHlink="folHlink"/>
  <p:sldLayoutIdLst>
    <p:sldLayoutId id="2147484139" r:id="rId1"/>
    <p:sldLayoutId id="2147484129" r:id="rId2"/>
    <p:sldLayoutId id="2147484130" r:id="rId3"/>
    <p:sldLayoutId id="2147484131" r:id="rId4"/>
    <p:sldLayoutId id="2147484132" r:id="rId5"/>
    <p:sldLayoutId id="2147484133" r:id="rId6"/>
    <p:sldLayoutId id="2147484134" r:id="rId7"/>
    <p:sldLayoutId id="2147484135" r:id="rId8"/>
    <p:sldLayoutId id="2147484136" r:id="rId9"/>
    <p:sldLayoutId id="2147484137" r:id="rId10"/>
    <p:sldLayoutId id="2147484138"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el 1">
            <a:extLst>
              <a:ext uri="{FF2B5EF4-FFF2-40B4-BE49-F238E27FC236}">
                <a16:creationId xmlns:a16="http://schemas.microsoft.com/office/drawing/2014/main" id="{262811F5-093E-1D30-188B-C142A1BB71CD}"/>
              </a:ext>
            </a:extLst>
          </p:cNvPr>
          <p:cNvSpPr>
            <a:spLocks noGrp="1"/>
          </p:cNvSpPr>
          <p:nvPr>
            <p:ph type="title"/>
          </p:nvPr>
        </p:nvSpPr>
        <p:spPr>
          <a:xfrm>
            <a:off x="457200" y="1006475"/>
            <a:ext cx="8229600" cy="676275"/>
          </a:xfrm>
        </p:spPr>
        <p:txBody>
          <a:bodyPr/>
          <a:lstStyle/>
          <a:p>
            <a:r>
              <a:rPr lang="de-AT" altLang="de-DE"/>
              <a:t>China</a:t>
            </a:r>
          </a:p>
        </p:txBody>
      </p:sp>
      <p:pic>
        <p:nvPicPr>
          <p:cNvPr id="3075" name="Picture 3" descr="C:\Users\aushilfe.nms\Downloads\Fotolia_11581518_M.jpg">
            <a:extLst>
              <a:ext uri="{FF2B5EF4-FFF2-40B4-BE49-F238E27FC236}">
                <a16:creationId xmlns:a16="http://schemas.microsoft.com/office/drawing/2014/main" id="{6FE2A526-882E-B042-3C00-CFEF75F345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350" y="1749425"/>
            <a:ext cx="6264275" cy="469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3075"/>
                                        </p:tgtEl>
                                        <p:attrNameLst>
                                          <p:attrName>style.visibility</p:attrName>
                                        </p:attrNameLst>
                                      </p:cBhvr>
                                      <p:to>
                                        <p:strVal val="visible"/>
                                      </p:to>
                                    </p:set>
                                    <p:animEffect transition="in" filter="fade">
                                      <p:cBhvr>
                                        <p:cTn id="7" dur="1000"/>
                                        <p:tgtEl>
                                          <p:spTgt spid="3075"/>
                                        </p:tgtEl>
                                      </p:cBhvr>
                                    </p:animEffect>
                                    <p:anim calcmode="lin" valueType="num">
                                      <p:cBhvr>
                                        <p:cTn id="8" dur="1000" fill="hold"/>
                                        <p:tgtEl>
                                          <p:spTgt spid="3075"/>
                                        </p:tgtEl>
                                        <p:attrNameLst>
                                          <p:attrName>ppt_x</p:attrName>
                                        </p:attrNameLst>
                                      </p:cBhvr>
                                      <p:tavLst>
                                        <p:tav tm="0">
                                          <p:val>
                                            <p:strVal val="#ppt_x"/>
                                          </p:val>
                                        </p:tav>
                                        <p:tav tm="100000">
                                          <p:val>
                                            <p:strVal val="#ppt_x"/>
                                          </p:val>
                                        </p:tav>
                                      </p:tavLst>
                                    </p:anim>
                                    <p:anim calcmode="lin" valueType="num">
                                      <p:cBhvr>
                                        <p:cTn id="9" dur="1000" fill="hold"/>
                                        <p:tgtEl>
                                          <p:spTgt spid="307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feld 1">
            <a:extLst>
              <a:ext uri="{FF2B5EF4-FFF2-40B4-BE49-F238E27FC236}">
                <a16:creationId xmlns:a16="http://schemas.microsoft.com/office/drawing/2014/main" id="{ABA3C889-B906-0BCD-372C-E43EFCAE42E8}"/>
              </a:ext>
            </a:extLst>
          </p:cNvPr>
          <p:cNvSpPr txBox="1">
            <a:spLocks noChangeArrowheads="1"/>
          </p:cNvSpPr>
          <p:nvPr/>
        </p:nvSpPr>
        <p:spPr bwMode="auto">
          <a:xfrm>
            <a:off x="323850" y="922338"/>
            <a:ext cx="237648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4000">
                <a:solidFill>
                  <a:schemeClr val="tx1"/>
                </a:solidFill>
                <a:latin typeface="Calibri" panose="020F0502020204030204" pitchFamily="34" charset="0"/>
              </a:rPr>
              <a:t>Steckbrief</a:t>
            </a:r>
          </a:p>
        </p:txBody>
      </p:sp>
      <p:sp>
        <p:nvSpPr>
          <p:cNvPr id="4099" name="Textfeld 2">
            <a:extLst>
              <a:ext uri="{FF2B5EF4-FFF2-40B4-BE49-F238E27FC236}">
                <a16:creationId xmlns:a16="http://schemas.microsoft.com/office/drawing/2014/main" id="{4B946EC4-34E6-7859-B2DB-F94E7FA33165}"/>
              </a:ext>
            </a:extLst>
          </p:cNvPr>
          <p:cNvSpPr txBox="1">
            <a:spLocks noChangeArrowheads="1"/>
          </p:cNvSpPr>
          <p:nvPr/>
        </p:nvSpPr>
        <p:spPr bwMode="auto">
          <a:xfrm>
            <a:off x="323850" y="1844675"/>
            <a:ext cx="27352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400">
                <a:solidFill>
                  <a:schemeClr val="tx1"/>
                </a:solidFill>
                <a:latin typeface="Calibri" panose="020F0502020204030204" pitchFamily="34" charset="0"/>
              </a:rPr>
              <a:t>Hauptstadt:</a:t>
            </a:r>
            <a:endParaRPr lang="de-AT" altLang="de-DE" sz="2400" b="0">
              <a:solidFill>
                <a:schemeClr val="tx1"/>
              </a:solidFill>
              <a:latin typeface="Calibri" panose="020F0502020204030204" pitchFamily="34" charset="0"/>
            </a:endParaRPr>
          </a:p>
        </p:txBody>
      </p:sp>
      <p:sp>
        <p:nvSpPr>
          <p:cNvPr id="4100" name="Textfeld 5">
            <a:extLst>
              <a:ext uri="{FF2B5EF4-FFF2-40B4-BE49-F238E27FC236}">
                <a16:creationId xmlns:a16="http://schemas.microsoft.com/office/drawing/2014/main" id="{87F8D228-8C92-A99A-59DC-3E339579B09D}"/>
              </a:ext>
            </a:extLst>
          </p:cNvPr>
          <p:cNvSpPr txBox="1">
            <a:spLocks noChangeArrowheads="1"/>
          </p:cNvSpPr>
          <p:nvPr/>
        </p:nvSpPr>
        <p:spPr bwMode="auto">
          <a:xfrm>
            <a:off x="323850" y="2524125"/>
            <a:ext cx="28797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400">
                <a:solidFill>
                  <a:schemeClr val="tx1"/>
                </a:solidFill>
                <a:latin typeface="Calibri" panose="020F0502020204030204" pitchFamily="34" charset="0"/>
              </a:rPr>
              <a:t>bekannte Städte:</a:t>
            </a:r>
          </a:p>
        </p:txBody>
      </p:sp>
      <p:sp>
        <p:nvSpPr>
          <p:cNvPr id="4101" name="Textfeld 6">
            <a:extLst>
              <a:ext uri="{FF2B5EF4-FFF2-40B4-BE49-F238E27FC236}">
                <a16:creationId xmlns:a16="http://schemas.microsoft.com/office/drawing/2014/main" id="{E953714C-B26E-7B58-A638-A0D4C78363D9}"/>
              </a:ext>
            </a:extLst>
          </p:cNvPr>
          <p:cNvSpPr txBox="1">
            <a:spLocks noChangeArrowheads="1"/>
          </p:cNvSpPr>
          <p:nvPr/>
        </p:nvSpPr>
        <p:spPr bwMode="auto">
          <a:xfrm>
            <a:off x="323850" y="3213100"/>
            <a:ext cx="28797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400">
                <a:solidFill>
                  <a:schemeClr val="tx1"/>
                </a:solidFill>
                <a:latin typeface="Calibri" panose="020F0502020204030204" pitchFamily="34" charset="0"/>
              </a:rPr>
              <a:t>Währung:</a:t>
            </a:r>
          </a:p>
        </p:txBody>
      </p:sp>
      <p:sp>
        <p:nvSpPr>
          <p:cNvPr id="4102" name="Textfeld 7">
            <a:extLst>
              <a:ext uri="{FF2B5EF4-FFF2-40B4-BE49-F238E27FC236}">
                <a16:creationId xmlns:a16="http://schemas.microsoft.com/office/drawing/2014/main" id="{CDA2BEF6-FAFF-6F69-EF39-72520F273ECC}"/>
              </a:ext>
            </a:extLst>
          </p:cNvPr>
          <p:cNvSpPr txBox="1">
            <a:spLocks noChangeArrowheads="1"/>
          </p:cNvSpPr>
          <p:nvPr/>
        </p:nvSpPr>
        <p:spPr bwMode="auto">
          <a:xfrm>
            <a:off x="323850" y="3892550"/>
            <a:ext cx="28082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400">
                <a:solidFill>
                  <a:schemeClr val="tx1"/>
                </a:solidFill>
                <a:latin typeface="Calibri" panose="020F0502020204030204" pitchFamily="34" charset="0"/>
              </a:rPr>
              <a:t>Wirtschaftsform:</a:t>
            </a:r>
          </a:p>
        </p:txBody>
      </p:sp>
      <p:sp>
        <p:nvSpPr>
          <p:cNvPr id="4103" name="Textfeld 8">
            <a:extLst>
              <a:ext uri="{FF2B5EF4-FFF2-40B4-BE49-F238E27FC236}">
                <a16:creationId xmlns:a16="http://schemas.microsoft.com/office/drawing/2014/main" id="{C8CB9607-32AB-DF0F-EC8F-D3884010888E}"/>
              </a:ext>
            </a:extLst>
          </p:cNvPr>
          <p:cNvSpPr txBox="1">
            <a:spLocks noChangeArrowheads="1"/>
          </p:cNvSpPr>
          <p:nvPr/>
        </p:nvSpPr>
        <p:spPr bwMode="auto">
          <a:xfrm>
            <a:off x="323850" y="4613275"/>
            <a:ext cx="28797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400">
                <a:solidFill>
                  <a:schemeClr val="tx1"/>
                </a:solidFill>
                <a:latin typeface="Calibri" panose="020F0502020204030204" pitchFamily="34" charset="0"/>
              </a:rPr>
              <a:t>Bevölkerung:</a:t>
            </a:r>
          </a:p>
        </p:txBody>
      </p:sp>
      <p:sp>
        <p:nvSpPr>
          <p:cNvPr id="4104" name="Textfeld 9">
            <a:extLst>
              <a:ext uri="{FF2B5EF4-FFF2-40B4-BE49-F238E27FC236}">
                <a16:creationId xmlns:a16="http://schemas.microsoft.com/office/drawing/2014/main" id="{794E1C5C-3666-5A96-1FF7-82F492258BF8}"/>
              </a:ext>
            </a:extLst>
          </p:cNvPr>
          <p:cNvSpPr txBox="1">
            <a:spLocks noChangeArrowheads="1"/>
          </p:cNvSpPr>
          <p:nvPr/>
        </p:nvSpPr>
        <p:spPr bwMode="auto">
          <a:xfrm>
            <a:off x="323850" y="5343525"/>
            <a:ext cx="37433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400">
                <a:solidFill>
                  <a:schemeClr val="tx1"/>
                </a:solidFill>
                <a:latin typeface="Calibri" panose="020F0502020204030204" pitchFamily="34" charset="0"/>
              </a:rPr>
              <a:t>Sehenswürdigkeiten:</a:t>
            </a:r>
          </a:p>
        </p:txBody>
      </p:sp>
      <p:sp>
        <p:nvSpPr>
          <p:cNvPr id="11" name="Textfeld 10">
            <a:extLst>
              <a:ext uri="{FF2B5EF4-FFF2-40B4-BE49-F238E27FC236}">
                <a16:creationId xmlns:a16="http://schemas.microsoft.com/office/drawing/2014/main" id="{1C1DBB5C-B0D9-9BBE-BDC0-11F0724AC577}"/>
              </a:ext>
            </a:extLst>
          </p:cNvPr>
          <p:cNvSpPr txBox="1">
            <a:spLocks noChangeArrowheads="1"/>
          </p:cNvSpPr>
          <p:nvPr/>
        </p:nvSpPr>
        <p:spPr bwMode="auto">
          <a:xfrm>
            <a:off x="3816350" y="1844675"/>
            <a:ext cx="27003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000" b="0">
                <a:solidFill>
                  <a:schemeClr val="tx1"/>
                </a:solidFill>
                <a:latin typeface="Calibri" panose="020F0502020204030204" pitchFamily="34" charset="0"/>
              </a:rPr>
              <a:t>Peking (Beijing)</a:t>
            </a:r>
          </a:p>
        </p:txBody>
      </p:sp>
      <p:sp>
        <p:nvSpPr>
          <p:cNvPr id="12" name="Textfeld 11">
            <a:extLst>
              <a:ext uri="{FF2B5EF4-FFF2-40B4-BE49-F238E27FC236}">
                <a16:creationId xmlns:a16="http://schemas.microsoft.com/office/drawing/2014/main" id="{236AF22F-0345-CD1E-1052-7C5E46647038}"/>
              </a:ext>
            </a:extLst>
          </p:cNvPr>
          <p:cNvSpPr txBox="1">
            <a:spLocks noChangeArrowheads="1"/>
          </p:cNvSpPr>
          <p:nvPr/>
        </p:nvSpPr>
        <p:spPr bwMode="auto">
          <a:xfrm>
            <a:off x="3851275" y="2524125"/>
            <a:ext cx="352901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000" b="0">
                <a:solidFill>
                  <a:schemeClr val="tx1"/>
                </a:solidFill>
                <a:latin typeface="Calibri" panose="020F0502020204030204" pitchFamily="34" charset="0"/>
              </a:rPr>
              <a:t>Shanghai, Hongkong, Kanton …</a:t>
            </a:r>
          </a:p>
        </p:txBody>
      </p:sp>
      <p:sp>
        <p:nvSpPr>
          <p:cNvPr id="13" name="Textfeld 12">
            <a:extLst>
              <a:ext uri="{FF2B5EF4-FFF2-40B4-BE49-F238E27FC236}">
                <a16:creationId xmlns:a16="http://schemas.microsoft.com/office/drawing/2014/main" id="{63422635-8333-AD54-ABF1-B58CD321E78D}"/>
              </a:ext>
            </a:extLst>
          </p:cNvPr>
          <p:cNvSpPr txBox="1">
            <a:spLocks noChangeArrowheads="1"/>
          </p:cNvSpPr>
          <p:nvPr/>
        </p:nvSpPr>
        <p:spPr bwMode="auto">
          <a:xfrm>
            <a:off x="3851275" y="3213100"/>
            <a:ext cx="13684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000" b="0">
                <a:solidFill>
                  <a:schemeClr val="tx1"/>
                </a:solidFill>
                <a:latin typeface="Calibri" panose="020F0502020204030204" pitchFamily="34" charset="0"/>
              </a:rPr>
              <a:t>Yuan</a:t>
            </a:r>
          </a:p>
        </p:txBody>
      </p:sp>
      <p:sp>
        <p:nvSpPr>
          <p:cNvPr id="14" name="Textfeld 13">
            <a:extLst>
              <a:ext uri="{FF2B5EF4-FFF2-40B4-BE49-F238E27FC236}">
                <a16:creationId xmlns:a16="http://schemas.microsoft.com/office/drawing/2014/main" id="{74A6C612-C941-8BC5-FEC0-0E7C28155BE4}"/>
              </a:ext>
            </a:extLst>
          </p:cNvPr>
          <p:cNvSpPr txBox="1">
            <a:spLocks noChangeArrowheads="1"/>
          </p:cNvSpPr>
          <p:nvPr/>
        </p:nvSpPr>
        <p:spPr bwMode="auto">
          <a:xfrm>
            <a:off x="3924300" y="3924300"/>
            <a:ext cx="36718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000" b="0">
                <a:solidFill>
                  <a:schemeClr val="tx1"/>
                </a:solidFill>
                <a:latin typeface="Calibri" panose="020F0502020204030204" pitchFamily="34" charset="0"/>
              </a:rPr>
              <a:t>sozialistische Marktwirtschaft</a:t>
            </a:r>
          </a:p>
        </p:txBody>
      </p:sp>
      <p:sp>
        <p:nvSpPr>
          <p:cNvPr id="15" name="Textfeld 14">
            <a:extLst>
              <a:ext uri="{FF2B5EF4-FFF2-40B4-BE49-F238E27FC236}">
                <a16:creationId xmlns:a16="http://schemas.microsoft.com/office/drawing/2014/main" id="{6090454C-9FFF-8536-8DBB-11D6AAD9E91D}"/>
              </a:ext>
            </a:extLst>
          </p:cNvPr>
          <p:cNvSpPr txBox="1">
            <a:spLocks noChangeArrowheads="1"/>
          </p:cNvSpPr>
          <p:nvPr/>
        </p:nvSpPr>
        <p:spPr bwMode="auto">
          <a:xfrm>
            <a:off x="3924300" y="4652963"/>
            <a:ext cx="36703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000" b="0" dirty="0">
                <a:solidFill>
                  <a:schemeClr val="tx1"/>
                </a:solidFill>
                <a:latin typeface="Calibri" panose="020F0502020204030204" pitchFamily="34" charset="0"/>
              </a:rPr>
              <a:t>ca. 1,4 Milliarden (Stand: 2025)</a:t>
            </a:r>
          </a:p>
        </p:txBody>
      </p:sp>
      <p:sp>
        <p:nvSpPr>
          <p:cNvPr id="17" name="Textfeld 16">
            <a:extLst>
              <a:ext uri="{FF2B5EF4-FFF2-40B4-BE49-F238E27FC236}">
                <a16:creationId xmlns:a16="http://schemas.microsoft.com/office/drawing/2014/main" id="{8B147086-0D47-F122-530B-8317517E212E}"/>
              </a:ext>
            </a:extLst>
          </p:cNvPr>
          <p:cNvSpPr txBox="1">
            <a:spLocks noChangeArrowheads="1"/>
          </p:cNvSpPr>
          <p:nvPr/>
        </p:nvSpPr>
        <p:spPr bwMode="auto">
          <a:xfrm>
            <a:off x="3851275" y="5241925"/>
            <a:ext cx="410527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000" b="0">
                <a:solidFill>
                  <a:schemeClr val="tx1"/>
                </a:solidFill>
                <a:latin typeface="Calibri" panose="020F0502020204030204" pitchFamily="34" charset="0"/>
              </a:rPr>
              <a:t>Chinesische Mauer, Verbotene Stadt</a:t>
            </a:r>
          </a:p>
          <a:p>
            <a:pPr eaLnBrk="1" hangingPunct="1">
              <a:spcBef>
                <a:spcPct val="0"/>
              </a:spcBef>
              <a:buFontTx/>
              <a:buNone/>
            </a:pPr>
            <a:r>
              <a:rPr lang="de-AT" altLang="de-DE" sz="2000" b="0">
                <a:solidFill>
                  <a:schemeClr val="tx1"/>
                </a:solidFill>
                <a:latin typeface="Calibri" panose="020F0502020204030204" pitchFamily="34" charset="0"/>
              </a:rPr>
              <a:t>(= ehemaliger Kaiserpalast in Peking)</a:t>
            </a:r>
          </a:p>
        </p:txBody>
      </p:sp>
      <p:sp>
        <p:nvSpPr>
          <p:cNvPr id="18" name="Pfeil nach rechts 17">
            <a:extLst>
              <a:ext uri="{FF2B5EF4-FFF2-40B4-BE49-F238E27FC236}">
                <a16:creationId xmlns:a16="http://schemas.microsoft.com/office/drawing/2014/main" id="{2233407C-2EF3-E156-C5AA-156D739EB33C}"/>
              </a:ext>
            </a:extLst>
          </p:cNvPr>
          <p:cNvSpPr/>
          <p:nvPr/>
        </p:nvSpPr>
        <p:spPr>
          <a:xfrm>
            <a:off x="3203575" y="1876425"/>
            <a:ext cx="360363" cy="400050"/>
          </a:xfrm>
          <a:prstGeom prst="rightArrow">
            <a:avLst/>
          </a:prstGeom>
          <a:solidFill>
            <a:schemeClr val="accent4">
              <a:lumMod val="20000"/>
              <a:lumOff val="8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solidFill>
                <a:srgbClr val="FF0000"/>
              </a:solidFill>
            </a:endParaRPr>
          </a:p>
        </p:txBody>
      </p:sp>
      <p:sp>
        <p:nvSpPr>
          <p:cNvPr id="19" name="Pfeil nach rechts 18">
            <a:extLst>
              <a:ext uri="{FF2B5EF4-FFF2-40B4-BE49-F238E27FC236}">
                <a16:creationId xmlns:a16="http://schemas.microsoft.com/office/drawing/2014/main" id="{974D3F3C-39A3-376C-A162-3A21732CBFE5}"/>
              </a:ext>
            </a:extLst>
          </p:cNvPr>
          <p:cNvSpPr/>
          <p:nvPr/>
        </p:nvSpPr>
        <p:spPr>
          <a:xfrm>
            <a:off x="3203575" y="2555875"/>
            <a:ext cx="360363" cy="400050"/>
          </a:xfrm>
          <a:prstGeom prst="rightArrow">
            <a:avLst/>
          </a:prstGeom>
          <a:solidFill>
            <a:schemeClr val="accent4">
              <a:lumMod val="20000"/>
              <a:lumOff val="8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20" name="Pfeil nach rechts 19">
            <a:extLst>
              <a:ext uri="{FF2B5EF4-FFF2-40B4-BE49-F238E27FC236}">
                <a16:creationId xmlns:a16="http://schemas.microsoft.com/office/drawing/2014/main" id="{69DB18D3-11A9-7F2E-810D-77D9B06434F5}"/>
              </a:ext>
            </a:extLst>
          </p:cNvPr>
          <p:cNvSpPr/>
          <p:nvPr/>
        </p:nvSpPr>
        <p:spPr>
          <a:xfrm>
            <a:off x="3203575" y="3244850"/>
            <a:ext cx="360363" cy="400050"/>
          </a:xfrm>
          <a:prstGeom prst="rightArrow">
            <a:avLst/>
          </a:prstGeom>
          <a:solidFill>
            <a:schemeClr val="accent4">
              <a:lumMod val="20000"/>
              <a:lumOff val="8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21" name="Pfeil nach rechts 20">
            <a:extLst>
              <a:ext uri="{FF2B5EF4-FFF2-40B4-BE49-F238E27FC236}">
                <a16:creationId xmlns:a16="http://schemas.microsoft.com/office/drawing/2014/main" id="{E1C41D2B-6ECF-DCBA-F497-8517747907E8}"/>
              </a:ext>
            </a:extLst>
          </p:cNvPr>
          <p:cNvSpPr/>
          <p:nvPr/>
        </p:nvSpPr>
        <p:spPr>
          <a:xfrm>
            <a:off x="3203575" y="3954463"/>
            <a:ext cx="360363" cy="400050"/>
          </a:xfrm>
          <a:prstGeom prst="rightArrow">
            <a:avLst/>
          </a:prstGeom>
          <a:solidFill>
            <a:schemeClr val="accent4">
              <a:lumMod val="20000"/>
              <a:lumOff val="8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22" name="Pfeil nach rechts 21">
            <a:extLst>
              <a:ext uri="{FF2B5EF4-FFF2-40B4-BE49-F238E27FC236}">
                <a16:creationId xmlns:a16="http://schemas.microsoft.com/office/drawing/2014/main" id="{CDE6AD59-D85F-5D94-DC01-70509BC3882D}"/>
              </a:ext>
            </a:extLst>
          </p:cNvPr>
          <p:cNvSpPr/>
          <p:nvPr/>
        </p:nvSpPr>
        <p:spPr>
          <a:xfrm>
            <a:off x="3203575" y="4699000"/>
            <a:ext cx="360363" cy="400050"/>
          </a:xfrm>
          <a:prstGeom prst="rightArrow">
            <a:avLst/>
          </a:prstGeom>
          <a:solidFill>
            <a:schemeClr val="accent4">
              <a:lumMod val="20000"/>
              <a:lumOff val="8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23" name="Pfeil nach rechts 22">
            <a:extLst>
              <a:ext uri="{FF2B5EF4-FFF2-40B4-BE49-F238E27FC236}">
                <a16:creationId xmlns:a16="http://schemas.microsoft.com/office/drawing/2014/main" id="{8C8F4240-EB15-F312-FB3B-EB32C1F6911E}"/>
              </a:ext>
            </a:extLst>
          </p:cNvPr>
          <p:cNvSpPr/>
          <p:nvPr/>
        </p:nvSpPr>
        <p:spPr>
          <a:xfrm>
            <a:off x="3203575" y="5405438"/>
            <a:ext cx="360363" cy="400050"/>
          </a:xfrm>
          <a:prstGeom prst="rightArrow">
            <a:avLst/>
          </a:prstGeom>
          <a:solidFill>
            <a:schemeClr val="accent4">
              <a:lumMod val="20000"/>
              <a:lumOff val="8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500"/>
                                        <p:tgtEl>
                                          <p:spTgt spid="19"/>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left)">
                                      <p:cBhvr>
                                        <p:cTn id="22" dur="500"/>
                                        <p:tgtEl>
                                          <p:spTgt spid="12"/>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500"/>
                                        <p:tgtEl>
                                          <p:spTgt spid="20"/>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wipe(left)">
                                      <p:cBhvr>
                                        <p:cTn id="32" dur="500"/>
                                        <p:tgtEl>
                                          <p:spTgt spid="13"/>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fade">
                                      <p:cBhvr>
                                        <p:cTn id="37" dur="500"/>
                                        <p:tgtEl>
                                          <p:spTgt spid="21"/>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wipe(left)">
                                      <p:cBhvr>
                                        <p:cTn id="42" dur="500"/>
                                        <p:tgtEl>
                                          <p:spTgt spid="14"/>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fade">
                                      <p:cBhvr>
                                        <p:cTn id="47" dur="500"/>
                                        <p:tgtEl>
                                          <p:spTgt spid="22"/>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15"/>
                                        </p:tgtEl>
                                        <p:attrNameLst>
                                          <p:attrName>style.visibility</p:attrName>
                                        </p:attrNameLst>
                                      </p:cBhvr>
                                      <p:to>
                                        <p:strVal val="visible"/>
                                      </p:to>
                                    </p:set>
                                    <p:animEffect transition="in" filter="wipe(left)">
                                      <p:cBhvr>
                                        <p:cTn id="52" dur="500"/>
                                        <p:tgtEl>
                                          <p:spTgt spid="15"/>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23"/>
                                        </p:tgtEl>
                                        <p:attrNameLst>
                                          <p:attrName>style.visibility</p:attrName>
                                        </p:attrNameLst>
                                      </p:cBhvr>
                                      <p:to>
                                        <p:strVal val="visible"/>
                                      </p:to>
                                    </p:set>
                                    <p:animEffect transition="in" filter="fade">
                                      <p:cBhvr>
                                        <p:cTn id="57" dur="500"/>
                                        <p:tgtEl>
                                          <p:spTgt spid="23"/>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17"/>
                                        </p:tgtEl>
                                        <p:attrNameLst>
                                          <p:attrName>style.visibility</p:attrName>
                                        </p:attrNameLst>
                                      </p:cBhvr>
                                      <p:to>
                                        <p:strVal val="visible"/>
                                      </p:to>
                                    </p:set>
                                    <p:animEffect transition="in" filter="wipe(left)">
                                      <p:cBhvr>
                                        <p:cTn id="6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P spid="15" grpId="0"/>
      <p:bldP spid="17" grpId="0"/>
      <p:bldP spid="18" grpId="0" animBg="1"/>
      <p:bldP spid="19" grpId="0" animBg="1"/>
      <p:bldP spid="20" grpId="0" animBg="1"/>
      <p:bldP spid="21" grpId="0" animBg="1"/>
      <p:bldP spid="22" grpId="0" animBg="1"/>
      <p:bldP spid="2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F41DDEF2-6432-DA81-447E-98550C31C8F2}"/>
              </a:ext>
            </a:extLst>
          </p:cNvPr>
          <p:cNvSpPr>
            <a:spLocks noChangeArrowheads="1"/>
          </p:cNvSpPr>
          <p:nvPr/>
        </p:nvSpPr>
        <p:spPr bwMode="auto">
          <a:xfrm>
            <a:off x="4427538" y="692150"/>
            <a:ext cx="4465637" cy="5473700"/>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2026</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Fotos: © </a:t>
            </a:r>
            <a:r>
              <a:rPr lang="de-AT" sz="1200" dirty="0">
                <a:cs typeface="Arial" charset="0"/>
              </a:rPr>
              <a:t>Jennifer Lam - Fotolia.com</a:t>
            </a:r>
          </a:p>
          <a:p>
            <a:pPr eaLnBrk="1" fontAlgn="auto" hangingPunct="1">
              <a:spcBef>
                <a:spcPts val="0"/>
              </a:spcBef>
              <a:spcAft>
                <a:spcPts val="0"/>
              </a:spcAft>
              <a:defRPr/>
            </a:pPr>
            <a:r>
              <a:rPr lang="de-AT" altLang="de-DE" sz="1200" kern="0" dirty="0">
                <a:cs typeface="Arial" charset="0"/>
              </a:rPr>
              <a:t>Quelle: </a:t>
            </a:r>
            <a:r>
              <a:rPr lang="de-AT" sz="1200" kern="0" dirty="0"/>
              <a:t>statista.de, United </a:t>
            </a:r>
            <a:r>
              <a:rPr lang="de-AT" sz="1200" kern="0" dirty="0" err="1"/>
              <a:t>Nations</a:t>
            </a:r>
            <a:r>
              <a:rPr lang="de-AT" sz="1200" kern="0" dirty="0"/>
              <a:t> Department </a:t>
            </a:r>
            <a:r>
              <a:rPr lang="de-AT" sz="1200" kern="0" dirty="0" err="1"/>
              <a:t>of</a:t>
            </a:r>
            <a:r>
              <a:rPr lang="de-AT" sz="1200" kern="0" dirty="0"/>
              <a:t> </a:t>
            </a:r>
            <a:r>
              <a:rPr lang="de-AT" sz="1200" kern="0" dirty="0" err="1"/>
              <a:t>Economic</a:t>
            </a:r>
            <a:r>
              <a:rPr lang="de-AT" sz="1200" kern="0" dirty="0"/>
              <a:t> and </a:t>
            </a:r>
            <a:r>
              <a:rPr lang="de-AT" sz="1200" kern="0" dirty="0" err="1"/>
              <a:t>Social</a:t>
            </a:r>
            <a:r>
              <a:rPr lang="de-AT" sz="1200" kern="0" dirty="0"/>
              <a:t> Affairs (UN DESA) (Population Division), 1950 bis 2024 (abgerufen: 1.9.25);</a:t>
            </a:r>
            <a:endParaRPr lang="de-DE" altLang="de-DE" sz="1200" kern="0"/>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br>
              <a:rPr lang="de-DE" altLang="de-DE" sz="1200" kern="0" dirty="0"/>
            </a:b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
        <p:nvSpPr>
          <p:cNvPr id="6" name="Rectangle 6">
            <a:extLst>
              <a:ext uri="{FF2B5EF4-FFF2-40B4-BE49-F238E27FC236}">
                <a16:creationId xmlns:a16="http://schemas.microsoft.com/office/drawing/2014/main" id="{C1B1A41B-8F30-AB87-9EDE-1E72CD49553D}"/>
              </a:ext>
            </a:extLst>
          </p:cNvPr>
          <p:cNvSpPr>
            <a:spLocks noChangeArrowheads="1"/>
          </p:cNvSpPr>
          <p:nvPr/>
        </p:nvSpPr>
        <p:spPr bwMode="auto">
          <a:xfrm>
            <a:off x="467544" y="836712"/>
            <a:ext cx="3744912" cy="4752975"/>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Das Tafelbild bezieht sich auf das Thema „Aufstieg zur Weltmacht – Beispiel China“ auf den Seiten 62 und 63 im Schulbuch </a:t>
            </a:r>
            <a:r>
              <a:rPr lang="de-DE" altLang="de-DE" sz="1200" i="1" kern="0" dirty="0">
                <a:solidFill>
                  <a:srgbClr val="000000"/>
                </a:solidFill>
                <a:latin typeface="Arial" pitchFamily="34" charset="0"/>
              </a:rPr>
              <a:t>unterwegs 4</a:t>
            </a:r>
            <a:r>
              <a:rPr lang="de-DE" altLang="de-DE" sz="1200" kern="0" dirty="0">
                <a:solidFill>
                  <a:srgbClr val="000000"/>
                </a:solidFill>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Einstieg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257</Words>
  <Application>Microsoft Office PowerPoint</Application>
  <PresentationFormat>Bildschirmpräsentation (4:3)</PresentationFormat>
  <Paragraphs>34</Paragraphs>
  <Slides>3</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3</vt:i4>
      </vt:variant>
    </vt:vector>
  </HeadingPairs>
  <TitlesOfParts>
    <vt:vector size="9" baseType="lpstr">
      <vt:lpstr>Arial</vt:lpstr>
      <vt:lpstr>Calibri</vt:lpstr>
      <vt:lpstr>PoloBasisTB</vt:lpstr>
      <vt:lpstr>Syntax LT Std</vt:lpstr>
      <vt:lpstr>Wingdings</vt:lpstr>
      <vt:lpstr>Larissa</vt:lpstr>
      <vt:lpstr>China</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228</cp:revision>
  <dcterms:created xsi:type="dcterms:W3CDTF">2013-10-08T07:58:50Z</dcterms:created>
  <dcterms:modified xsi:type="dcterms:W3CDTF">2026-03-23T15:13:01Z</dcterms:modified>
</cp:coreProperties>
</file>