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handoutMasterIdLst>
    <p:handoutMasterId r:id="rId21"/>
  </p:handoutMasterIdLst>
  <p:sldIdLst>
    <p:sldId id="302" r:id="rId2"/>
    <p:sldId id="293" r:id="rId3"/>
    <p:sldId id="297" r:id="rId4"/>
    <p:sldId id="296" r:id="rId5"/>
    <p:sldId id="294" r:id="rId6"/>
    <p:sldId id="298" r:id="rId7"/>
    <p:sldId id="299" r:id="rId8"/>
    <p:sldId id="300" r:id="rId9"/>
    <p:sldId id="301" r:id="rId10"/>
    <p:sldId id="303" r:id="rId11"/>
    <p:sldId id="304" r:id="rId12"/>
    <p:sldId id="305" r:id="rId13"/>
    <p:sldId id="295" r:id="rId14"/>
    <p:sldId id="306" r:id="rId15"/>
    <p:sldId id="307" r:id="rId16"/>
    <p:sldId id="308" r:id="rId17"/>
    <p:sldId id="309" r:id="rId18"/>
    <p:sldId id="292" r:id="rId19"/>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89" d="100"/>
          <a:sy n="89" d="100"/>
        </p:scale>
        <p:origin x="96" y="534"/>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FB2C48FD-42E6-12A8-8C9E-63EB2A65266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18AF96DA-E5CA-4265-70D3-D436888614B1}"/>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4B518FF0-D6B1-4377-AA5A-7D3A1640FC5F}" type="datetimeFigureOut">
              <a:rPr lang="de-AT"/>
              <a:pPr>
                <a:defRPr/>
              </a:pPr>
              <a:t>31.08.2023</a:t>
            </a:fld>
            <a:endParaRPr lang="de-AT"/>
          </a:p>
        </p:txBody>
      </p:sp>
      <p:sp>
        <p:nvSpPr>
          <p:cNvPr id="4" name="Fußzeilenplatzhalter 3">
            <a:extLst>
              <a:ext uri="{FF2B5EF4-FFF2-40B4-BE49-F238E27FC236}">
                <a16:creationId xmlns:a16="http://schemas.microsoft.com/office/drawing/2014/main" id="{1BBDAED7-FA9B-1F5E-BCF0-C6083336D37F}"/>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4E48EBDD-733A-B1EB-3FB7-C92CE8958F73}"/>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0F4A010-CD49-456F-8E14-D9207E655326}"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9D35409A-3632-4F57-DD5B-7DF04CC0AF01}"/>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9093CE30-413C-CB67-F85C-2167D7531C14}"/>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B1CBAD17-8A6F-44FF-9B29-254FE3A1607F}" type="datetimeFigureOut">
              <a:rPr lang="de-AT"/>
              <a:pPr>
                <a:defRPr/>
              </a:pPr>
              <a:t>31.08.2023</a:t>
            </a:fld>
            <a:endParaRPr lang="de-AT"/>
          </a:p>
        </p:txBody>
      </p:sp>
      <p:sp>
        <p:nvSpPr>
          <p:cNvPr id="4" name="Folienbildplatzhalter 3">
            <a:extLst>
              <a:ext uri="{FF2B5EF4-FFF2-40B4-BE49-F238E27FC236}">
                <a16:creationId xmlns:a16="http://schemas.microsoft.com/office/drawing/2014/main" id="{2BF24628-1AD9-F08A-8351-1A02E7C37014}"/>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92D16BF0-7CAD-D286-11EA-AE7638D2BCE6}"/>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860F0E9E-3595-0E1C-ECC1-FA7998AC4ACA}"/>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4299B13D-C818-5DDD-6A75-47322CBDFC03}"/>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CABD8EAE-E94B-42B5-940F-7EE0AF998880}"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5"/>
          </p:nvPr>
        </p:nvSpPr>
        <p:spPr/>
        <p:txBody>
          <a:bodyPr/>
          <a:lstStyle/>
          <a:p>
            <a:pPr>
              <a:defRPr/>
            </a:pPr>
            <a:fld id="{CABD8EAE-E94B-42B5-940F-7EE0AF998880}" type="slidenum">
              <a:rPr lang="de-AT" altLang="de-DE" smtClean="0"/>
              <a:pPr>
                <a:defRPr/>
              </a:pPr>
              <a:t>2</a:t>
            </a:fld>
            <a:endParaRPr lang="de-AT" altLang="de-DE"/>
          </a:p>
        </p:txBody>
      </p:sp>
    </p:spTree>
    <p:extLst>
      <p:ext uri="{BB962C8B-B14F-4D97-AF65-F5344CB8AC3E}">
        <p14:creationId xmlns:p14="http://schemas.microsoft.com/office/powerpoint/2010/main" val="2778557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871959881"/>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9CD4AF85-99C9-E2CD-03D0-6EC2A82BFB1F}"/>
              </a:ext>
            </a:extLst>
          </p:cNvPr>
          <p:cNvSpPr>
            <a:spLocks noGrp="1"/>
          </p:cNvSpPr>
          <p:nvPr>
            <p:ph type="dt" sz="half" idx="10"/>
          </p:nvPr>
        </p:nvSpPr>
        <p:spPr/>
        <p:txBody>
          <a:bodyPr/>
          <a:lstStyle>
            <a:lvl1pPr>
              <a:defRPr/>
            </a:lvl1pPr>
          </a:lstStyle>
          <a:p>
            <a:pPr>
              <a:defRPr/>
            </a:pPr>
            <a:fld id="{34DD7B65-178C-48B8-B842-6A72C7A2D8E2}" type="datetimeFigureOut">
              <a:rPr lang="de-AT"/>
              <a:pPr>
                <a:defRPr/>
              </a:pPr>
              <a:t>31.08.2023</a:t>
            </a:fld>
            <a:endParaRPr lang="de-AT"/>
          </a:p>
        </p:txBody>
      </p:sp>
      <p:sp>
        <p:nvSpPr>
          <p:cNvPr id="5" name="Fußzeilenplatzhalter 4">
            <a:extLst>
              <a:ext uri="{FF2B5EF4-FFF2-40B4-BE49-F238E27FC236}">
                <a16:creationId xmlns:a16="http://schemas.microsoft.com/office/drawing/2014/main" id="{AF2BCEE3-B789-9273-A876-FD565D04CC4C}"/>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FF659894-097B-FDBD-E6BA-922315DDD91A}"/>
              </a:ext>
            </a:extLst>
          </p:cNvPr>
          <p:cNvSpPr>
            <a:spLocks noGrp="1"/>
          </p:cNvSpPr>
          <p:nvPr>
            <p:ph type="sldNum" sz="quarter" idx="12"/>
          </p:nvPr>
        </p:nvSpPr>
        <p:spPr/>
        <p:txBody>
          <a:bodyPr/>
          <a:lstStyle>
            <a:lvl1pPr>
              <a:defRPr/>
            </a:lvl1pPr>
          </a:lstStyle>
          <a:p>
            <a:pPr>
              <a:defRPr/>
            </a:pPr>
            <a:fld id="{3A8C129F-4EA7-452C-BD9C-7F134E83BDE9}" type="slidenum">
              <a:rPr lang="de-AT" altLang="de-DE"/>
              <a:pPr>
                <a:defRPr/>
              </a:pPr>
              <a:t>‹Nr.›</a:t>
            </a:fld>
            <a:endParaRPr lang="de-AT" altLang="de-DE"/>
          </a:p>
        </p:txBody>
      </p:sp>
    </p:spTree>
    <p:extLst>
      <p:ext uri="{BB962C8B-B14F-4D97-AF65-F5344CB8AC3E}">
        <p14:creationId xmlns:p14="http://schemas.microsoft.com/office/powerpoint/2010/main" val="2536091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AA5E2362-AAD8-206C-E374-D36D56F0D9D2}"/>
              </a:ext>
            </a:extLst>
          </p:cNvPr>
          <p:cNvSpPr>
            <a:spLocks noGrp="1"/>
          </p:cNvSpPr>
          <p:nvPr>
            <p:ph type="dt" sz="half" idx="10"/>
          </p:nvPr>
        </p:nvSpPr>
        <p:spPr/>
        <p:txBody>
          <a:bodyPr/>
          <a:lstStyle>
            <a:lvl1pPr>
              <a:defRPr/>
            </a:lvl1pPr>
          </a:lstStyle>
          <a:p>
            <a:pPr>
              <a:defRPr/>
            </a:pPr>
            <a:fld id="{FF3EBABE-DFC4-406A-8E2C-854F96615358}" type="datetimeFigureOut">
              <a:rPr lang="de-AT"/>
              <a:pPr>
                <a:defRPr/>
              </a:pPr>
              <a:t>31.08.2023</a:t>
            </a:fld>
            <a:endParaRPr lang="de-AT"/>
          </a:p>
        </p:txBody>
      </p:sp>
      <p:sp>
        <p:nvSpPr>
          <p:cNvPr id="5" name="Fußzeilenplatzhalter 4">
            <a:extLst>
              <a:ext uri="{FF2B5EF4-FFF2-40B4-BE49-F238E27FC236}">
                <a16:creationId xmlns:a16="http://schemas.microsoft.com/office/drawing/2014/main" id="{231A43DD-2699-6E84-6052-215DDB7302B8}"/>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D724EE90-40B1-0B03-160F-355B2BCBFEE1}"/>
              </a:ext>
            </a:extLst>
          </p:cNvPr>
          <p:cNvSpPr>
            <a:spLocks noGrp="1"/>
          </p:cNvSpPr>
          <p:nvPr>
            <p:ph type="sldNum" sz="quarter" idx="12"/>
          </p:nvPr>
        </p:nvSpPr>
        <p:spPr/>
        <p:txBody>
          <a:bodyPr/>
          <a:lstStyle>
            <a:lvl1pPr>
              <a:defRPr/>
            </a:lvl1pPr>
          </a:lstStyle>
          <a:p>
            <a:pPr>
              <a:defRPr/>
            </a:pPr>
            <a:fld id="{02F4A8A5-9CB2-49CA-85D1-16CC59B0116B}" type="slidenum">
              <a:rPr lang="de-AT" altLang="de-DE"/>
              <a:pPr>
                <a:defRPr/>
              </a:pPr>
              <a:t>‹Nr.›</a:t>
            </a:fld>
            <a:endParaRPr lang="de-AT" altLang="de-DE"/>
          </a:p>
        </p:txBody>
      </p:sp>
    </p:spTree>
    <p:extLst>
      <p:ext uri="{BB962C8B-B14F-4D97-AF65-F5344CB8AC3E}">
        <p14:creationId xmlns:p14="http://schemas.microsoft.com/office/powerpoint/2010/main" val="3741894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D354D107-CC7E-206F-2173-BB5347F85B8A}"/>
              </a:ext>
            </a:extLst>
          </p:cNvPr>
          <p:cNvSpPr>
            <a:spLocks noGrp="1"/>
          </p:cNvSpPr>
          <p:nvPr>
            <p:ph type="dt" sz="half" idx="10"/>
          </p:nvPr>
        </p:nvSpPr>
        <p:spPr/>
        <p:txBody>
          <a:bodyPr/>
          <a:lstStyle>
            <a:lvl1pPr>
              <a:defRPr/>
            </a:lvl1pPr>
          </a:lstStyle>
          <a:p>
            <a:pPr>
              <a:defRPr/>
            </a:pPr>
            <a:fld id="{5F765AE5-74E8-405B-907A-12AC1EF8E8EB}" type="datetimeFigureOut">
              <a:rPr lang="de-AT"/>
              <a:pPr>
                <a:defRPr/>
              </a:pPr>
              <a:t>31.08.2023</a:t>
            </a:fld>
            <a:endParaRPr lang="de-AT"/>
          </a:p>
        </p:txBody>
      </p:sp>
      <p:sp>
        <p:nvSpPr>
          <p:cNvPr id="5" name="Fußzeilenplatzhalter 4">
            <a:extLst>
              <a:ext uri="{FF2B5EF4-FFF2-40B4-BE49-F238E27FC236}">
                <a16:creationId xmlns:a16="http://schemas.microsoft.com/office/drawing/2014/main" id="{AD9C7E9D-4C0F-60B9-F85E-84C2D93F2CC7}"/>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81865FB2-90F4-149C-962E-67B35944E5BF}"/>
              </a:ext>
            </a:extLst>
          </p:cNvPr>
          <p:cNvSpPr>
            <a:spLocks noGrp="1"/>
          </p:cNvSpPr>
          <p:nvPr>
            <p:ph type="sldNum" sz="quarter" idx="12"/>
          </p:nvPr>
        </p:nvSpPr>
        <p:spPr/>
        <p:txBody>
          <a:bodyPr/>
          <a:lstStyle>
            <a:lvl1pPr>
              <a:defRPr/>
            </a:lvl1pPr>
          </a:lstStyle>
          <a:p>
            <a:pPr>
              <a:defRPr/>
            </a:pPr>
            <a:fld id="{CD652F9D-DE03-4379-9C10-39B4EB5DCE14}" type="slidenum">
              <a:rPr lang="de-AT" altLang="de-DE"/>
              <a:pPr>
                <a:defRPr/>
              </a:pPr>
              <a:t>‹Nr.›</a:t>
            </a:fld>
            <a:endParaRPr lang="de-AT" altLang="de-DE"/>
          </a:p>
        </p:txBody>
      </p:sp>
    </p:spTree>
    <p:extLst>
      <p:ext uri="{BB962C8B-B14F-4D97-AF65-F5344CB8AC3E}">
        <p14:creationId xmlns:p14="http://schemas.microsoft.com/office/powerpoint/2010/main" val="2775979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12756617-6798-CB52-8878-9196C75B7DA0}"/>
              </a:ext>
            </a:extLst>
          </p:cNvPr>
          <p:cNvSpPr>
            <a:spLocks noGrp="1"/>
          </p:cNvSpPr>
          <p:nvPr>
            <p:ph type="dt" sz="half" idx="10"/>
          </p:nvPr>
        </p:nvSpPr>
        <p:spPr/>
        <p:txBody>
          <a:bodyPr/>
          <a:lstStyle>
            <a:lvl1pPr>
              <a:defRPr/>
            </a:lvl1pPr>
          </a:lstStyle>
          <a:p>
            <a:pPr>
              <a:defRPr/>
            </a:pPr>
            <a:fld id="{7F74700E-2234-48E0-B61F-D736D459C9C9}" type="datetimeFigureOut">
              <a:rPr lang="de-AT"/>
              <a:pPr>
                <a:defRPr/>
              </a:pPr>
              <a:t>31.08.2023</a:t>
            </a:fld>
            <a:endParaRPr lang="de-AT"/>
          </a:p>
        </p:txBody>
      </p:sp>
      <p:sp>
        <p:nvSpPr>
          <p:cNvPr id="5" name="Fußzeilenplatzhalter 4">
            <a:extLst>
              <a:ext uri="{FF2B5EF4-FFF2-40B4-BE49-F238E27FC236}">
                <a16:creationId xmlns:a16="http://schemas.microsoft.com/office/drawing/2014/main" id="{4550C9CF-8D99-BBFF-9C43-148AFD719E2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BFB58C3-735F-7DC8-EBCC-FD9323CCAD08}"/>
              </a:ext>
            </a:extLst>
          </p:cNvPr>
          <p:cNvSpPr>
            <a:spLocks noGrp="1"/>
          </p:cNvSpPr>
          <p:nvPr>
            <p:ph type="sldNum" sz="quarter" idx="12"/>
          </p:nvPr>
        </p:nvSpPr>
        <p:spPr/>
        <p:txBody>
          <a:bodyPr/>
          <a:lstStyle>
            <a:lvl1pPr>
              <a:defRPr/>
            </a:lvl1pPr>
          </a:lstStyle>
          <a:p>
            <a:pPr>
              <a:defRPr/>
            </a:pPr>
            <a:fld id="{67097249-14C6-403A-B84D-06BB17111207}" type="slidenum">
              <a:rPr lang="de-AT" altLang="de-DE"/>
              <a:pPr>
                <a:defRPr/>
              </a:pPr>
              <a:t>‹Nr.›</a:t>
            </a:fld>
            <a:endParaRPr lang="de-AT" altLang="de-DE"/>
          </a:p>
        </p:txBody>
      </p:sp>
    </p:spTree>
    <p:extLst>
      <p:ext uri="{BB962C8B-B14F-4D97-AF65-F5344CB8AC3E}">
        <p14:creationId xmlns:p14="http://schemas.microsoft.com/office/powerpoint/2010/main" val="2058170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9B1244CD-0617-7081-8489-7E0F9D048A1F}"/>
              </a:ext>
            </a:extLst>
          </p:cNvPr>
          <p:cNvSpPr>
            <a:spLocks noGrp="1"/>
          </p:cNvSpPr>
          <p:nvPr>
            <p:ph type="dt" sz="half" idx="10"/>
          </p:nvPr>
        </p:nvSpPr>
        <p:spPr/>
        <p:txBody>
          <a:bodyPr/>
          <a:lstStyle>
            <a:lvl1pPr>
              <a:defRPr/>
            </a:lvl1pPr>
          </a:lstStyle>
          <a:p>
            <a:pPr>
              <a:defRPr/>
            </a:pPr>
            <a:fld id="{CD2D4058-D577-443B-AA22-3C2F8A0AE6C6}" type="datetimeFigureOut">
              <a:rPr lang="de-AT"/>
              <a:pPr>
                <a:defRPr/>
              </a:pPr>
              <a:t>31.08.2023</a:t>
            </a:fld>
            <a:endParaRPr lang="de-AT"/>
          </a:p>
        </p:txBody>
      </p:sp>
      <p:sp>
        <p:nvSpPr>
          <p:cNvPr id="6" name="Fußzeilenplatzhalter 4">
            <a:extLst>
              <a:ext uri="{FF2B5EF4-FFF2-40B4-BE49-F238E27FC236}">
                <a16:creationId xmlns:a16="http://schemas.microsoft.com/office/drawing/2014/main" id="{8266C983-A2BA-E10E-AD85-F25AFA177308}"/>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D40CF60-ACD0-B4A7-9484-E52479334BF9}"/>
              </a:ext>
            </a:extLst>
          </p:cNvPr>
          <p:cNvSpPr>
            <a:spLocks noGrp="1"/>
          </p:cNvSpPr>
          <p:nvPr>
            <p:ph type="sldNum" sz="quarter" idx="12"/>
          </p:nvPr>
        </p:nvSpPr>
        <p:spPr/>
        <p:txBody>
          <a:bodyPr/>
          <a:lstStyle>
            <a:lvl1pPr>
              <a:defRPr/>
            </a:lvl1pPr>
          </a:lstStyle>
          <a:p>
            <a:pPr>
              <a:defRPr/>
            </a:pPr>
            <a:fld id="{85B1F470-03E1-45E0-B321-8EAC961F6F23}" type="slidenum">
              <a:rPr lang="de-AT" altLang="de-DE"/>
              <a:pPr>
                <a:defRPr/>
              </a:pPr>
              <a:t>‹Nr.›</a:t>
            </a:fld>
            <a:endParaRPr lang="de-AT" altLang="de-DE"/>
          </a:p>
        </p:txBody>
      </p:sp>
    </p:spTree>
    <p:extLst>
      <p:ext uri="{BB962C8B-B14F-4D97-AF65-F5344CB8AC3E}">
        <p14:creationId xmlns:p14="http://schemas.microsoft.com/office/powerpoint/2010/main" val="564367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8210F70F-67B5-A433-59B5-1A9DB8ECE348}"/>
              </a:ext>
            </a:extLst>
          </p:cNvPr>
          <p:cNvSpPr>
            <a:spLocks noGrp="1"/>
          </p:cNvSpPr>
          <p:nvPr>
            <p:ph type="dt" sz="half" idx="10"/>
          </p:nvPr>
        </p:nvSpPr>
        <p:spPr/>
        <p:txBody>
          <a:bodyPr/>
          <a:lstStyle>
            <a:lvl1pPr>
              <a:defRPr/>
            </a:lvl1pPr>
          </a:lstStyle>
          <a:p>
            <a:pPr>
              <a:defRPr/>
            </a:pPr>
            <a:fld id="{551C9A08-A117-4A4D-9DE6-A59311540DFD}" type="datetimeFigureOut">
              <a:rPr lang="de-AT"/>
              <a:pPr>
                <a:defRPr/>
              </a:pPr>
              <a:t>31.08.2023</a:t>
            </a:fld>
            <a:endParaRPr lang="de-AT"/>
          </a:p>
        </p:txBody>
      </p:sp>
      <p:sp>
        <p:nvSpPr>
          <p:cNvPr id="8" name="Fußzeilenplatzhalter 4">
            <a:extLst>
              <a:ext uri="{FF2B5EF4-FFF2-40B4-BE49-F238E27FC236}">
                <a16:creationId xmlns:a16="http://schemas.microsoft.com/office/drawing/2014/main" id="{6612F3C0-4931-9731-55BD-71164881E1C2}"/>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B9A47814-06C8-597E-4D48-76B310F2F184}"/>
              </a:ext>
            </a:extLst>
          </p:cNvPr>
          <p:cNvSpPr>
            <a:spLocks noGrp="1"/>
          </p:cNvSpPr>
          <p:nvPr>
            <p:ph type="sldNum" sz="quarter" idx="12"/>
          </p:nvPr>
        </p:nvSpPr>
        <p:spPr/>
        <p:txBody>
          <a:bodyPr/>
          <a:lstStyle>
            <a:lvl1pPr>
              <a:defRPr/>
            </a:lvl1pPr>
          </a:lstStyle>
          <a:p>
            <a:pPr>
              <a:defRPr/>
            </a:pPr>
            <a:fld id="{5CE06AE4-E1AC-4772-AAC8-C47301FF1FEA}" type="slidenum">
              <a:rPr lang="de-AT" altLang="de-DE"/>
              <a:pPr>
                <a:defRPr/>
              </a:pPr>
              <a:t>‹Nr.›</a:t>
            </a:fld>
            <a:endParaRPr lang="de-AT" altLang="de-DE"/>
          </a:p>
        </p:txBody>
      </p:sp>
    </p:spTree>
    <p:extLst>
      <p:ext uri="{BB962C8B-B14F-4D97-AF65-F5344CB8AC3E}">
        <p14:creationId xmlns:p14="http://schemas.microsoft.com/office/powerpoint/2010/main" val="1206088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EF937D3F-3DED-D895-0DAF-34AEDC5CD3D2}"/>
              </a:ext>
            </a:extLst>
          </p:cNvPr>
          <p:cNvSpPr>
            <a:spLocks noGrp="1"/>
          </p:cNvSpPr>
          <p:nvPr>
            <p:ph type="dt" sz="half" idx="10"/>
          </p:nvPr>
        </p:nvSpPr>
        <p:spPr/>
        <p:txBody>
          <a:bodyPr/>
          <a:lstStyle>
            <a:lvl1pPr>
              <a:defRPr/>
            </a:lvl1pPr>
          </a:lstStyle>
          <a:p>
            <a:pPr>
              <a:defRPr/>
            </a:pPr>
            <a:fld id="{08D2F1E5-7109-4EDB-8AEE-7022B31A5F5A}" type="datetimeFigureOut">
              <a:rPr lang="de-AT"/>
              <a:pPr>
                <a:defRPr/>
              </a:pPr>
              <a:t>31.08.2023</a:t>
            </a:fld>
            <a:endParaRPr lang="de-AT"/>
          </a:p>
        </p:txBody>
      </p:sp>
      <p:sp>
        <p:nvSpPr>
          <p:cNvPr id="4" name="Fußzeilenplatzhalter 4">
            <a:extLst>
              <a:ext uri="{FF2B5EF4-FFF2-40B4-BE49-F238E27FC236}">
                <a16:creationId xmlns:a16="http://schemas.microsoft.com/office/drawing/2014/main" id="{D7696F85-86B2-3994-B23D-7C178EBD8221}"/>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2C9E4A48-E7D3-DE90-00C7-DDF6846F98F9}"/>
              </a:ext>
            </a:extLst>
          </p:cNvPr>
          <p:cNvSpPr>
            <a:spLocks noGrp="1"/>
          </p:cNvSpPr>
          <p:nvPr>
            <p:ph type="sldNum" sz="quarter" idx="12"/>
          </p:nvPr>
        </p:nvSpPr>
        <p:spPr/>
        <p:txBody>
          <a:bodyPr/>
          <a:lstStyle>
            <a:lvl1pPr>
              <a:defRPr/>
            </a:lvl1pPr>
          </a:lstStyle>
          <a:p>
            <a:pPr>
              <a:defRPr/>
            </a:pPr>
            <a:fld id="{EE9571C5-ED6B-46F9-A10E-C67C62BC2590}" type="slidenum">
              <a:rPr lang="de-AT" altLang="de-DE"/>
              <a:pPr>
                <a:defRPr/>
              </a:pPr>
              <a:t>‹Nr.›</a:t>
            </a:fld>
            <a:endParaRPr lang="de-AT" altLang="de-DE"/>
          </a:p>
        </p:txBody>
      </p:sp>
    </p:spTree>
    <p:extLst>
      <p:ext uri="{BB962C8B-B14F-4D97-AF65-F5344CB8AC3E}">
        <p14:creationId xmlns:p14="http://schemas.microsoft.com/office/powerpoint/2010/main" val="3000317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1B1F54F9-DC6B-F550-31EA-ADFC9AF3570B}"/>
              </a:ext>
            </a:extLst>
          </p:cNvPr>
          <p:cNvSpPr>
            <a:spLocks noGrp="1"/>
          </p:cNvSpPr>
          <p:nvPr>
            <p:ph type="dt" sz="half" idx="10"/>
          </p:nvPr>
        </p:nvSpPr>
        <p:spPr/>
        <p:txBody>
          <a:bodyPr/>
          <a:lstStyle>
            <a:lvl1pPr>
              <a:defRPr/>
            </a:lvl1pPr>
          </a:lstStyle>
          <a:p>
            <a:pPr>
              <a:defRPr/>
            </a:pPr>
            <a:fld id="{DA45E4F1-BDA5-475D-9020-F9513D19C1D1}" type="datetimeFigureOut">
              <a:rPr lang="de-AT"/>
              <a:pPr>
                <a:defRPr/>
              </a:pPr>
              <a:t>31.08.2023</a:t>
            </a:fld>
            <a:endParaRPr lang="de-AT"/>
          </a:p>
        </p:txBody>
      </p:sp>
      <p:sp>
        <p:nvSpPr>
          <p:cNvPr id="3" name="Fußzeilenplatzhalter 4">
            <a:extLst>
              <a:ext uri="{FF2B5EF4-FFF2-40B4-BE49-F238E27FC236}">
                <a16:creationId xmlns:a16="http://schemas.microsoft.com/office/drawing/2014/main" id="{33FA2EB8-93EB-484E-03C9-A1BFA438CAAE}"/>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2C064192-1DE2-C166-968A-C9660D539EED}"/>
              </a:ext>
            </a:extLst>
          </p:cNvPr>
          <p:cNvSpPr>
            <a:spLocks noGrp="1"/>
          </p:cNvSpPr>
          <p:nvPr>
            <p:ph type="sldNum" sz="quarter" idx="12"/>
          </p:nvPr>
        </p:nvSpPr>
        <p:spPr/>
        <p:txBody>
          <a:bodyPr/>
          <a:lstStyle>
            <a:lvl1pPr>
              <a:defRPr/>
            </a:lvl1pPr>
          </a:lstStyle>
          <a:p>
            <a:pPr>
              <a:defRPr/>
            </a:pPr>
            <a:fld id="{0D43B91E-07AF-4C17-B500-757E3F103DE6}" type="slidenum">
              <a:rPr lang="de-AT" altLang="de-DE"/>
              <a:pPr>
                <a:defRPr/>
              </a:pPr>
              <a:t>‹Nr.›</a:t>
            </a:fld>
            <a:endParaRPr lang="de-AT" altLang="de-DE"/>
          </a:p>
        </p:txBody>
      </p:sp>
    </p:spTree>
    <p:extLst>
      <p:ext uri="{BB962C8B-B14F-4D97-AF65-F5344CB8AC3E}">
        <p14:creationId xmlns:p14="http://schemas.microsoft.com/office/powerpoint/2010/main" val="4015070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F4B2369E-64D5-089F-020D-76F64D41A24C}"/>
              </a:ext>
            </a:extLst>
          </p:cNvPr>
          <p:cNvSpPr>
            <a:spLocks noGrp="1"/>
          </p:cNvSpPr>
          <p:nvPr>
            <p:ph type="dt" sz="half" idx="10"/>
          </p:nvPr>
        </p:nvSpPr>
        <p:spPr/>
        <p:txBody>
          <a:bodyPr/>
          <a:lstStyle>
            <a:lvl1pPr>
              <a:defRPr/>
            </a:lvl1pPr>
          </a:lstStyle>
          <a:p>
            <a:pPr>
              <a:defRPr/>
            </a:pPr>
            <a:fld id="{0A68B030-EDE7-452E-8BEF-72D612754585}" type="datetimeFigureOut">
              <a:rPr lang="de-AT"/>
              <a:pPr>
                <a:defRPr/>
              </a:pPr>
              <a:t>31.08.2023</a:t>
            </a:fld>
            <a:endParaRPr lang="de-AT"/>
          </a:p>
        </p:txBody>
      </p:sp>
      <p:sp>
        <p:nvSpPr>
          <p:cNvPr id="6" name="Fußzeilenplatzhalter 4">
            <a:extLst>
              <a:ext uri="{FF2B5EF4-FFF2-40B4-BE49-F238E27FC236}">
                <a16:creationId xmlns:a16="http://schemas.microsoft.com/office/drawing/2014/main" id="{83BB785D-8D20-92C9-4C61-4BEEAE5E1D03}"/>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74C40021-A76B-A605-B460-19994FB45D4F}"/>
              </a:ext>
            </a:extLst>
          </p:cNvPr>
          <p:cNvSpPr>
            <a:spLocks noGrp="1"/>
          </p:cNvSpPr>
          <p:nvPr>
            <p:ph type="sldNum" sz="quarter" idx="12"/>
          </p:nvPr>
        </p:nvSpPr>
        <p:spPr/>
        <p:txBody>
          <a:bodyPr/>
          <a:lstStyle>
            <a:lvl1pPr>
              <a:defRPr/>
            </a:lvl1pPr>
          </a:lstStyle>
          <a:p>
            <a:pPr>
              <a:defRPr/>
            </a:pPr>
            <a:fld id="{F4E38664-B32B-4103-BED1-BF86CB13FEAC}" type="slidenum">
              <a:rPr lang="de-AT" altLang="de-DE"/>
              <a:pPr>
                <a:defRPr/>
              </a:pPr>
              <a:t>‹Nr.›</a:t>
            </a:fld>
            <a:endParaRPr lang="de-AT" altLang="de-DE"/>
          </a:p>
        </p:txBody>
      </p:sp>
    </p:spTree>
    <p:extLst>
      <p:ext uri="{BB962C8B-B14F-4D97-AF65-F5344CB8AC3E}">
        <p14:creationId xmlns:p14="http://schemas.microsoft.com/office/powerpoint/2010/main" val="3856177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94000233-0B34-6B47-704D-55EBA72A7EA7}"/>
              </a:ext>
            </a:extLst>
          </p:cNvPr>
          <p:cNvSpPr>
            <a:spLocks noGrp="1"/>
          </p:cNvSpPr>
          <p:nvPr>
            <p:ph type="dt" sz="half" idx="10"/>
          </p:nvPr>
        </p:nvSpPr>
        <p:spPr/>
        <p:txBody>
          <a:bodyPr/>
          <a:lstStyle>
            <a:lvl1pPr>
              <a:defRPr/>
            </a:lvl1pPr>
          </a:lstStyle>
          <a:p>
            <a:pPr>
              <a:defRPr/>
            </a:pPr>
            <a:fld id="{DCCCD565-3C5E-4C89-9B40-97A985ADF8BE}" type="datetimeFigureOut">
              <a:rPr lang="de-AT"/>
              <a:pPr>
                <a:defRPr/>
              </a:pPr>
              <a:t>31.08.2023</a:t>
            </a:fld>
            <a:endParaRPr lang="de-AT"/>
          </a:p>
        </p:txBody>
      </p:sp>
      <p:sp>
        <p:nvSpPr>
          <p:cNvPr id="6" name="Fußzeilenplatzhalter 4">
            <a:extLst>
              <a:ext uri="{FF2B5EF4-FFF2-40B4-BE49-F238E27FC236}">
                <a16:creationId xmlns:a16="http://schemas.microsoft.com/office/drawing/2014/main" id="{D2523516-3613-419D-B6EB-FE00D8EF4B67}"/>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D965B1C8-D23A-CB0B-5D40-5AE6D8F49CC6}"/>
              </a:ext>
            </a:extLst>
          </p:cNvPr>
          <p:cNvSpPr>
            <a:spLocks noGrp="1"/>
          </p:cNvSpPr>
          <p:nvPr>
            <p:ph type="sldNum" sz="quarter" idx="12"/>
          </p:nvPr>
        </p:nvSpPr>
        <p:spPr/>
        <p:txBody>
          <a:bodyPr/>
          <a:lstStyle>
            <a:lvl1pPr>
              <a:defRPr/>
            </a:lvl1pPr>
          </a:lstStyle>
          <a:p>
            <a:pPr>
              <a:defRPr/>
            </a:pPr>
            <a:fld id="{93F7509F-7A76-4263-A08F-914018BCADBD}" type="slidenum">
              <a:rPr lang="de-AT" altLang="de-DE"/>
              <a:pPr>
                <a:defRPr/>
              </a:pPr>
              <a:t>‹Nr.›</a:t>
            </a:fld>
            <a:endParaRPr lang="de-AT" altLang="de-DE"/>
          </a:p>
        </p:txBody>
      </p:sp>
    </p:spTree>
    <p:extLst>
      <p:ext uri="{BB962C8B-B14F-4D97-AF65-F5344CB8AC3E}">
        <p14:creationId xmlns:p14="http://schemas.microsoft.com/office/powerpoint/2010/main" val="42893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1B6E0D72-E843-6D51-5F14-C617A6DDE16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F9198789-20D7-A38C-BFDD-73D0002DF1AA}"/>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1664D21A-CB4B-B74B-736B-23CF6DCFDA0C}"/>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F3CB6251-5CCC-5790-9712-641A3CA8D741}"/>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6CF8E199-0BB3-44CE-B7BC-058469B29664}" type="datetimeFigureOut">
              <a:rPr lang="de-AT"/>
              <a:pPr>
                <a:defRPr/>
              </a:pPr>
              <a:t>31.08.2023</a:t>
            </a:fld>
            <a:endParaRPr lang="de-AT"/>
          </a:p>
        </p:txBody>
      </p:sp>
      <p:sp>
        <p:nvSpPr>
          <p:cNvPr id="5" name="Fußzeilenplatzhalter 4">
            <a:extLst>
              <a:ext uri="{FF2B5EF4-FFF2-40B4-BE49-F238E27FC236}">
                <a16:creationId xmlns:a16="http://schemas.microsoft.com/office/drawing/2014/main" id="{BB20F571-6599-20E8-51C5-7CD23584B4D2}"/>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399FD171-D0E9-5A53-23D3-8045BF9747E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7FC08850-2228-4C1A-BDB7-3B6265BE6A1E}" type="slidenum">
              <a:rPr lang="de-AT" altLang="de-DE"/>
              <a:pPr>
                <a:defRPr/>
              </a:pPr>
              <a:t>‹Nr.›</a:t>
            </a:fld>
            <a:endParaRPr lang="de-AT" altLang="de-DE"/>
          </a:p>
        </p:txBody>
      </p:sp>
      <p:pic>
        <p:nvPicPr>
          <p:cNvPr id="1032" name="Picture 19">
            <a:extLst>
              <a:ext uri="{FF2B5EF4-FFF2-40B4-BE49-F238E27FC236}">
                <a16:creationId xmlns:a16="http://schemas.microsoft.com/office/drawing/2014/main" id="{0DAE29C3-C9F3-F905-BFE5-E2098E7488DE}"/>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A299774F-9F83-A9F0-6AE4-31970866510F}"/>
              </a:ext>
            </a:extLst>
          </p:cNvPr>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7D4F932A-B9B3-16FA-6940-D13FAED356A0}"/>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a:t>
            </a:r>
            <a:r>
              <a:rPr lang="de-DE" altLang="de-DE" sz="1000">
                <a:solidFill>
                  <a:srgbClr val="333333"/>
                </a:solidFill>
                <a:latin typeface="Syntax LT Std" pitchFamily="34" charset="0"/>
                <a:cs typeface="Arial" charset="0"/>
              </a:rPr>
              <a:t>Wien 2024</a:t>
            </a:r>
            <a:endParaRPr lang="de-DE" altLang="de-DE" sz="1000" dirty="0">
              <a:solidFill>
                <a:srgbClr val="333333"/>
              </a:solidFill>
              <a:latin typeface="Syntax LT Std" pitchFamily="34" charset="0"/>
              <a:cs typeface="Arial" charset="0"/>
            </a:endParaRPr>
          </a:p>
        </p:txBody>
      </p:sp>
      <p:pic>
        <p:nvPicPr>
          <p:cNvPr id="2" name="Picture 13" descr="I:\500-vs_hs\Aushilfen\___Carina\Unterwegs\uw1_schriftzug_weiss.gif">
            <a:extLst>
              <a:ext uri="{FF2B5EF4-FFF2-40B4-BE49-F238E27FC236}">
                <a16:creationId xmlns:a16="http://schemas.microsoft.com/office/drawing/2014/main" id="{D59549CD-2591-ECAB-2133-02016C903A6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CE0A1B67-5B25-B1A4-7FC4-EE02E7A44A2F}"/>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a:solidFill>
                  <a:schemeClr val="bg1"/>
                </a:solidFill>
                <a:latin typeface="PoloBasisTB" pitchFamily="50" charset="0"/>
              </a:rPr>
              <a:t>2</a:t>
            </a:r>
          </a:p>
        </p:txBody>
      </p:sp>
    </p:spTree>
  </p:cSld>
  <p:clrMap bg1="lt1" tx1="dk1" bg2="lt2" tx2="dk2" accent1="accent1" accent2="accent2" accent3="accent3" accent4="accent4" accent5="accent5" accent6="accent6" hlink="hlink" folHlink="folHlink"/>
  <p:sldLayoutIdLst>
    <p:sldLayoutId id="2147483959" r:id="rId1"/>
    <p:sldLayoutId id="2147483949" r:id="rId2"/>
    <p:sldLayoutId id="2147483950" r:id="rId3"/>
    <p:sldLayoutId id="2147483951" r:id="rId4"/>
    <p:sldLayoutId id="2147483952" r:id="rId5"/>
    <p:sldLayoutId id="2147483953" r:id="rId6"/>
    <p:sldLayoutId id="2147483954" r:id="rId7"/>
    <p:sldLayoutId id="2147483955" r:id="rId8"/>
    <p:sldLayoutId id="2147483956" r:id="rId9"/>
    <p:sldLayoutId id="2147483957" r:id="rId10"/>
    <p:sldLayoutId id="2147483958"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9AECE7C6-B2CC-F5D3-D1F3-2E765466B8C6}"/>
              </a:ext>
            </a:extLst>
          </p:cNvPr>
          <p:cNvSpPr txBox="1"/>
          <p:nvPr/>
        </p:nvSpPr>
        <p:spPr>
          <a:xfrm>
            <a:off x="1117358" y="2276872"/>
            <a:ext cx="6552728" cy="1477328"/>
          </a:xfrm>
          <a:prstGeom prst="rect">
            <a:avLst/>
          </a:prstGeom>
          <a:noFill/>
        </p:spPr>
        <p:txBody>
          <a:bodyPr wrap="square" rtlCol="0">
            <a:spAutoFit/>
          </a:bodyPr>
          <a:lstStyle/>
          <a:p>
            <a:pPr algn="ctr"/>
            <a:r>
              <a:rPr lang="de-DE" sz="4500" b="1" dirty="0"/>
              <a:t>Zu Besuch bei einem Erdölbohrturm</a:t>
            </a:r>
            <a:endParaRPr lang="de-AT" sz="4500" b="1" dirty="0"/>
          </a:p>
        </p:txBody>
      </p:sp>
    </p:spTree>
    <p:extLst>
      <p:ext uri="{BB962C8B-B14F-4D97-AF65-F5344CB8AC3E}">
        <p14:creationId xmlns:p14="http://schemas.microsoft.com/office/powerpoint/2010/main" val="42186270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2">
            <a:extLst>
              <a:ext uri="{FF2B5EF4-FFF2-40B4-BE49-F238E27FC236}">
                <a16:creationId xmlns:a16="http://schemas.microsoft.com/office/drawing/2014/main" id="{45525EF5-3844-B246-EB96-A05315B21F5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051" b="3801"/>
          <a:stretch/>
        </p:blipFill>
        <p:spPr bwMode="auto">
          <a:xfrm>
            <a:off x="0" y="620688"/>
            <a:ext cx="9144000" cy="5976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323902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2">
            <a:extLst>
              <a:ext uri="{FF2B5EF4-FFF2-40B4-BE49-F238E27FC236}">
                <a16:creationId xmlns:a16="http://schemas.microsoft.com/office/drawing/2014/main" id="{8D7AFF1F-D9FF-4643-C286-C488FB331D4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051" b="3801"/>
          <a:stretch/>
        </p:blipFill>
        <p:spPr bwMode="auto">
          <a:xfrm>
            <a:off x="0" y="620688"/>
            <a:ext cx="9144000" cy="5976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79823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2">
            <a:extLst>
              <a:ext uri="{FF2B5EF4-FFF2-40B4-BE49-F238E27FC236}">
                <a16:creationId xmlns:a16="http://schemas.microsoft.com/office/drawing/2014/main" id="{5E65A83C-22D9-C6AC-AE73-F2B22E5FC64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051" b="3801"/>
          <a:stretch/>
        </p:blipFill>
        <p:spPr bwMode="auto">
          <a:xfrm>
            <a:off x="0" y="620688"/>
            <a:ext cx="9144000" cy="5976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34229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2">
            <a:extLst>
              <a:ext uri="{FF2B5EF4-FFF2-40B4-BE49-F238E27FC236}">
                <a16:creationId xmlns:a16="http://schemas.microsoft.com/office/drawing/2014/main" id="{BF510E86-7A1A-C4E2-35E5-17FADFDA5D5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051" b="3801"/>
          <a:stretch/>
        </p:blipFill>
        <p:spPr bwMode="auto">
          <a:xfrm>
            <a:off x="0" y="620688"/>
            <a:ext cx="9144000" cy="5976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044347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2">
            <a:extLst>
              <a:ext uri="{FF2B5EF4-FFF2-40B4-BE49-F238E27FC236}">
                <a16:creationId xmlns:a16="http://schemas.microsoft.com/office/drawing/2014/main" id="{E9CB9D77-FB06-57C0-3EEA-CE3D126FB40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051" b="3801"/>
          <a:stretch/>
        </p:blipFill>
        <p:spPr bwMode="auto">
          <a:xfrm>
            <a:off x="0" y="620688"/>
            <a:ext cx="9144000" cy="5976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426333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2">
            <a:extLst>
              <a:ext uri="{FF2B5EF4-FFF2-40B4-BE49-F238E27FC236}">
                <a16:creationId xmlns:a16="http://schemas.microsoft.com/office/drawing/2014/main" id="{BE4CECDF-6E2A-B894-7936-15A4CE4E6E8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051" b="3801"/>
          <a:stretch/>
        </p:blipFill>
        <p:spPr bwMode="auto">
          <a:xfrm>
            <a:off x="0" y="620688"/>
            <a:ext cx="9144000" cy="5976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051840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2">
            <a:extLst>
              <a:ext uri="{FF2B5EF4-FFF2-40B4-BE49-F238E27FC236}">
                <a16:creationId xmlns:a16="http://schemas.microsoft.com/office/drawing/2014/main" id="{E764D330-100E-715B-C014-715D3A3620D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051" b="3801"/>
          <a:stretch/>
        </p:blipFill>
        <p:spPr bwMode="auto">
          <a:xfrm>
            <a:off x="0" y="620688"/>
            <a:ext cx="9144000" cy="5976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74546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2">
            <a:extLst>
              <a:ext uri="{FF2B5EF4-FFF2-40B4-BE49-F238E27FC236}">
                <a16:creationId xmlns:a16="http://schemas.microsoft.com/office/drawing/2014/main" id="{EE38D9A0-8CD9-114F-5944-C754E581110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051" b="3801"/>
          <a:stretch/>
        </p:blipFill>
        <p:spPr bwMode="auto">
          <a:xfrm>
            <a:off x="0" y="620688"/>
            <a:ext cx="9144000" cy="5976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44892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4F0877B4-E4D6-4098-5D33-E9F4123DFE71}"/>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a:t>
            </a:r>
            <a:r>
              <a:rPr lang="de-DE" altLang="de-DE" sz="1200" kern="0" dirty="0">
                <a:latin typeface="Arial" pitchFamily="34" charset="0"/>
              </a:rPr>
              <a:t>Thema „Erdöl – Entstehung, Förderung und Transport“ auf den Seiten 22 und 23 im Schulbuch </a:t>
            </a:r>
            <a:r>
              <a:rPr lang="de-DE" altLang="de-DE" sz="1200" i="1" kern="0" dirty="0">
                <a:latin typeface="Arial" pitchFamily="34" charset="0"/>
              </a:rPr>
              <a:t>unterwegs 2</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Vertiefung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
        <p:nvSpPr>
          <p:cNvPr id="7" name="Rectangle 6">
            <a:extLst>
              <a:ext uri="{FF2B5EF4-FFF2-40B4-BE49-F238E27FC236}">
                <a16:creationId xmlns:a16="http://schemas.microsoft.com/office/drawing/2014/main" id="{C0BBEB11-812C-2544-BF8E-F5B4B7D3C14C}"/>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2024</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 und Fotos: Christian Fridrich, </a:t>
            </a:r>
            <a:r>
              <a:rPr lang="de-DE" altLang="de-DE" sz="1200" kern="0" dirty="0" err="1"/>
              <a:t>Großweikersdorf</a:t>
            </a:r>
            <a:endParaRPr lang="de-AT" sz="1200" dirty="0">
              <a:cs typeface="Arial" charset="0"/>
            </a:endParaRPr>
          </a:p>
          <a:p>
            <a:pPr eaLnBrk="1" fontAlgn="auto" hangingPunct="1">
              <a:spcBef>
                <a:spcPts val="0"/>
              </a:spcBef>
              <a:spcAft>
                <a:spcPts val="0"/>
              </a:spcAft>
              <a:defRPr/>
            </a:pPr>
            <a:br>
              <a:rPr lang="de-DE" altLang="de-DE" sz="1200" kern="0" dirty="0"/>
            </a:b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2">
            <a:extLst>
              <a:ext uri="{FF2B5EF4-FFF2-40B4-BE49-F238E27FC236}">
                <a16:creationId xmlns:a16="http://schemas.microsoft.com/office/drawing/2014/main" id="{ABB35E93-A614-AF6A-877A-05D9B55DCE4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0101" b="5901"/>
          <a:stretch/>
        </p:blipFill>
        <p:spPr bwMode="auto">
          <a:xfrm>
            <a:off x="0" y="764704"/>
            <a:ext cx="9144000" cy="5760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2">
            <a:extLst>
              <a:ext uri="{FF2B5EF4-FFF2-40B4-BE49-F238E27FC236}">
                <a16:creationId xmlns:a16="http://schemas.microsoft.com/office/drawing/2014/main" id="{31376762-47D6-3152-E33E-B20B05C93A1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101" b="4850"/>
          <a:stretch/>
        </p:blipFill>
        <p:spPr bwMode="auto">
          <a:xfrm>
            <a:off x="0" y="764704"/>
            <a:ext cx="9144000" cy="583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665446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2">
            <a:extLst>
              <a:ext uri="{FF2B5EF4-FFF2-40B4-BE49-F238E27FC236}">
                <a16:creationId xmlns:a16="http://schemas.microsoft.com/office/drawing/2014/main" id="{BF690D28-90AD-5733-2633-41236E39DE6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1150" b="4851"/>
          <a:stretch/>
        </p:blipFill>
        <p:spPr bwMode="auto">
          <a:xfrm>
            <a:off x="0" y="764704"/>
            <a:ext cx="9144000" cy="5760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9909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781563D9-CE0C-2065-F428-93816568C63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101" b="4850"/>
          <a:stretch/>
        </p:blipFill>
        <p:spPr bwMode="auto">
          <a:xfrm>
            <a:off x="0" y="692696"/>
            <a:ext cx="9144000" cy="583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96239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2">
            <a:extLst>
              <a:ext uri="{FF2B5EF4-FFF2-40B4-BE49-F238E27FC236}">
                <a16:creationId xmlns:a16="http://schemas.microsoft.com/office/drawing/2014/main" id="{14D7B13B-3420-8E0B-A02D-B84FDA50383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051" b="4851"/>
          <a:stretch/>
        </p:blipFill>
        <p:spPr bwMode="auto">
          <a:xfrm>
            <a:off x="0" y="620688"/>
            <a:ext cx="9144000" cy="5904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575447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2">
            <a:extLst>
              <a:ext uri="{FF2B5EF4-FFF2-40B4-BE49-F238E27FC236}">
                <a16:creationId xmlns:a16="http://schemas.microsoft.com/office/drawing/2014/main" id="{11FC2B1F-6808-BD8B-66A5-A0C03137873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101" b="3800"/>
          <a:stretch/>
        </p:blipFill>
        <p:spPr bwMode="auto">
          <a:xfrm>
            <a:off x="0" y="692696"/>
            <a:ext cx="9144000" cy="5904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998947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2">
            <a:extLst>
              <a:ext uri="{FF2B5EF4-FFF2-40B4-BE49-F238E27FC236}">
                <a16:creationId xmlns:a16="http://schemas.microsoft.com/office/drawing/2014/main" id="{5090311E-EBE7-030F-15D7-190805C9BE4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051" b="4851"/>
          <a:stretch/>
        </p:blipFill>
        <p:spPr bwMode="auto">
          <a:xfrm>
            <a:off x="0" y="620688"/>
            <a:ext cx="9144000" cy="5904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60433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2">
            <a:extLst>
              <a:ext uri="{FF2B5EF4-FFF2-40B4-BE49-F238E27FC236}">
                <a16:creationId xmlns:a16="http://schemas.microsoft.com/office/drawing/2014/main" id="{00D9E3CD-BFE8-3B9F-501F-F8747D0D3EE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051" b="3801"/>
          <a:stretch/>
        </p:blipFill>
        <p:spPr bwMode="auto">
          <a:xfrm>
            <a:off x="0" y="620688"/>
            <a:ext cx="9144000" cy="5976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01595100"/>
      </p:ext>
    </p:extLst>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203</Words>
  <Application>Microsoft Office PowerPoint</Application>
  <PresentationFormat>Bildschirmpräsentation (4:3)</PresentationFormat>
  <Paragraphs>20</Paragraphs>
  <Slides>18</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18</vt:i4>
      </vt:variant>
    </vt:vector>
  </HeadingPairs>
  <TitlesOfParts>
    <vt:vector size="24" baseType="lpstr">
      <vt:lpstr>Arial</vt:lpstr>
      <vt:lpstr>Calibri</vt:lpstr>
      <vt:lpstr>PoloBasisTB</vt:lpstr>
      <vt:lpstr>Syntax LT Std</vt:lpstr>
      <vt:lpstr>Wingdings</vt:lpstr>
      <vt:lpstr>Larissa</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205</cp:revision>
  <dcterms:created xsi:type="dcterms:W3CDTF">2013-10-08T07:58:50Z</dcterms:created>
  <dcterms:modified xsi:type="dcterms:W3CDTF">2023-08-31T14:41:20Z</dcterms:modified>
</cp:coreProperties>
</file>