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handoutMasterIdLst>
    <p:handoutMasterId r:id="rId10"/>
  </p:handoutMasterIdLst>
  <p:sldIdLst>
    <p:sldId id="260" r:id="rId3"/>
    <p:sldId id="300" r:id="rId4"/>
    <p:sldId id="305" r:id="rId5"/>
    <p:sldId id="306" r:id="rId6"/>
    <p:sldId id="307" r:id="rId7"/>
    <p:sldId id="308" r:id="rId8"/>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26" autoAdjust="0"/>
  </p:normalViewPr>
  <p:slideViewPr>
    <p:cSldViewPr>
      <p:cViewPr varScale="1">
        <p:scale>
          <a:sx n="81" d="100"/>
          <a:sy n="81" d="100"/>
        </p:scale>
        <p:origin x="1498"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208"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2E1D7505-42DB-C0B6-C0F4-1F4D09CFE352}"/>
              </a:ext>
            </a:extLst>
          </p:cNvPr>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smtClean="0">
                <a:latin typeface="Arial" charset="0"/>
              </a:defRPr>
            </a:lvl1pPr>
          </a:lstStyle>
          <a:p>
            <a:pPr>
              <a:defRPr/>
            </a:pPr>
            <a:endParaRPr lang="de-AT"/>
          </a:p>
        </p:txBody>
      </p:sp>
      <p:sp>
        <p:nvSpPr>
          <p:cNvPr id="3" name="Datumsplatzhalter 2">
            <a:extLst>
              <a:ext uri="{FF2B5EF4-FFF2-40B4-BE49-F238E27FC236}">
                <a16:creationId xmlns:a16="http://schemas.microsoft.com/office/drawing/2014/main" id="{065ABBD2-6219-E20A-DCF3-6F4DB5662B8E}"/>
              </a:ext>
            </a:extLst>
          </p:cNvPr>
          <p:cNvSpPr>
            <a:spLocks noGrp="1"/>
          </p:cNvSpPr>
          <p:nvPr>
            <p:ph type="dt" sz="quarter" idx="1"/>
          </p:nvPr>
        </p:nvSpPr>
        <p:spPr>
          <a:xfrm>
            <a:off x="3857625" y="0"/>
            <a:ext cx="2951163" cy="496888"/>
          </a:xfrm>
          <a:prstGeom prst="rect">
            <a:avLst/>
          </a:prstGeom>
        </p:spPr>
        <p:txBody>
          <a:bodyPr vert="horz" lIns="91440" tIns="45720" rIns="91440" bIns="45720" rtlCol="0"/>
          <a:lstStyle>
            <a:lvl1pPr algn="r">
              <a:defRPr sz="1200" smtClean="0">
                <a:latin typeface="Arial" charset="0"/>
              </a:defRPr>
            </a:lvl1pPr>
          </a:lstStyle>
          <a:p>
            <a:pPr>
              <a:defRPr/>
            </a:pPr>
            <a:fld id="{CAB1FBDC-04E8-4007-B4C6-B0BC45419865}" type="datetimeFigureOut">
              <a:rPr lang="de-AT"/>
              <a:pPr>
                <a:defRPr/>
              </a:pPr>
              <a:t>26.06.2023</a:t>
            </a:fld>
            <a:endParaRPr lang="de-AT"/>
          </a:p>
        </p:txBody>
      </p:sp>
      <p:sp>
        <p:nvSpPr>
          <p:cNvPr id="4" name="Fußzeilenplatzhalter 3">
            <a:extLst>
              <a:ext uri="{FF2B5EF4-FFF2-40B4-BE49-F238E27FC236}">
                <a16:creationId xmlns:a16="http://schemas.microsoft.com/office/drawing/2014/main" id="{1468EA7B-81CC-FE11-D500-245FC251AA10}"/>
              </a:ext>
            </a:extLst>
          </p:cNvPr>
          <p:cNvSpPr>
            <a:spLocks noGrp="1"/>
          </p:cNvSpPr>
          <p:nvPr>
            <p:ph type="ftr" sz="quarter" idx="2"/>
          </p:nvPr>
        </p:nvSpPr>
        <p:spPr>
          <a:xfrm>
            <a:off x="0" y="9444038"/>
            <a:ext cx="2951163" cy="496887"/>
          </a:xfrm>
          <a:prstGeom prst="rect">
            <a:avLst/>
          </a:prstGeom>
        </p:spPr>
        <p:txBody>
          <a:bodyPr vert="horz" lIns="91440" tIns="45720" rIns="91440" bIns="45720" rtlCol="0" anchor="b"/>
          <a:lstStyle>
            <a:lvl1pPr algn="l">
              <a:defRPr sz="1200" smtClean="0">
                <a:latin typeface="Arial" charset="0"/>
              </a:defRPr>
            </a:lvl1pPr>
          </a:lstStyle>
          <a:p>
            <a:pPr>
              <a:defRPr/>
            </a:pPr>
            <a:endParaRPr lang="de-AT"/>
          </a:p>
        </p:txBody>
      </p:sp>
      <p:sp>
        <p:nvSpPr>
          <p:cNvPr id="5" name="Foliennummernplatzhalter 4">
            <a:extLst>
              <a:ext uri="{FF2B5EF4-FFF2-40B4-BE49-F238E27FC236}">
                <a16:creationId xmlns:a16="http://schemas.microsoft.com/office/drawing/2014/main" id="{4FBB9E35-431B-E9C7-DD73-459924717D0C}"/>
              </a:ext>
            </a:extLst>
          </p:cNvPr>
          <p:cNvSpPr>
            <a:spLocks noGrp="1"/>
          </p:cNvSpPr>
          <p:nvPr>
            <p:ph type="sldNum" sz="quarter" idx="3"/>
          </p:nvPr>
        </p:nvSpPr>
        <p:spPr>
          <a:xfrm>
            <a:off x="3857625" y="9444038"/>
            <a:ext cx="2951163"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C620229-ADC0-445B-8DC2-D4442650DCFE}"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39F0B0F-3E2D-DC37-28BF-A007E0205E93}"/>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3BFF7964-3EFF-3BD9-6AE7-BA71CC8F577A}"/>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26C1460C-D0D4-222D-D8CA-9465CEF9E59B}"/>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6422617-1283-4BDB-A01A-C9B598BE2893}"/>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80BBD88B-6F74-7CA5-F36F-7539D1C3D04D}"/>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03962A2-12C8-B642-1DCC-A4C7BABE18B9}"/>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D6F802E2-24FE-4F6E-BF5A-41140B2A44D1}"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38C6D06A-BC4A-85ED-A999-C0CF942E57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764AB207-97AE-4126-ADD3-E357EECA459D}" type="slidenum">
              <a:rPr lang="de-DE" altLang="de-DE" sz="1200">
                <a:solidFill>
                  <a:schemeClr val="tx1"/>
                </a:solidFill>
              </a:rPr>
              <a:pPr eaLnBrk="1" hangingPunct="1"/>
              <a:t>1</a:t>
            </a:fld>
            <a:endParaRPr lang="de-DE" altLang="de-DE" sz="1200">
              <a:solidFill>
                <a:schemeClr val="tx1"/>
              </a:solidFill>
            </a:endParaRPr>
          </a:p>
        </p:txBody>
      </p:sp>
      <p:sp>
        <p:nvSpPr>
          <p:cNvPr id="11267" name="Rectangle 2">
            <a:extLst>
              <a:ext uri="{FF2B5EF4-FFF2-40B4-BE49-F238E27FC236}">
                <a16:creationId xmlns:a16="http://schemas.microsoft.com/office/drawing/2014/main" id="{890C00AA-63C9-2C32-280E-CAF63443B3AA}"/>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F1ACBE1D-9F40-7A0E-B395-940CE0372F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5195F5E-B801-734B-D536-6DC664DAA936}"/>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4741490C-CEF0-976E-F820-BC55AD702EEB}"/>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9AEAB408-1FE9-3453-C256-E901D1F51699}"/>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D5E43FCD-00F1-2776-E3EC-8C84D422684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04115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2220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70034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643864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28970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69734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107080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055539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67278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268198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0504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995770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2129598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662030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03797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41947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904725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46357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645524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16318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76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411885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532141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A0C2FA54-2B9F-1C62-61CA-3423F97F069D}"/>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B1B8D882-9896-CE9C-4957-CAF2062F4020}"/>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EFEC094D-0D21-E68F-0142-1D4F9667E9DE}"/>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D8F527EC-83C2-5AEC-3B58-1F4BC11707EF}"/>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5582F8F1-67AB-F2B3-0C46-6BECB5452DB6}"/>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680F430F-E2FC-BE18-16F4-431C49B29EB5}"/>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6CB9C3CD-493F-C9DF-885F-FCB9D6CD26F5}"/>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082D454-3CF4-0367-00D5-B0993C1B46D6}"/>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DB678405-1AE6-F2F7-94C6-E89EB770C4EB}"/>
              </a:ext>
            </a:extLst>
          </p:cNvPr>
          <p:cNvSpPr>
            <a:spLocks noGrp="1" noChangeArrowheads="1"/>
          </p:cNvSpPr>
          <p:nvPr>
            <p:ph type="ctrTitle"/>
          </p:nvPr>
        </p:nvSpPr>
        <p:spPr>
          <a:xfrm>
            <a:off x="471488" y="333375"/>
            <a:ext cx="7772400" cy="792163"/>
          </a:xfrm>
        </p:spPr>
        <p:txBody>
          <a:bodyPr/>
          <a:lstStyle/>
          <a:p>
            <a:pPr eaLnBrk="1" hangingPunct="1"/>
            <a:r>
              <a:rPr lang="de-DE" altLang="de-DE" sz="2600"/>
              <a:t>Die Verdauungsorgane </a:t>
            </a:r>
            <a:br>
              <a:rPr lang="de-DE" altLang="de-DE" sz="2600"/>
            </a:br>
            <a:r>
              <a:rPr lang="de-DE" altLang="de-DE" sz="2600"/>
              <a:t>des Menschen</a:t>
            </a:r>
          </a:p>
        </p:txBody>
      </p:sp>
      <p:sp>
        <p:nvSpPr>
          <p:cNvPr id="4099" name="Text Box 17">
            <a:extLst>
              <a:ext uri="{FF2B5EF4-FFF2-40B4-BE49-F238E27FC236}">
                <a16:creationId xmlns:a16="http://schemas.microsoft.com/office/drawing/2014/main" id="{71E763BB-4571-8066-3773-235577876B3B}"/>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 (Lösung)</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vollständige Ansicht mit Beschriftung</a:t>
            </a:r>
            <a:endParaRPr lang="de-DE" altLang="de-DE" sz="20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C25F538-72AA-A0A9-E95F-EE27D454B730}"/>
              </a:ext>
            </a:extLst>
          </p:cNvPr>
          <p:cNvSpPr>
            <a:spLocks noGrp="1" noChangeArrowheads="1"/>
          </p:cNvSpPr>
          <p:nvPr>
            <p:ph type="title"/>
          </p:nvPr>
        </p:nvSpPr>
        <p:spPr/>
        <p:txBody>
          <a:bodyPr/>
          <a:lstStyle/>
          <a:p>
            <a:r>
              <a:rPr lang="de-DE" altLang="de-DE"/>
              <a:t>Die Verdauungsorgane des Menschen</a:t>
            </a:r>
          </a:p>
        </p:txBody>
      </p:sp>
      <p:grpSp>
        <p:nvGrpSpPr>
          <p:cNvPr id="5123" name="Group 162">
            <a:extLst>
              <a:ext uri="{FF2B5EF4-FFF2-40B4-BE49-F238E27FC236}">
                <a16:creationId xmlns:a16="http://schemas.microsoft.com/office/drawing/2014/main" id="{423D8E8E-B887-C320-1622-95739F4A3732}"/>
              </a:ext>
            </a:extLst>
          </p:cNvPr>
          <p:cNvGrpSpPr>
            <a:grpSpLocks/>
          </p:cNvGrpSpPr>
          <p:nvPr/>
        </p:nvGrpSpPr>
        <p:grpSpPr bwMode="auto">
          <a:xfrm>
            <a:off x="3635375" y="908050"/>
            <a:ext cx="2520950" cy="366713"/>
            <a:chOff x="204" y="2704"/>
            <a:chExt cx="1588" cy="231"/>
          </a:xfrm>
        </p:grpSpPr>
        <p:sp>
          <p:nvSpPr>
            <p:cNvPr id="5261" name="Rectangle 38">
              <a:extLst>
                <a:ext uri="{FF2B5EF4-FFF2-40B4-BE49-F238E27FC236}">
                  <a16:creationId xmlns:a16="http://schemas.microsoft.com/office/drawing/2014/main" id="{678942F4-A1B3-F6DA-9766-DAB138DE11D9}"/>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62" name="Group 149">
              <a:extLst>
                <a:ext uri="{FF2B5EF4-FFF2-40B4-BE49-F238E27FC236}">
                  <a16:creationId xmlns:a16="http://schemas.microsoft.com/office/drawing/2014/main" id="{BBAC9B17-B9D2-4E74-B9B4-D3440558C555}"/>
                </a:ext>
              </a:extLst>
            </p:cNvPr>
            <p:cNvGrpSpPr>
              <a:grpSpLocks/>
            </p:cNvGrpSpPr>
            <p:nvPr/>
          </p:nvGrpSpPr>
          <p:grpSpPr bwMode="auto">
            <a:xfrm>
              <a:off x="204" y="2704"/>
              <a:ext cx="227" cy="231"/>
              <a:chOff x="204" y="2704"/>
              <a:chExt cx="227" cy="231"/>
            </a:xfrm>
          </p:grpSpPr>
          <p:sp>
            <p:nvSpPr>
              <p:cNvPr id="5263" name="Oval 49">
                <a:extLst>
                  <a:ext uri="{FF2B5EF4-FFF2-40B4-BE49-F238E27FC236}">
                    <a16:creationId xmlns:a16="http://schemas.microsoft.com/office/drawing/2014/main" id="{4FC8F1FC-57C0-0346-7BFD-CBA822FD9A0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64" name="Text Box 50">
                <a:extLst>
                  <a:ext uri="{FF2B5EF4-FFF2-40B4-BE49-F238E27FC236}">
                    <a16:creationId xmlns:a16="http://schemas.microsoft.com/office/drawing/2014/main" id="{93CB9ADD-A35D-A3AB-BCB8-DE059916886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163">
            <a:extLst>
              <a:ext uri="{FF2B5EF4-FFF2-40B4-BE49-F238E27FC236}">
                <a16:creationId xmlns:a16="http://schemas.microsoft.com/office/drawing/2014/main" id="{90845FCA-FB19-64AA-42A4-43C4D19126C3}"/>
              </a:ext>
            </a:extLst>
          </p:cNvPr>
          <p:cNvGrpSpPr>
            <a:grpSpLocks/>
          </p:cNvGrpSpPr>
          <p:nvPr/>
        </p:nvGrpSpPr>
        <p:grpSpPr bwMode="auto">
          <a:xfrm>
            <a:off x="3636963" y="1484313"/>
            <a:ext cx="2520950" cy="366712"/>
            <a:chOff x="204" y="3022"/>
            <a:chExt cx="1588" cy="231"/>
          </a:xfrm>
        </p:grpSpPr>
        <p:sp>
          <p:nvSpPr>
            <p:cNvPr id="5257" name="Rectangle 39">
              <a:extLst>
                <a:ext uri="{FF2B5EF4-FFF2-40B4-BE49-F238E27FC236}">
                  <a16:creationId xmlns:a16="http://schemas.microsoft.com/office/drawing/2014/main" id="{643036FC-2E69-1A5E-8EFE-8CC730ECE8B7}"/>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58" name="Group 150">
              <a:extLst>
                <a:ext uri="{FF2B5EF4-FFF2-40B4-BE49-F238E27FC236}">
                  <a16:creationId xmlns:a16="http://schemas.microsoft.com/office/drawing/2014/main" id="{7DB0BC7F-9609-9079-26DE-F2042F3AE4CF}"/>
                </a:ext>
              </a:extLst>
            </p:cNvPr>
            <p:cNvGrpSpPr>
              <a:grpSpLocks/>
            </p:cNvGrpSpPr>
            <p:nvPr/>
          </p:nvGrpSpPr>
          <p:grpSpPr bwMode="auto">
            <a:xfrm>
              <a:off x="204" y="3022"/>
              <a:ext cx="227" cy="231"/>
              <a:chOff x="204" y="3022"/>
              <a:chExt cx="227" cy="231"/>
            </a:xfrm>
          </p:grpSpPr>
          <p:sp>
            <p:nvSpPr>
              <p:cNvPr id="5259" name="Oval 51">
                <a:extLst>
                  <a:ext uri="{FF2B5EF4-FFF2-40B4-BE49-F238E27FC236}">
                    <a16:creationId xmlns:a16="http://schemas.microsoft.com/office/drawing/2014/main" id="{D0DEC4DD-9D0F-99A2-705B-D4B3496FA300}"/>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60" name="Text Box 52">
                <a:extLst>
                  <a:ext uri="{FF2B5EF4-FFF2-40B4-BE49-F238E27FC236}">
                    <a16:creationId xmlns:a16="http://schemas.microsoft.com/office/drawing/2014/main" id="{E66560E1-91C2-5E8C-BD2A-98BC2C02D71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5" name="Group 164">
            <a:extLst>
              <a:ext uri="{FF2B5EF4-FFF2-40B4-BE49-F238E27FC236}">
                <a16:creationId xmlns:a16="http://schemas.microsoft.com/office/drawing/2014/main" id="{DEDC4DAF-B88B-99B9-044B-AAE2A47BB6CD}"/>
              </a:ext>
            </a:extLst>
          </p:cNvPr>
          <p:cNvGrpSpPr>
            <a:grpSpLocks/>
          </p:cNvGrpSpPr>
          <p:nvPr/>
        </p:nvGrpSpPr>
        <p:grpSpPr bwMode="auto">
          <a:xfrm>
            <a:off x="3635375" y="2060575"/>
            <a:ext cx="2520950" cy="366713"/>
            <a:chOff x="204" y="3339"/>
            <a:chExt cx="1588" cy="231"/>
          </a:xfrm>
        </p:grpSpPr>
        <p:sp>
          <p:nvSpPr>
            <p:cNvPr id="5253" name="Rectangle 40">
              <a:extLst>
                <a:ext uri="{FF2B5EF4-FFF2-40B4-BE49-F238E27FC236}">
                  <a16:creationId xmlns:a16="http://schemas.microsoft.com/office/drawing/2014/main" id="{98C5A7F2-2428-B723-D72A-E88F33E61B34}"/>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54" name="Group 151">
              <a:extLst>
                <a:ext uri="{FF2B5EF4-FFF2-40B4-BE49-F238E27FC236}">
                  <a16:creationId xmlns:a16="http://schemas.microsoft.com/office/drawing/2014/main" id="{AF58509E-9016-8F61-6F9C-7E4A1EC6C88A}"/>
                </a:ext>
              </a:extLst>
            </p:cNvPr>
            <p:cNvGrpSpPr>
              <a:grpSpLocks/>
            </p:cNvGrpSpPr>
            <p:nvPr/>
          </p:nvGrpSpPr>
          <p:grpSpPr bwMode="auto">
            <a:xfrm>
              <a:off x="204" y="3339"/>
              <a:ext cx="227" cy="231"/>
              <a:chOff x="204" y="3339"/>
              <a:chExt cx="227" cy="231"/>
            </a:xfrm>
          </p:grpSpPr>
          <p:sp>
            <p:nvSpPr>
              <p:cNvPr id="5255" name="Oval 53">
                <a:extLst>
                  <a:ext uri="{FF2B5EF4-FFF2-40B4-BE49-F238E27FC236}">
                    <a16:creationId xmlns:a16="http://schemas.microsoft.com/office/drawing/2014/main" id="{53B7F73B-2B56-8754-3016-59291A34418F}"/>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56" name="Text Box 54">
                <a:extLst>
                  <a:ext uri="{FF2B5EF4-FFF2-40B4-BE49-F238E27FC236}">
                    <a16:creationId xmlns:a16="http://schemas.microsoft.com/office/drawing/2014/main" id="{68F0A90E-26B4-40AE-4528-5ECD54773928}"/>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6" name="Group 167">
            <a:extLst>
              <a:ext uri="{FF2B5EF4-FFF2-40B4-BE49-F238E27FC236}">
                <a16:creationId xmlns:a16="http://schemas.microsoft.com/office/drawing/2014/main" id="{D8A4266A-EEDB-A9D5-7B95-223FDE3B3A35}"/>
              </a:ext>
            </a:extLst>
          </p:cNvPr>
          <p:cNvGrpSpPr>
            <a:grpSpLocks/>
          </p:cNvGrpSpPr>
          <p:nvPr/>
        </p:nvGrpSpPr>
        <p:grpSpPr bwMode="auto">
          <a:xfrm>
            <a:off x="3635375" y="2636838"/>
            <a:ext cx="2520950" cy="366712"/>
            <a:chOff x="204" y="3657"/>
            <a:chExt cx="1588" cy="231"/>
          </a:xfrm>
        </p:grpSpPr>
        <p:sp>
          <p:nvSpPr>
            <p:cNvPr id="5249" name="Rectangle 42">
              <a:extLst>
                <a:ext uri="{FF2B5EF4-FFF2-40B4-BE49-F238E27FC236}">
                  <a16:creationId xmlns:a16="http://schemas.microsoft.com/office/drawing/2014/main" id="{C63FE3EA-EFD0-8627-6558-27A0855E17BE}"/>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50" name="Group 152">
              <a:extLst>
                <a:ext uri="{FF2B5EF4-FFF2-40B4-BE49-F238E27FC236}">
                  <a16:creationId xmlns:a16="http://schemas.microsoft.com/office/drawing/2014/main" id="{3F02710F-027B-E3E9-C9D7-61F06907A3AE}"/>
                </a:ext>
              </a:extLst>
            </p:cNvPr>
            <p:cNvGrpSpPr>
              <a:grpSpLocks/>
            </p:cNvGrpSpPr>
            <p:nvPr/>
          </p:nvGrpSpPr>
          <p:grpSpPr bwMode="auto">
            <a:xfrm>
              <a:off x="204" y="3657"/>
              <a:ext cx="227" cy="231"/>
              <a:chOff x="204" y="3657"/>
              <a:chExt cx="227" cy="231"/>
            </a:xfrm>
          </p:grpSpPr>
          <p:sp>
            <p:nvSpPr>
              <p:cNvPr id="5251" name="Oval 55">
                <a:extLst>
                  <a:ext uri="{FF2B5EF4-FFF2-40B4-BE49-F238E27FC236}">
                    <a16:creationId xmlns:a16="http://schemas.microsoft.com/office/drawing/2014/main" id="{8D09022F-D83C-80D7-7B2D-09EAD98C492F}"/>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52" name="Text Box 56">
                <a:extLst>
                  <a:ext uri="{FF2B5EF4-FFF2-40B4-BE49-F238E27FC236}">
                    <a16:creationId xmlns:a16="http://schemas.microsoft.com/office/drawing/2014/main" id="{72DF984F-BAAC-8CED-997E-1150A2149EA8}"/>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7" name="Group 166">
            <a:extLst>
              <a:ext uri="{FF2B5EF4-FFF2-40B4-BE49-F238E27FC236}">
                <a16:creationId xmlns:a16="http://schemas.microsoft.com/office/drawing/2014/main" id="{AD0148C8-B562-6698-E8CB-851821D4339D}"/>
              </a:ext>
            </a:extLst>
          </p:cNvPr>
          <p:cNvGrpSpPr>
            <a:grpSpLocks/>
          </p:cNvGrpSpPr>
          <p:nvPr/>
        </p:nvGrpSpPr>
        <p:grpSpPr bwMode="auto">
          <a:xfrm>
            <a:off x="3635375" y="3213100"/>
            <a:ext cx="2520950" cy="366713"/>
            <a:chOff x="1882" y="2704"/>
            <a:chExt cx="1588" cy="231"/>
          </a:xfrm>
        </p:grpSpPr>
        <p:sp>
          <p:nvSpPr>
            <p:cNvPr id="5245" name="Rectangle 41">
              <a:extLst>
                <a:ext uri="{FF2B5EF4-FFF2-40B4-BE49-F238E27FC236}">
                  <a16:creationId xmlns:a16="http://schemas.microsoft.com/office/drawing/2014/main" id="{72F4739D-10C4-D943-0D69-F7FA5679E5D4}"/>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46" name="Group 153">
              <a:extLst>
                <a:ext uri="{FF2B5EF4-FFF2-40B4-BE49-F238E27FC236}">
                  <a16:creationId xmlns:a16="http://schemas.microsoft.com/office/drawing/2014/main" id="{24D2E9CC-E9C6-D050-5E75-79AFD2D79168}"/>
                </a:ext>
              </a:extLst>
            </p:cNvPr>
            <p:cNvGrpSpPr>
              <a:grpSpLocks/>
            </p:cNvGrpSpPr>
            <p:nvPr/>
          </p:nvGrpSpPr>
          <p:grpSpPr bwMode="auto">
            <a:xfrm>
              <a:off x="1882" y="2704"/>
              <a:ext cx="227" cy="231"/>
              <a:chOff x="1882" y="2704"/>
              <a:chExt cx="227" cy="231"/>
            </a:xfrm>
          </p:grpSpPr>
          <p:sp>
            <p:nvSpPr>
              <p:cNvPr id="5247" name="Oval 57">
                <a:extLst>
                  <a:ext uri="{FF2B5EF4-FFF2-40B4-BE49-F238E27FC236}">
                    <a16:creationId xmlns:a16="http://schemas.microsoft.com/office/drawing/2014/main" id="{DD277F6A-CFC3-33BE-4724-6EF83F763F3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48" name="Text Box 58">
                <a:extLst>
                  <a:ext uri="{FF2B5EF4-FFF2-40B4-BE49-F238E27FC236}">
                    <a16:creationId xmlns:a16="http://schemas.microsoft.com/office/drawing/2014/main" id="{0DE3DA35-38D6-53FB-42B9-ECC5575362B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8" name="Group 168">
            <a:extLst>
              <a:ext uri="{FF2B5EF4-FFF2-40B4-BE49-F238E27FC236}">
                <a16:creationId xmlns:a16="http://schemas.microsoft.com/office/drawing/2014/main" id="{ADACD6FF-A24B-B686-2638-001B2645914E}"/>
              </a:ext>
            </a:extLst>
          </p:cNvPr>
          <p:cNvGrpSpPr>
            <a:grpSpLocks/>
          </p:cNvGrpSpPr>
          <p:nvPr/>
        </p:nvGrpSpPr>
        <p:grpSpPr bwMode="auto">
          <a:xfrm>
            <a:off x="3635375" y="3783013"/>
            <a:ext cx="2520950" cy="366712"/>
            <a:chOff x="1882" y="3022"/>
            <a:chExt cx="1588" cy="231"/>
          </a:xfrm>
        </p:grpSpPr>
        <p:sp>
          <p:nvSpPr>
            <p:cNvPr id="5241" name="Rectangle 43">
              <a:extLst>
                <a:ext uri="{FF2B5EF4-FFF2-40B4-BE49-F238E27FC236}">
                  <a16:creationId xmlns:a16="http://schemas.microsoft.com/office/drawing/2014/main" id="{88914FA4-F8ED-5A23-A70E-AB14044DB357}"/>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42" name="Group 154">
              <a:extLst>
                <a:ext uri="{FF2B5EF4-FFF2-40B4-BE49-F238E27FC236}">
                  <a16:creationId xmlns:a16="http://schemas.microsoft.com/office/drawing/2014/main" id="{D4AF8FE9-F3FC-4831-6437-1FCE570B1322}"/>
                </a:ext>
              </a:extLst>
            </p:cNvPr>
            <p:cNvGrpSpPr>
              <a:grpSpLocks/>
            </p:cNvGrpSpPr>
            <p:nvPr/>
          </p:nvGrpSpPr>
          <p:grpSpPr bwMode="auto">
            <a:xfrm>
              <a:off x="1882" y="3022"/>
              <a:ext cx="227" cy="231"/>
              <a:chOff x="1882" y="3022"/>
              <a:chExt cx="227" cy="231"/>
            </a:xfrm>
          </p:grpSpPr>
          <p:sp>
            <p:nvSpPr>
              <p:cNvPr id="5243" name="Oval 59">
                <a:extLst>
                  <a:ext uri="{FF2B5EF4-FFF2-40B4-BE49-F238E27FC236}">
                    <a16:creationId xmlns:a16="http://schemas.microsoft.com/office/drawing/2014/main" id="{C5467BAE-0646-FE77-F896-8A6BE0E95631}"/>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44" name="Text Box 60">
                <a:extLst>
                  <a:ext uri="{FF2B5EF4-FFF2-40B4-BE49-F238E27FC236}">
                    <a16:creationId xmlns:a16="http://schemas.microsoft.com/office/drawing/2014/main" id="{019304D0-0C68-5E55-4D38-B771AF215FD0}"/>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9" name="Group 169">
            <a:extLst>
              <a:ext uri="{FF2B5EF4-FFF2-40B4-BE49-F238E27FC236}">
                <a16:creationId xmlns:a16="http://schemas.microsoft.com/office/drawing/2014/main" id="{E311EDF1-0569-9303-2F96-D82F39AD0F6C}"/>
              </a:ext>
            </a:extLst>
          </p:cNvPr>
          <p:cNvGrpSpPr>
            <a:grpSpLocks/>
          </p:cNvGrpSpPr>
          <p:nvPr/>
        </p:nvGrpSpPr>
        <p:grpSpPr bwMode="auto">
          <a:xfrm>
            <a:off x="3636963" y="4357688"/>
            <a:ext cx="2520950" cy="366712"/>
            <a:chOff x="1882" y="3339"/>
            <a:chExt cx="1588" cy="231"/>
          </a:xfrm>
        </p:grpSpPr>
        <p:sp>
          <p:nvSpPr>
            <p:cNvPr id="5237" name="Rectangle 44">
              <a:extLst>
                <a:ext uri="{FF2B5EF4-FFF2-40B4-BE49-F238E27FC236}">
                  <a16:creationId xmlns:a16="http://schemas.microsoft.com/office/drawing/2014/main" id="{E6038105-A429-4737-BF2F-3A5470CA7AAD}"/>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38" name="Group 155">
              <a:extLst>
                <a:ext uri="{FF2B5EF4-FFF2-40B4-BE49-F238E27FC236}">
                  <a16:creationId xmlns:a16="http://schemas.microsoft.com/office/drawing/2014/main" id="{C27055FF-AC39-CF3E-8757-52EFD722746A}"/>
                </a:ext>
              </a:extLst>
            </p:cNvPr>
            <p:cNvGrpSpPr>
              <a:grpSpLocks/>
            </p:cNvGrpSpPr>
            <p:nvPr/>
          </p:nvGrpSpPr>
          <p:grpSpPr bwMode="auto">
            <a:xfrm>
              <a:off x="1882" y="3339"/>
              <a:ext cx="227" cy="231"/>
              <a:chOff x="1882" y="3339"/>
              <a:chExt cx="227" cy="231"/>
            </a:xfrm>
          </p:grpSpPr>
          <p:sp>
            <p:nvSpPr>
              <p:cNvPr id="5239" name="Oval 61">
                <a:extLst>
                  <a:ext uri="{FF2B5EF4-FFF2-40B4-BE49-F238E27FC236}">
                    <a16:creationId xmlns:a16="http://schemas.microsoft.com/office/drawing/2014/main" id="{542840A1-71B7-880B-2AE6-7CDE18ED61CD}"/>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40" name="Text Box 62">
                <a:extLst>
                  <a:ext uri="{FF2B5EF4-FFF2-40B4-BE49-F238E27FC236}">
                    <a16:creationId xmlns:a16="http://schemas.microsoft.com/office/drawing/2014/main" id="{134FC07C-0613-260C-4488-CEDA7582C8BD}"/>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5130" name="Group 165">
            <a:extLst>
              <a:ext uri="{FF2B5EF4-FFF2-40B4-BE49-F238E27FC236}">
                <a16:creationId xmlns:a16="http://schemas.microsoft.com/office/drawing/2014/main" id="{39B82EC1-FF0F-0992-2DA6-269E5F925461}"/>
              </a:ext>
            </a:extLst>
          </p:cNvPr>
          <p:cNvGrpSpPr>
            <a:grpSpLocks/>
          </p:cNvGrpSpPr>
          <p:nvPr/>
        </p:nvGrpSpPr>
        <p:grpSpPr bwMode="auto">
          <a:xfrm>
            <a:off x="6370638" y="908050"/>
            <a:ext cx="2520950" cy="366713"/>
            <a:chOff x="1882" y="3657"/>
            <a:chExt cx="1588" cy="231"/>
          </a:xfrm>
        </p:grpSpPr>
        <p:sp>
          <p:nvSpPr>
            <p:cNvPr id="5233" name="Rectangle 45">
              <a:extLst>
                <a:ext uri="{FF2B5EF4-FFF2-40B4-BE49-F238E27FC236}">
                  <a16:creationId xmlns:a16="http://schemas.microsoft.com/office/drawing/2014/main" id="{389F9F41-9560-E8B2-3215-F6725490918E}"/>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34" name="Group 156">
              <a:extLst>
                <a:ext uri="{FF2B5EF4-FFF2-40B4-BE49-F238E27FC236}">
                  <a16:creationId xmlns:a16="http://schemas.microsoft.com/office/drawing/2014/main" id="{DD421C78-D83E-CEAF-A274-589C40A69AAC}"/>
                </a:ext>
              </a:extLst>
            </p:cNvPr>
            <p:cNvGrpSpPr>
              <a:grpSpLocks/>
            </p:cNvGrpSpPr>
            <p:nvPr/>
          </p:nvGrpSpPr>
          <p:grpSpPr bwMode="auto">
            <a:xfrm>
              <a:off x="1882" y="3657"/>
              <a:ext cx="227" cy="231"/>
              <a:chOff x="1882" y="3657"/>
              <a:chExt cx="227" cy="231"/>
            </a:xfrm>
          </p:grpSpPr>
          <p:sp>
            <p:nvSpPr>
              <p:cNvPr id="5235" name="Oval 63">
                <a:extLst>
                  <a:ext uri="{FF2B5EF4-FFF2-40B4-BE49-F238E27FC236}">
                    <a16:creationId xmlns:a16="http://schemas.microsoft.com/office/drawing/2014/main" id="{3D8B37F7-A821-B12E-7E52-8E4670790FC0}"/>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6" name="Text Box 64">
                <a:extLst>
                  <a:ext uri="{FF2B5EF4-FFF2-40B4-BE49-F238E27FC236}">
                    <a16:creationId xmlns:a16="http://schemas.microsoft.com/office/drawing/2014/main" id="{FA89EAD5-3564-7AF5-FB5F-164229000C31}"/>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5131" name="Group 170">
            <a:extLst>
              <a:ext uri="{FF2B5EF4-FFF2-40B4-BE49-F238E27FC236}">
                <a16:creationId xmlns:a16="http://schemas.microsoft.com/office/drawing/2014/main" id="{1855533D-A117-BDE7-BC59-5E4BEFCE0FE7}"/>
              </a:ext>
            </a:extLst>
          </p:cNvPr>
          <p:cNvGrpSpPr>
            <a:grpSpLocks/>
          </p:cNvGrpSpPr>
          <p:nvPr/>
        </p:nvGrpSpPr>
        <p:grpSpPr bwMode="auto">
          <a:xfrm>
            <a:off x="6372225" y="1484313"/>
            <a:ext cx="2520950" cy="366712"/>
            <a:chOff x="3606" y="2704"/>
            <a:chExt cx="1588" cy="231"/>
          </a:xfrm>
        </p:grpSpPr>
        <p:sp>
          <p:nvSpPr>
            <p:cNvPr id="5229" name="Rectangle 46">
              <a:extLst>
                <a:ext uri="{FF2B5EF4-FFF2-40B4-BE49-F238E27FC236}">
                  <a16:creationId xmlns:a16="http://schemas.microsoft.com/office/drawing/2014/main" id="{B3E6B832-EA03-B53D-80C9-C37248479785}"/>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30" name="Group 157">
              <a:extLst>
                <a:ext uri="{FF2B5EF4-FFF2-40B4-BE49-F238E27FC236}">
                  <a16:creationId xmlns:a16="http://schemas.microsoft.com/office/drawing/2014/main" id="{0BDBD1A9-48E2-1C6E-978E-7EF4B24C8E3E}"/>
                </a:ext>
              </a:extLst>
            </p:cNvPr>
            <p:cNvGrpSpPr>
              <a:grpSpLocks/>
            </p:cNvGrpSpPr>
            <p:nvPr/>
          </p:nvGrpSpPr>
          <p:grpSpPr bwMode="auto">
            <a:xfrm>
              <a:off x="3606" y="2704"/>
              <a:ext cx="227" cy="231"/>
              <a:chOff x="3606" y="2704"/>
              <a:chExt cx="227" cy="231"/>
            </a:xfrm>
          </p:grpSpPr>
          <p:sp>
            <p:nvSpPr>
              <p:cNvPr id="5231" name="Oval 65">
                <a:extLst>
                  <a:ext uri="{FF2B5EF4-FFF2-40B4-BE49-F238E27FC236}">
                    <a16:creationId xmlns:a16="http://schemas.microsoft.com/office/drawing/2014/main" id="{28E09605-41BF-B5AA-F83D-082275E16C0C}"/>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32" name="Text Box 66">
                <a:extLst>
                  <a:ext uri="{FF2B5EF4-FFF2-40B4-BE49-F238E27FC236}">
                    <a16:creationId xmlns:a16="http://schemas.microsoft.com/office/drawing/2014/main" id="{A95C4461-B7EC-41B2-99FC-1B2F0D9C07F9}"/>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sp>
        <p:nvSpPr>
          <p:cNvPr id="111688" name="Text Box 72">
            <a:extLst>
              <a:ext uri="{FF2B5EF4-FFF2-40B4-BE49-F238E27FC236}">
                <a16:creationId xmlns:a16="http://schemas.microsoft.com/office/drawing/2014/main" id="{A20EEAA4-AF46-225F-580D-FFA1B0010844}"/>
              </a:ext>
            </a:extLst>
          </p:cNvPr>
          <p:cNvSpPr txBox="1">
            <a:spLocks noChangeArrowheads="1"/>
          </p:cNvSpPr>
          <p:nvPr/>
        </p:nvSpPr>
        <p:spPr bwMode="auto">
          <a:xfrm>
            <a:off x="4140200" y="90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Mundhöhle</a:t>
            </a:r>
          </a:p>
        </p:txBody>
      </p:sp>
      <p:sp>
        <p:nvSpPr>
          <p:cNvPr id="111689" name="Text Box 73">
            <a:extLst>
              <a:ext uri="{FF2B5EF4-FFF2-40B4-BE49-F238E27FC236}">
                <a16:creationId xmlns:a16="http://schemas.microsoft.com/office/drawing/2014/main" id="{3D9C5D7E-8713-CB68-77F3-5B4E3AFE3ED6}"/>
              </a:ext>
            </a:extLst>
          </p:cNvPr>
          <p:cNvSpPr txBox="1">
            <a:spLocks noChangeArrowheads="1"/>
          </p:cNvSpPr>
          <p:nvPr/>
        </p:nvSpPr>
        <p:spPr bwMode="auto">
          <a:xfrm>
            <a:off x="4140200" y="14843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Zunge</a:t>
            </a:r>
          </a:p>
        </p:txBody>
      </p:sp>
      <p:sp>
        <p:nvSpPr>
          <p:cNvPr id="111690" name="Text Box 74">
            <a:extLst>
              <a:ext uri="{FF2B5EF4-FFF2-40B4-BE49-F238E27FC236}">
                <a16:creationId xmlns:a16="http://schemas.microsoft.com/office/drawing/2014/main" id="{434C77A9-557A-BC4C-F452-C64A690C2CFE}"/>
              </a:ext>
            </a:extLst>
          </p:cNvPr>
          <p:cNvSpPr txBox="1">
            <a:spLocks noChangeArrowheads="1"/>
          </p:cNvSpPr>
          <p:nvPr/>
        </p:nvSpPr>
        <p:spPr bwMode="auto">
          <a:xfrm>
            <a:off x="4138613" y="20605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Speicheldrüsen</a:t>
            </a:r>
          </a:p>
        </p:txBody>
      </p:sp>
      <p:sp>
        <p:nvSpPr>
          <p:cNvPr id="111691" name="Text Box 75">
            <a:extLst>
              <a:ext uri="{FF2B5EF4-FFF2-40B4-BE49-F238E27FC236}">
                <a16:creationId xmlns:a16="http://schemas.microsoft.com/office/drawing/2014/main" id="{CF7AA6AE-3AE6-22F6-C1EB-128A26A9AFED}"/>
              </a:ext>
            </a:extLst>
          </p:cNvPr>
          <p:cNvSpPr txBox="1">
            <a:spLocks noChangeArrowheads="1"/>
          </p:cNvSpPr>
          <p:nvPr/>
        </p:nvSpPr>
        <p:spPr bwMode="auto">
          <a:xfrm>
            <a:off x="4138613" y="26368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Speiseröhre</a:t>
            </a:r>
          </a:p>
        </p:txBody>
      </p:sp>
      <p:sp>
        <p:nvSpPr>
          <p:cNvPr id="111692" name="Text Box 76">
            <a:extLst>
              <a:ext uri="{FF2B5EF4-FFF2-40B4-BE49-F238E27FC236}">
                <a16:creationId xmlns:a16="http://schemas.microsoft.com/office/drawing/2014/main" id="{2F7A253D-1E2D-B350-8375-C729D760791E}"/>
              </a:ext>
            </a:extLst>
          </p:cNvPr>
          <p:cNvSpPr txBox="1">
            <a:spLocks noChangeArrowheads="1"/>
          </p:cNvSpPr>
          <p:nvPr/>
        </p:nvSpPr>
        <p:spPr bwMode="auto">
          <a:xfrm>
            <a:off x="4140200" y="3213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Leber</a:t>
            </a:r>
          </a:p>
        </p:txBody>
      </p:sp>
      <p:sp>
        <p:nvSpPr>
          <p:cNvPr id="111693" name="Text Box 77">
            <a:extLst>
              <a:ext uri="{FF2B5EF4-FFF2-40B4-BE49-F238E27FC236}">
                <a16:creationId xmlns:a16="http://schemas.microsoft.com/office/drawing/2014/main" id="{9DEB3DEE-F5D5-37A5-E4D1-BE550EF1D5BB}"/>
              </a:ext>
            </a:extLst>
          </p:cNvPr>
          <p:cNvSpPr txBox="1">
            <a:spLocks noChangeArrowheads="1"/>
          </p:cNvSpPr>
          <p:nvPr/>
        </p:nvSpPr>
        <p:spPr bwMode="auto">
          <a:xfrm>
            <a:off x="4140200" y="37830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Magen</a:t>
            </a:r>
          </a:p>
        </p:txBody>
      </p:sp>
      <p:sp>
        <p:nvSpPr>
          <p:cNvPr id="111694" name="Text Box 78">
            <a:extLst>
              <a:ext uri="{FF2B5EF4-FFF2-40B4-BE49-F238E27FC236}">
                <a16:creationId xmlns:a16="http://schemas.microsoft.com/office/drawing/2014/main" id="{B0D395D5-80F8-47F6-E20B-68898C3ED3BE}"/>
              </a:ext>
            </a:extLst>
          </p:cNvPr>
          <p:cNvSpPr txBox="1">
            <a:spLocks noChangeArrowheads="1"/>
          </p:cNvSpPr>
          <p:nvPr/>
        </p:nvSpPr>
        <p:spPr bwMode="auto">
          <a:xfrm>
            <a:off x="4141788" y="43576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Bauchspeicheldrüse</a:t>
            </a:r>
          </a:p>
        </p:txBody>
      </p:sp>
      <p:sp>
        <p:nvSpPr>
          <p:cNvPr id="111695" name="Text Box 79">
            <a:extLst>
              <a:ext uri="{FF2B5EF4-FFF2-40B4-BE49-F238E27FC236}">
                <a16:creationId xmlns:a16="http://schemas.microsoft.com/office/drawing/2014/main" id="{7C047CCA-567B-9777-833F-9B501D3E2AE2}"/>
              </a:ext>
            </a:extLst>
          </p:cNvPr>
          <p:cNvSpPr txBox="1">
            <a:spLocks noChangeArrowheads="1"/>
          </p:cNvSpPr>
          <p:nvPr/>
        </p:nvSpPr>
        <p:spPr bwMode="auto">
          <a:xfrm>
            <a:off x="6877050" y="14843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Dünndarm</a:t>
            </a:r>
          </a:p>
        </p:txBody>
      </p:sp>
      <p:sp>
        <p:nvSpPr>
          <p:cNvPr id="111696" name="Text Box 80">
            <a:extLst>
              <a:ext uri="{FF2B5EF4-FFF2-40B4-BE49-F238E27FC236}">
                <a16:creationId xmlns:a16="http://schemas.microsoft.com/office/drawing/2014/main" id="{E3377D70-9936-A2F3-F6D4-838EA17102C6}"/>
              </a:ext>
            </a:extLst>
          </p:cNvPr>
          <p:cNvSpPr txBox="1">
            <a:spLocks noChangeArrowheads="1"/>
          </p:cNvSpPr>
          <p:nvPr/>
        </p:nvSpPr>
        <p:spPr bwMode="auto">
          <a:xfrm>
            <a:off x="6877050" y="20605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Dickdarm</a:t>
            </a:r>
          </a:p>
        </p:txBody>
      </p:sp>
      <p:sp>
        <p:nvSpPr>
          <p:cNvPr id="111697" name="Text Box 81">
            <a:extLst>
              <a:ext uri="{FF2B5EF4-FFF2-40B4-BE49-F238E27FC236}">
                <a16:creationId xmlns:a16="http://schemas.microsoft.com/office/drawing/2014/main" id="{903019B2-DE1B-093A-00F6-A39652CE42ED}"/>
              </a:ext>
            </a:extLst>
          </p:cNvPr>
          <p:cNvSpPr txBox="1">
            <a:spLocks noChangeArrowheads="1"/>
          </p:cNvSpPr>
          <p:nvPr/>
        </p:nvSpPr>
        <p:spPr bwMode="auto">
          <a:xfrm>
            <a:off x="6877050" y="26368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Blinddarm</a:t>
            </a:r>
          </a:p>
        </p:txBody>
      </p:sp>
      <p:grpSp>
        <p:nvGrpSpPr>
          <p:cNvPr id="5142" name="Group 172">
            <a:extLst>
              <a:ext uri="{FF2B5EF4-FFF2-40B4-BE49-F238E27FC236}">
                <a16:creationId xmlns:a16="http://schemas.microsoft.com/office/drawing/2014/main" id="{118476E0-3E7F-A966-5A44-603AF35801DD}"/>
              </a:ext>
            </a:extLst>
          </p:cNvPr>
          <p:cNvGrpSpPr>
            <a:grpSpLocks/>
          </p:cNvGrpSpPr>
          <p:nvPr/>
        </p:nvGrpSpPr>
        <p:grpSpPr bwMode="auto">
          <a:xfrm>
            <a:off x="6372225" y="2636838"/>
            <a:ext cx="2520950" cy="361950"/>
            <a:chOff x="3606" y="3338"/>
            <a:chExt cx="1588" cy="228"/>
          </a:xfrm>
        </p:grpSpPr>
        <p:sp>
          <p:nvSpPr>
            <p:cNvPr id="5225" name="Rectangle 48">
              <a:extLst>
                <a:ext uri="{FF2B5EF4-FFF2-40B4-BE49-F238E27FC236}">
                  <a16:creationId xmlns:a16="http://schemas.microsoft.com/office/drawing/2014/main" id="{0B722EF4-7ACD-6EA9-D7C6-998010EC7D5C}"/>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6" name="Group 159">
              <a:extLst>
                <a:ext uri="{FF2B5EF4-FFF2-40B4-BE49-F238E27FC236}">
                  <a16:creationId xmlns:a16="http://schemas.microsoft.com/office/drawing/2014/main" id="{5AF9C66D-880F-EB0D-4019-AA3C72362E1B}"/>
                </a:ext>
              </a:extLst>
            </p:cNvPr>
            <p:cNvGrpSpPr>
              <a:grpSpLocks/>
            </p:cNvGrpSpPr>
            <p:nvPr/>
          </p:nvGrpSpPr>
          <p:grpSpPr bwMode="auto">
            <a:xfrm>
              <a:off x="3606" y="3338"/>
              <a:ext cx="273" cy="226"/>
              <a:chOff x="3606" y="3338"/>
              <a:chExt cx="273" cy="226"/>
            </a:xfrm>
          </p:grpSpPr>
          <p:sp>
            <p:nvSpPr>
              <p:cNvPr id="5227" name="Text Box 70">
                <a:extLst>
                  <a:ext uri="{FF2B5EF4-FFF2-40B4-BE49-F238E27FC236}">
                    <a16:creationId xmlns:a16="http://schemas.microsoft.com/office/drawing/2014/main" id="{899E0B5F-1311-A69B-8DCC-F70C0155BBA4}"/>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5228" name="Oval 158">
                <a:extLst>
                  <a:ext uri="{FF2B5EF4-FFF2-40B4-BE49-F238E27FC236}">
                    <a16:creationId xmlns:a16="http://schemas.microsoft.com/office/drawing/2014/main" id="{D4F7DFA5-EE3A-5F21-AECA-9D7D8DBCBAFF}"/>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5143" name="Group 171">
            <a:extLst>
              <a:ext uri="{FF2B5EF4-FFF2-40B4-BE49-F238E27FC236}">
                <a16:creationId xmlns:a16="http://schemas.microsoft.com/office/drawing/2014/main" id="{F9BE9883-3FF0-7D73-DC0B-F553A9966190}"/>
              </a:ext>
            </a:extLst>
          </p:cNvPr>
          <p:cNvGrpSpPr>
            <a:grpSpLocks/>
          </p:cNvGrpSpPr>
          <p:nvPr/>
        </p:nvGrpSpPr>
        <p:grpSpPr bwMode="auto">
          <a:xfrm>
            <a:off x="6370638" y="2060575"/>
            <a:ext cx="2522537" cy="361950"/>
            <a:chOff x="3605" y="3021"/>
            <a:chExt cx="1589" cy="228"/>
          </a:xfrm>
        </p:grpSpPr>
        <p:sp>
          <p:nvSpPr>
            <p:cNvPr id="5221" name="Rectangle 47">
              <a:extLst>
                <a:ext uri="{FF2B5EF4-FFF2-40B4-BE49-F238E27FC236}">
                  <a16:creationId xmlns:a16="http://schemas.microsoft.com/office/drawing/2014/main" id="{F06496BC-E368-63CD-A3B5-BA48C4F1FF27}"/>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222" name="Group 161">
              <a:extLst>
                <a:ext uri="{FF2B5EF4-FFF2-40B4-BE49-F238E27FC236}">
                  <a16:creationId xmlns:a16="http://schemas.microsoft.com/office/drawing/2014/main" id="{BB35C0A2-A74F-032F-4F8D-86CBBFB7AB7F}"/>
                </a:ext>
              </a:extLst>
            </p:cNvPr>
            <p:cNvGrpSpPr>
              <a:grpSpLocks/>
            </p:cNvGrpSpPr>
            <p:nvPr/>
          </p:nvGrpSpPr>
          <p:grpSpPr bwMode="auto">
            <a:xfrm>
              <a:off x="3605" y="3021"/>
              <a:ext cx="273" cy="226"/>
              <a:chOff x="3605" y="3021"/>
              <a:chExt cx="273" cy="226"/>
            </a:xfrm>
          </p:grpSpPr>
          <p:sp>
            <p:nvSpPr>
              <p:cNvPr id="5223" name="Text Box 71">
                <a:extLst>
                  <a:ext uri="{FF2B5EF4-FFF2-40B4-BE49-F238E27FC236}">
                    <a16:creationId xmlns:a16="http://schemas.microsoft.com/office/drawing/2014/main" id="{FD629E53-2113-18D4-CB6F-E27D20F93BAA}"/>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5224" name="Oval 160">
                <a:extLst>
                  <a:ext uri="{FF2B5EF4-FFF2-40B4-BE49-F238E27FC236}">
                    <a16:creationId xmlns:a16="http://schemas.microsoft.com/office/drawing/2014/main" id="{46931C4D-958B-946A-18F3-08C9FBB356A4}"/>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5144" name="Rectangle 188">
            <a:extLst>
              <a:ext uri="{FF2B5EF4-FFF2-40B4-BE49-F238E27FC236}">
                <a16:creationId xmlns:a16="http://schemas.microsoft.com/office/drawing/2014/main" id="{8F3874CD-BDDC-8C9D-F865-80623A217DD3}"/>
              </a:ext>
            </a:extLst>
          </p:cNvPr>
          <p:cNvSpPr>
            <a:spLocks noChangeArrowheads="1"/>
          </p:cNvSpPr>
          <p:nvPr/>
        </p:nvSpPr>
        <p:spPr bwMode="auto">
          <a:xfrm>
            <a:off x="6875463" y="3213100"/>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5" name="Group 255">
            <a:extLst>
              <a:ext uri="{FF2B5EF4-FFF2-40B4-BE49-F238E27FC236}">
                <a16:creationId xmlns:a16="http://schemas.microsoft.com/office/drawing/2014/main" id="{D298991D-C821-BCFE-C974-7FC5C23BD9FD}"/>
              </a:ext>
            </a:extLst>
          </p:cNvPr>
          <p:cNvGrpSpPr>
            <a:grpSpLocks/>
          </p:cNvGrpSpPr>
          <p:nvPr/>
        </p:nvGrpSpPr>
        <p:grpSpPr bwMode="auto">
          <a:xfrm>
            <a:off x="6337300" y="3211513"/>
            <a:ext cx="2554288" cy="358775"/>
            <a:chOff x="3992" y="2023"/>
            <a:chExt cx="1609" cy="226"/>
          </a:xfrm>
        </p:grpSpPr>
        <p:sp>
          <p:nvSpPr>
            <p:cNvPr id="5218" name="Text Box 186">
              <a:extLst>
                <a:ext uri="{FF2B5EF4-FFF2-40B4-BE49-F238E27FC236}">
                  <a16:creationId xmlns:a16="http://schemas.microsoft.com/office/drawing/2014/main" id="{3A05FE12-F33D-027A-0A9A-144A1076D53E}"/>
                </a:ext>
              </a:extLst>
            </p:cNvPr>
            <p:cNvSpPr txBox="1">
              <a:spLocks noChangeArrowheads="1"/>
            </p:cNvSpPr>
            <p:nvPr/>
          </p:nvSpPr>
          <p:spPr bwMode="auto">
            <a:xfrm>
              <a:off x="4331" y="202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5219" name="Text Box 190">
              <a:extLst>
                <a:ext uri="{FF2B5EF4-FFF2-40B4-BE49-F238E27FC236}">
                  <a16:creationId xmlns:a16="http://schemas.microsoft.com/office/drawing/2014/main" id="{3FFA7743-6941-B569-5D31-465FAA61A8F8}"/>
                </a:ext>
              </a:extLst>
            </p:cNvPr>
            <p:cNvSpPr txBox="1">
              <a:spLocks noChangeArrowheads="1"/>
            </p:cNvSpPr>
            <p:nvPr/>
          </p:nvSpPr>
          <p:spPr bwMode="auto">
            <a:xfrm>
              <a:off x="3992" y="2024"/>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12</a:t>
              </a:r>
            </a:p>
          </p:txBody>
        </p:sp>
        <p:sp>
          <p:nvSpPr>
            <p:cNvPr id="5220" name="Oval 191">
              <a:extLst>
                <a:ext uri="{FF2B5EF4-FFF2-40B4-BE49-F238E27FC236}">
                  <a16:creationId xmlns:a16="http://schemas.microsoft.com/office/drawing/2014/main" id="{4A87DCB6-F372-9464-2A2E-2126F075D46B}"/>
                </a:ext>
              </a:extLst>
            </p:cNvPr>
            <p:cNvSpPr>
              <a:spLocks noChangeArrowheads="1"/>
            </p:cNvSpPr>
            <p:nvPr/>
          </p:nvSpPr>
          <p:spPr bwMode="auto">
            <a:xfrm>
              <a:off x="4014" y="202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1808" name="Text Box 192">
            <a:extLst>
              <a:ext uri="{FF2B5EF4-FFF2-40B4-BE49-F238E27FC236}">
                <a16:creationId xmlns:a16="http://schemas.microsoft.com/office/drawing/2014/main" id="{18DE6985-32D7-6805-A8F5-EBE79715D4BC}"/>
              </a:ext>
            </a:extLst>
          </p:cNvPr>
          <p:cNvSpPr txBox="1">
            <a:spLocks noChangeArrowheads="1"/>
          </p:cNvSpPr>
          <p:nvPr/>
        </p:nvSpPr>
        <p:spPr bwMode="auto">
          <a:xfrm>
            <a:off x="6875463" y="37909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Enddarm</a:t>
            </a:r>
          </a:p>
        </p:txBody>
      </p:sp>
      <p:grpSp>
        <p:nvGrpSpPr>
          <p:cNvPr id="5147" name="Group 258">
            <a:extLst>
              <a:ext uri="{FF2B5EF4-FFF2-40B4-BE49-F238E27FC236}">
                <a16:creationId xmlns:a16="http://schemas.microsoft.com/office/drawing/2014/main" id="{FCDB2A08-9C9E-E381-43DC-2817A6D6DCB0}"/>
              </a:ext>
            </a:extLst>
          </p:cNvPr>
          <p:cNvGrpSpPr>
            <a:grpSpLocks/>
          </p:cNvGrpSpPr>
          <p:nvPr/>
        </p:nvGrpSpPr>
        <p:grpSpPr bwMode="auto">
          <a:xfrm>
            <a:off x="6337300" y="3789363"/>
            <a:ext cx="2555875" cy="361950"/>
            <a:chOff x="3992" y="2387"/>
            <a:chExt cx="1610" cy="228"/>
          </a:xfrm>
        </p:grpSpPr>
        <p:sp>
          <p:nvSpPr>
            <p:cNvPr id="5215" name="Rectangle 194">
              <a:extLst>
                <a:ext uri="{FF2B5EF4-FFF2-40B4-BE49-F238E27FC236}">
                  <a16:creationId xmlns:a16="http://schemas.microsoft.com/office/drawing/2014/main" id="{3009C998-2B0C-040D-3AEF-E009A9128547}"/>
                </a:ext>
              </a:extLst>
            </p:cNvPr>
            <p:cNvSpPr>
              <a:spLocks noChangeArrowheads="1"/>
            </p:cNvSpPr>
            <p:nvPr/>
          </p:nvSpPr>
          <p:spPr bwMode="auto">
            <a:xfrm>
              <a:off x="4331" y="238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6" name="Text Box 196">
              <a:extLst>
                <a:ext uri="{FF2B5EF4-FFF2-40B4-BE49-F238E27FC236}">
                  <a16:creationId xmlns:a16="http://schemas.microsoft.com/office/drawing/2014/main" id="{EAFD90B9-B96D-E146-175D-D588D2D26495}"/>
                </a:ext>
              </a:extLst>
            </p:cNvPr>
            <p:cNvSpPr txBox="1">
              <a:spLocks noChangeArrowheads="1"/>
            </p:cNvSpPr>
            <p:nvPr/>
          </p:nvSpPr>
          <p:spPr bwMode="auto">
            <a:xfrm>
              <a:off x="3992" y="2387"/>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13</a:t>
              </a:r>
            </a:p>
          </p:txBody>
        </p:sp>
        <p:sp>
          <p:nvSpPr>
            <p:cNvPr id="5217" name="Oval 197">
              <a:extLst>
                <a:ext uri="{FF2B5EF4-FFF2-40B4-BE49-F238E27FC236}">
                  <a16:creationId xmlns:a16="http://schemas.microsoft.com/office/drawing/2014/main" id="{18D1CDA2-A47F-D892-D8F0-94E809118287}"/>
                </a:ext>
              </a:extLst>
            </p:cNvPr>
            <p:cNvSpPr>
              <a:spLocks noChangeArrowheads="1"/>
            </p:cNvSpPr>
            <p:nvPr/>
          </p:nvSpPr>
          <p:spPr bwMode="auto">
            <a:xfrm>
              <a:off x="4013" y="2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1882" name="Text Box 266">
            <a:extLst>
              <a:ext uri="{FF2B5EF4-FFF2-40B4-BE49-F238E27FC236}">
                <a16:creationId xmlns:a16="http://schemas.microsoft.com/office/drawing/2014/main" id="{2F9FDBA5-2B51-C289-3778-77A0FB962F87}"/>
              </a:ext>
            </a:extLst>
          </p:cNvPr>
          <p:cNvSpPr txBox="1">
            <a:spLocks noChangeArrowheads="1"/>
          </p:cNvSpPr>
          <p:nvPr/>
        </p:nvSpPr>
        <p:spPr bwMode="auto">
          <a:xfrm>
            <a:off x="6875463" y="43672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After</a:t>
            </a:r>
          </a:p>
        </p:txBody>
      </p:sp>
      <p:grpSp>
        <p:nvGrpSpPr>
          <p:cNvPr id="5149" name="Group 267">
            <a:extLst>
              <a:ext uri="{FF2B5EF4-FFF2-40B4-BE49-F238E27FC236}">
                <a16:creationId xmlns:a16="http://schemas.microsoft.com/office/drawing/2014/main" id="{7A5C19E8-E3E4-412F-F33D-FC83D64FE48A}"/>
              </a:ext>
            </a:extLst>
          </p:cNvPr>
          <p:cNvGrpSpPr>
            <a:grpSpLocks/>
          </p:cNvGrpSpPr>
          <p:nvPr/>
        </p:nvGrpSpPr>
        <p:grpSpPr bwMode="auto">
          <a:xfrm>
            <a:off x="6337300" y="4365625"/>
            <a:ext cx="2555875" cy="361950"/>
            <a:chOff x="3992" y="2387"/>
            <a:chExt cx="1610" cy="228"/>
          </a:xfrm>
        </p:grpSpPr>
        <p:sp>
          <p:nvSpPr>
            <p:cNvPr id="5212" name="Rectangle 268">
              <a:extLst>
                <a:ext uri="{FF2B5EF4-FFF2-40B4-BE49-F238E27FC236}">
                  <a16:creationId xmlns:a16="http://schemas.microsoft.com/office/drawing/2014/main" id="{CDA0B9F4-6CCB-97C9-7EC0-6A26A0E6ACD7}"/>
                </a:ext>
              </a:extLst>
            </p:cNvPr>
            <p:cNvSpPr>
              <a:spLocks noChangeArrowheads="1"/>
            </p:cNvSpPr>
            <p:nvPr/>
          </p:nvSpPr>
          <p:spPr bwMode="auto">
            <a:xfrm>
              <a:off x="4331" y="238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3" name="Text Box 269">
              <a:extLst>
                <a:ext uri="{FF2B5EF4-FFF2-40B4-BE49-F238E27FC236}">
                  <a16:creationId xmlns:a16="http://schemas.microsoft.com/office/drawing/2014/main" id="{37546A4C-54BD-DF65-47B9-7BCC36F2D268}"/>
                </a:ext>
              </a:extLst>
            </p:cNvPr>
            <p:cNvSpPr txBox="1">
              <a:spLocks noChangeArrowheads="1"/>
            </p:cNvSpPr>
            <p:nvPr/>
          </p:nvSpPr>
          <p:spPr bwMode="auto">
            <a:xfrm>
              <a:off x="3992" y="2387"/>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14</a:t>
              </a:r>
            </a:p>
          </p:txBody>
        </p:sp>
        <p:sp>
          <p:nvSpPr>
            <p:cNvPr id="5214" name="Oval 270">
              <a:extLst>
                <a:ext uri="{FF2B5EF4-FFF2-40B4-BE49-F238E27FC236}">
                  <a16:creationId xmlns:a16="http://schemas.microsoft.com/office/drawing/2014/main" id="{28091ED3-9794-EA0F-DB40-9D6DC6ED8D77}"/>
                </a:ext>
              </a:extLst>
            </p:cNvPr>
            <p:cNvSpPr>
              <a:spLocks noChangeArrowheads="1"/>
            </p:cNvSpPr>
            <p:nvPr/>
          </p:nvSpPr>
          <p:spPr bwMode="auto">
            <a:xfrm>
              <a:off x="4013" y="2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1887" name="Text Box 271">
            <a:extLst>
              <a:ext uri="{FF2B5EF4-FFF2-40B4-BE49-F238E27FC236}">
                <a16:creationId xmlns:a16="http://schemas.microsoft.com/office/drawing/2014/main" id="{418BDD97-1F14-5719-CFA6-34FA1573CBF7}"/>
              </a:ext>
            </a:extLst>
          </p:cNvPr>
          <p:cNvSpPr txBox="1">
            <a:spLocks noChangeArrowheads="1"/>
          </p:cNvSpPr>
          <p:nvPr/>
        </p:nvSpPr>
        <p:spPr bwMode="auto">
          <a:xfrm>
            <a:off x="6877050" y="3213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Wurmfortsatz</a:t>
            </a:r>
          </a:p>
        </p:txBody>
      </p:sp>
      <p:sp>
        <p:nvSpPr>
          <p:cNvPr id="111888" name="Text Box 272">
            <a:extLst>
              <a:ext uri="{FF2B5EF4-FFF2-40B4-BE49-F238E27FC236}">
                <a16:creationId xmlns:a16="http://schemas.microsoft.com/office/drawing/2014/main" id="{AE023F16-3706-B189-4BCD-65FDDF49C093}"/>
              </a:ext>
            </a:extLst>
          </p:cNvPr>
          <p:cNvSpPr txBox="1">
            <a:spLocks noChangeArrowheads="1"/>
          </p:cNvSpPr>
          <p:nvPr/>
        </p:nvSpPr>
        <p:spPr bwMode="auto">
          <a:xfrm>
            <a:off x="6877050" y="90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Gallenblase</a:t>
            </a:r>
          </a:p>
        </p:txBody>
      </p:sp>
      <p:grpSp>
        <p:nvGrpSpPr>
          <p:cNvPr id="5152" name="Group 282">
            <a:extLst>
              <a:ext uri="{FF2B5EF4-FFF2-40B4-BE49-F238E27FC236}">
                <a16:creationId xmlns:a16="http://schemas.microsoft.com/office/drawing/2014/main" id="{7FC9CE52-0E94-D93A-ED3C-7331C6D5E450}"/>
              </a:ext>
            </a:extLst>
          </p:cNvPr>
          <p:cNvGrpSpPr>
            <a:grpSpLocks/>
          </p:cNvGrpSpPr>
          <p:nvPr/>
        </p:nvGrpSpPr>
        <p:grpSpPr bwMode="auto">
          <a:xfrm>
            <a:off x="395288" y="908050"/>
            <a:ext cx="2841625" cy="5184775"/>
            <a:chOff x="249" y="572"/>
            <a:chExt cx="1790" cy="3266"/>
          </a:xfrm>
        </p:grpSpPr>
        <p:pic>
          <p:nvPicPr>
            <p:cNvPr id="5153" name="Picture 184" descr="verdauung_neu">
              <a:extLst>
                <a:ext uri="{FF2B5EF4-FFF2-40B4-BE49-F238E27FC236}">
                  <a16:creationId xmlns:a16="http://schemas.microsoft.com/office/drawing/2014/main" id="{CF529F4E-370D-E651-F1A8-739837FF42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 y="572"/>
              <a:ext cx="1790"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54" name="Group 198">
              <a:extLst>
                <a:ext uri="{FF2B5EF4-FFF2-40B4-BE49-F238E27FC236}">
                  <a16:creationId xmlns:a16="http://schemas.microsoft.com/office/drawing/2014/main" id="{C1418E19-A4C8-52C2-997F-B2CB631F0CD7}"/>
                </a:ext>
              </a:extLst>
            </p:cNvPr>
            <p:cNvGrpSpPr>
              <a:grpSpLocks/>
            </p:cNvGrpSpPr>
            <p:nvPr/>
          </p:nvGrpSpPr>
          <p:grpSpPr bwMode="auto">
            <a:xfrm>
              <a:off x="1791" y="2478"/>
              <a:ext cx="227" cy="231"/>
              <a:chOff x="657" y="1661"/>
              <a:chExt cx="227" cy="231"/>
            </a:xfrm>
          </p:grpSpPr>
          <p:sp>
            <p:nvSpPr>
              <p:cNvPr id="5210" name="Oval 199">
                <a:extLst>
                  <a:ext uri="{FF2B5EF4-FFF2-40B4-BE49-F238E27FC236}">
                    <a16:creationId xmlns:a16="http://schemas.microsoft.com/office/drawing/2014/main" id="{4D61A29D-D714-81BA-AEAC-A681B8F09BAE}"/>
                  </a:ext>
                </a:extLst>
              </p:cNvPr>
              <p:cNvSpPr>
                <a:spLocks noChangeArrowheads="1"/>
              </p:cNvSpPr>
              <p:nvPr/>
            </p:nvSpPr>
            <p:spPr bwMode="auto">
              <a:xfrm>
                <a:off x="657"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11" name="Text Box 200">
                <a:extLst>
                  <a:ext uri="{FF2B5EF4-FFF2-40B4-BE49-F238E27FC236}">
                    <a16:creationId xmlns:a16="http://schemas.microsoft.com/office/drawing/2014/main" id="{8B949430-92A5-4A2A-A0A1-54770D56F006}"/>
                  </a:ext>
                </a:extLst>
              </p:cNvPr>
              <p:cNvSpPr txBox="1">
                <a:spLocks noChangeArrowheads="1"/>
              </p:cNvSpPr>
              <p:nvPr/>
            </p:nvSpPr>
            <p:spPr bwMode="auto">
              <a:xfrm>
                <a:off x="657"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5155" name="Group 201">
              <a:extLst>
                <a:ext uri="{FF2B5EF4-FFF2-40B4-BE49-F238E27FC236}">
                  <a16:creationId xmlns:a16="http://schemas.microsoft.com/office/drawing/2014/main" id="{C8BF215E-B3EE-D36C-AB7E-B456D75E0E74}"/>
                </a:ext>
              </a:extLst>
            </p:cNvPr>
            <p:cNvGrpSpPr>
              <a:grpSpLocks/>
            </p:cNvGrpSpPr>
            <p:nvPr/>
          </p:nvGrpSpPr>
          <p:grpSpPr bwMode="auto">
            <a:xfrm>
              <a:off x="1474" y="2069"/>
              <a:ext cx="227" cy="231"/>
              <a:chOff x="340" y="1706"/>
              <a:chExt cx="227" cy="231"/>
            </a:xfrm>
          </p:grpSpPr>
          <p:sp>
            <p:nvSpPr>
              <p:cNvPr id="5208" name="Oval 202">
                <a:extLst>
                  <a:ext uri="{FF2B5EF4-FFF2-40B4-BE49-F238E27FC236}">
                    <a16:creationId xmlns:a16="http://schemas.microsoft.com/office/drawing/2014/main" id="{98DEC353-46E9-1ECE-9C11-0293790C01F3}"/>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9" name="Text Box 203">
                <a:extLst>
                  <a:ext uri="{FF2B5EF4-FFF2-40B4-BE49-F238E27FC236}">
                    <a16:creationId xmlns:a16="http://schemas.microsoft.com/office/drawing/2014/main" id="{8D4C8A87-E14D-C005-8895-F9B524E29D10}"/>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5156" name="Group 204">
              <a:extLst>
                <a:ext uri="{FF2B5EF4-FFF2-40B4-BE49-F238E27FC236}">
                  <a16:creationId xmlns:a16="http://schemas.microsoft.com/office/drawing/2014/main" id="{3972A655-65A2-C62C-5E88-2C101CF4D160}"/>
                </a:ext>
              </a:extLst>
            </p:cNvPr>
            <p:cNvGrpSpPr>
              <a:grpSpLocks/>
            </p:cNvGrpSpPr>
            <p:nvPr/>
          </p:nvGrpSpPr>
          <p:grpSpPr bwMode="auto">
            <a:xfrm>
              <a:off x="1429" y="1162"/>
              <a:ext cx="227" cy="231"/>
              <a:chOff x="612" y="1207"/>
              <a:chExt cx="227" cy="231"/>
            </a:xfrm>
          </p:grpSpPr>
          <p:sp>
            <p:nvSpPr>
              <p:cNvPr id="5206" name="Oval 205">
                <a:extLst>
                  <a:ext uri="{FF2B5EF4-FFF2-40B4-BE49-F238E27FC236}">
                    <a16:creationId xmlns:a16="http://schemas.microsoft.com/office/drawing/2014/main" id="{9EEA5545-6482-63F0-72BE-13D5D38F253B}"/>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7" name="Text Box 206">
                <a:extLst>
                  <a:ext uri="{FF2B5EF4-FFF2-40B4-BE49-F238E27FC236}">
                    <a16:creationId xmlns:a16="http://schemas.microsoft.com/office/drawing/2014/main" id="{95D1B1B0-97AD-75BE-054A-283508A4C4C8}"/>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5157" name="Group 207">
              <a:extLst>
                <a:ext uri="{FF2B5EF4-FFF2-40B4-BE49-F238E27FC236}">
                  <a16:creationId xmlns:a16="http://schemas.microsoft.com/office/drawing/2014/main" id="{1104AD5D-E78F-1FB5-BD13-D9F08C44102A}"/>
                </a:ext>
              </a:extLst>
            </p:cNvPr>
            <p:cNvGrpSpPr>
              <a:grpSpLocks/>
            </p:cNvGrpSpPr>
            <p:nvPr/>
          </p:nvGrpSpPr>
          <p:grpSpPr bwMode="auto">
            <a:xfrm>
              <a:off x="1519" y="754"/>
              <a:ext cx="227" cy="231"/>
              <a:chOff x="431" y="754"/>
              <a:chExt cx="227" cy="231"/>
            </a:xfrm>
          </p:grpSpPr>
          <p:sp>
            <p:nvSpPr>
              <p:cNvPr id="5204" name="Oval 208">
                <a:extLst>
                  <a:ext uri="{FF2B5EF4-FFF2-40B4-BE49-F238E27FC236}">
                    <a16:creationId xmlns:a16="http://schemas.microsoft.com/office/drawing/2014/main" id="{D8847236-F5D3-C007-A4F0-5C0991D19410}"/>
                  </a:ext>
                </a:extLst>
              </p:cNvPr>
              <p:cNvSpPr>
                <a:spLocks noChangeArrowheads="1"/>
              </p:cNvSpPr>
              <p:nvPr/>
            </p:nvSpPr>
            <p:spPr bwMode="auto">
              <a:xfrm>
                <a:off x="431"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5" name="Text Box 209">
                <a:extLst>
                  <a:ext uri="{FF2B5EF4-FFF2-40B4-BE49-F238E27FC236}">
                    <a16:creationId xmlns:a16="http://schemas.microsoft.com/office/drawing/2014/main" id="{54136EAC-00BE-218F-39D9-78F504AAE481}"/>
                  </a:ext>
                </a:extLst>
              </p:cNvPr>
              <p:cNvSpPr txBox="1">
                <a:spLocks noChangeArrowheads="1"/>
              </p:cNvSpPr>
              <p:nvPr/>
            </p:nvSpPr>
            <p:spPr bwMode="auto">
              <a:xfrm>
                <a:off x="43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5158" name="Group 210">
              <a:extLst>
                <a:ext uri="{FF2B5EF4-FFF2-40B4-BE49-F238E27FC236}">
                  <a16:creationId xmlns:a16="http://schemas.microsoft.com/office/drawing/2014/main" id="{A84498FB-FF35-2BE3-7312-D8CE534B1E1C}"/>
                </a:ext>
              </a:extLst>
            </p:cNvPr>
            <p:cNvGrpSpPr>
              <a:grpSpLocks/>
            </p:cNvGrpSpPr>
            <p:nvPr/>
          </p:nvGrpSpPr>
          <p:grpSpPr bwMode="auto">
            <a:xfrm>
              <a:off x="657" y="2024"/>
              <a:ext cx="227" cy="231"/>
              <a:chOff x="930" y="482"/>
              <a:chExt cx="227" cy="231"/>
            </a:xfrm>
          </p:grpSpPr>
          <p:sp>
            <p:nvSpPr>
              <p:cNvPr id="5202" name="Oval 211">
                <a:extLst>
                  <a:ext uri="{FF2B5EF4-FFF2-40B4-BE49-F238E27FC236}">
                    <a16:creationId xmlns:a16="http://schemas.microsoft.com/office/drawing/2014/main" id="{D5F336D7-DE99-1A06-E80C-703CCFABA066}"/>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3" name="Text Box 212">
                <a:extLst>
                  <a:ext uri="{FF2B5EF4-FFF2-40B4-BE49-F238E27FC236}">
                    <a16:creationId xmlns:a16="http://schemas.microsoft.com/office/drawing/2014/main" id="{64466E15-B80C-8945-0683-570DB20DB925}"/>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5159" name="Group 213">
              <a:extLst>
                <a:ext uri="{FF2B5EF4-FFF2-40B4-BE49-F238E27FC236}">
                  <a16:creationId xmlns:a16="http://schemas.microsoft.com/office/drawing/2014/main" id="{BA602E74-B347-29A7-04B0-8DCE61613649}"/>
                </a:ext>
              </a:extLst>
            </p:cNvPr>
            <p:cNvGrpSpPr>
              <a:grpSpLocks/>
            </p:cNvGrpSpPr>
            <p:nvPr/>
          </p:nvGrpSpPr>
          <p:grpSpPr bwMode="auto">
            <a:xfrm>
              <a:off x="295" y="2750"/>
              <a:ext cx="227" cy="231"/>
              <a:chOff x="68" y="1979"/>
              <a:chExt cx="227" cy="231"/>
            </a:xfrm>
          </p:grpSpPr>
          <p:sp>
            <p:nvSpPr>
              <p:cNvPr id="5200" name="Oval 214">
                <a:extLst>
                  <a:ext uri="{FF2B5EF4-FFF2-40B4-BE49-F238E27FC236}">
                    <a16:creationId xmlns:a16="http://schemas.microsoft.com/office/drawing/2014/main" id="{0078EBA5-6D97-D5A2-9F04-427CEFCFD728}"/>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1" name="Text Box 215">
                <a:extLst>
                  <a:ext uri="{FF2B5EF4-FFF2-40B4-BE49-F238E27FC236}">
                    <a16:creationId xmlns:a16="http://schemas.microsoft.com/office/drawing/2014/main" id="{4C7C5A6B-21D0-528C-4B4F-11432EC9E192}"/>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nvGrpSpPr>
            <p:cNvPr id="5160" name="Group 275">
              <a:extLst>
                <a:ext uri="{FF2B5EF4-FFF2-40B4-BE49-F238E27FC236}">
                  <a16:creationId xmlns:a16="http://schemas.microsoft.com/office/drawing/2014/main" id="{CA6E4831-EBD2-08C3-BA37-ADA24EA4850E}"/>
                </a:ext>
              </a:extLst>
            </p:cNvPr>
            <p:cNvGrpSpPr>
              <a:grpSpLocks/>
            </p:cNvGrpSpPr>
            <p:nvPr/>
          </p:nvGrpSpPr>
          <p:grpSpPr bwMode="auto">
            <a:xfrm>
              <a:off x="1722" y="2750"/>
              <a:ext cx="272" cy="226"/>
              <a:chOff x="1722" y="2750"/>
              <a:chExt cx="272" cy="226"/>
            </a:xfrm>
          </p:grpSpPr>
          <p:sp>
            <p:nvSpPr>
              <p:cNvPr id="5198" name="Oval 217">
                <a:extLst>
                  <a:ext uri="{FF2B5EF4-FFF2-40B4-BE49-F238E27FC236}">
                    <a16:creationId xmlns:a16="http://schemas.microsoft.com/office/drawing/2014/main" id="{F118F9B8-9888-01EA-BDEF-B74618378018}"/>
                  </a:ext>
                </a:extLst>
              </p:cNvPr>
              <p:cNvSpPr>
                <a:spLocks noChangeArrowheads="1"/>
              </p:cNvSpPr>
              <p:nvPr/>
            </p:nvSpPr>
            <p:spPr bwMode="auto">
              <a:xfrm>
                <a:off x="174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9" name="Text Box 218">
                <a:extLst>
                  <a:ext uri="{FF2B5EF4-FFF2-40B4-BE49-F238E27FC236}">
                    <a16:creationId xmlns:a16="http://schemas.microsoft.com/office/drawing/2014/main" id="{C1497356-C0B3-93B0-55B1-6A082FDDA5CB}"/>
                  </a:ext>
                </a:extLst>
              </p:cNvPr>
              <p:cNvSpPr txBox="1">
                <a:spLocks noChangeArrowheads="1"/>
              </p:cNvSpPr>
              <p:nvPr/>
            </p:nvSpPr>
            <p:spPr bwMode="auto">
              <a:xfrm>
                <a:off x="1722" y="2750"/>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grpSp>
        <p:grpSp>
          <p:nvGrpSpPr>
            <p:cNvPr id="5161" name="Group 219">
              <a:extLst>
                <a:ext uri="{FF2B5EF4-FFF2-40B4-BE49-F238E27FC236}">
                  <a16:creationId xmlns:a16="http://schemas.microsoft.com/office/drawing/2014/main" id="{E90CC5E3-AF4E-4E22-3EA5-DA199A6B1641}"/>
                </a:ext>
              </a:extLst>
            </p:cNvPr>
            <p:cNvGrpSpPr>
              <a:grpSpLocks/>
            </p:cNvGrpSpPr>
            <p:nvPr/>
          </p:nvGrpSpPr>
          <p:grpSpPr bwMode="auto">
            <a:xfrm>
              <a:off x="295" y="1026"/>
              <a:ext cx="227" cy="231"/>
              <a:chOff x="158" y="709"/>
              <a:chExt cx="227" cy="231"/>
            </a:xfrm>
          </p:grpSpPr>
          <p:sp>
            <p:nvSpPr>
              <p:cNvPr id="5196" name="Oval 220">
                <a:extLst>
                  <a:ext uri="{FF2B5EF4-FFF2-40B4-BE49-F238E27FC236}">
                    <a16:creationId xmlns:a16="http://schemas.microsoft.com/office/drawing/2014/main" id="{FE0415C2-8804-EB25-5AD4-1FCC266AAB35}"/>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7" name="Text Box 221">
                <a:extLst>
                  <a:ext uri="{FF2B5EF4-FFF2-40B4-BE49-F238E27FC236}">
                    <a16:creationId xmlns:a16="http://schemas.microsoft.com/office/drawing/2014/main" id="{714711BB-2CDF-A09B-2E19-43F55FB108E8}"/>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5162" name="Group 222">
              <a:extLst>
                <a:ext uri="{FF2B5EF4-FFF2-40B4-BE49-F238E27FC236}">
                  <a16:creationId xmlns:a16="http://schemas.microsoft.com/office/drawing/2014/main" id="{0669F235-B434-48B3-41A5-7EE1A13B443D}"/>
                </a:ext>
              </a:extLst>
            </p:cNvPr>
            <p:cNvGrpSpPr>
              <a:grpSpLocks/>
            </p:cNvGrpSpPr>
            <p:nvPr/>
          </p:nvGrpSpPr>
          <p:grpSpPr bwMode="auto">
            <a:xfrm>
              <a:off x="431" y="799"/>
              <a:ext cx="227" cy="231"/>
              <a:chOff x="205" y="390"/>
              <a:chExt cx="227" cy="231"/>
            </a:xfrm>
          </p:grpSpPr>
          <p:sp>
            <p:nvSpPr>
              <p:cNvPr id="5194" name="Oval 223">
                <a:extLst>
                  <a:ext uri="{FF2B5EF4-FFF2-40B4-BE49-F238E27FC236}">
                    <a16:creationId xmlns:a16="http://schemas.microsoft.com/office/drawing/2014/main" id="{444CA758-3D75-E83F-A096-8A89AEBF367A}"/>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5" name="Text Box 224">
                <a:extLst>
                  <a:ext uri="{FF2B5EF4-FFF2-40B4-BE49-F238E27FC236}">
                    <a16:creationId xmlns:a16="http://schemas.microsoft.com/office/drawing/2014/main" id="{775770AB-A835-6891-2D16-CE2381E98ABC}"/>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5163" name="Line 225">
              <a:extLst>
                <a:ext uri="{FF2B5EF4-FFF2-40B4-BE49-F238E27FC236}">
                  <a16:creationId xmlns:a16="http://schemas.microsoft.com/office/drawing/2014/main" id="{84C71E82-A964-E10B-AA05-697FC30F2468}"/>
                </a:ext>
              </a:extLst>
            </p:cNvPr>
            <p:cNvSpPr>
              <a:spLocks noChangeShapeType="1"/>
            </p:cNvSpPr>
            <p:nvPr/>
          </p:nvSpPr>
          <p:spPr bwMode="auto">
            <a:xfrm>
              <a:off x="657" y="936"/>
              <a:ext cx="318"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4" name="Line 226">
              <a:extLst>
                <a:ext uri="{FF2B5EF4-FFF2-40B4-BE49-F238E27FC236}">
                  <a16:creationId xmlns:a16="http://schemas.microsoft.com/office/drawing/2014/main" id="{8AF32A66-8B5D-44F6-DE28-1BE582D6119E}"/>
                </a:ext>
              </a:extLst>
            </p:cNvPr>
            <p:cNvSpPr>
              <a:spLocks noChangeShapeType="1"/>
            </p:cNvSpPr>
            <p:nvPr/>
          </p:nvSpPr>
          <p:spPr bwMode="auto">
            <a:xfrm>
              <a:off x="521" y="1162"/>
              <a:ext cx="454"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5" name="Line 227">
              <a:extLst>
                <a:ext uri="{FF2B5EF4-FFF2-40B4-BE49-F238E27FC236}">
                  <a16:creationId xmlns:a16="http://schemas.microsoft.com/office/drawing/2014/main" id="{E7C2B7E1-6C4D-38E3-24A8-831261E61683}"/>
                </a:ext>
              </a:extLst>
            </p:cNvPr>
            <p:cNvSpPr>
              <a:spLocks noChangeShapeType="1"/>
            </p:cNvSpPr>
            <p:nvPr/>
          </p:nvSpPr>
          <p:spPr bwMode="auto">
            <a:xfrm flipH="1">
              <a:off x="1156" y="890"/>
              <a:ext cx="36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6" name="Line 228">
              <a:extLst>
                <a:ext uri="{FF2B5EF4-FFF2-40B4-BE49-F238E27FC236}">
                  <a16:creationId xmlns:a16="http://schemas.microsoft.com/office/drawing/2014/main" id="{963047AF-AE1E-BF25-AAA6-CD98D27F731D}"/>
                </a:ext>
              </a:extLst>
            </p:cNvPr>
            <p:cNvSpPr>
              <a:spLocks noChangeShapeType="1"/>
            </p:cNvSpPr>
            <p:nvPr/>
          </p:nvSpPr>
          <p:spPr bwMode="auto">
            <a:xfrm flipH="1">
              <a:off x="1202" y="1298"/>
              <a:ext cx="22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7" name="Line 232">
              <a:extLst>
                <a:ext uri="{FF2B5EF4-FFF2-40B4-BE49-F238E27FC236}">
                  <a16:creationId xmlns:a16="http://schemas.microsoft.com/office/drawing/2014/main" id="{AD7CC064-21A0-48AD-8D50-DF9C93C9C344}"/>
                </a:ext>
              </a:extLst>
            </p:cNvPr>
            <p:cNvSpPr>
              <a:spLocks noChangeShapeType="1"/>
            </p:cNvSpPr>
            <p:nvPr/>
          </p:nvSpPr>
          <p:spPr bwMode="auto">
            <a:xfrm>
              <a:off x="522" y="2841"/>
              <a:ext cx="453" cy="1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8" name="Line 233">
              <a:extLst>
                <a:ext uri="{FF2B5EF4-FFF2-40B4-BE49-F238E27FC236}">
                  <a16:creationId xmlns:a16="http://schemas.microsoft.com/office/drawing/2014/main" id="{8E1199EA-2DA3-58ED-DF70-FFA7AAD93A8D}"/>
                </a:ext>
              </a:extLst>
            </p:cNvPr>
            <p:cNvSpPr>
              <a:spLocks noChangeShapeType="1"/>
            </p:cNvSpPr>
            <p:nvPr/>
          </p:nvSpPr>
          <p:spPr bwMode="auto">
            <a:xfrm flipH="1" flipV="1">
              <a:off x="1519" y="2840"/>
              <a:ext cx="227" cy="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69" name="Line 234">
              <a:extLst>
                <a:ext uri="{FF2B5EF4-FFF2-40B4-BE49-F238E27FC236}">
                  <a16:creationId xmlns:a16="http://schemas.microsoft.com/office/drawing/2014/main" id="{02C0BD00-118F-38A6-FCBD-6E654695B120}"/>
                </a:ext>
              </a:extLst>
            </p:cNvPr>
            <p:cNvSpPr>
              <a:spLocks noChangeShapeType="1"/>
            </p:cNvSpPr>
            <p:nvPr/>
          </p:nvSpPr>
          <p:spPr bwMode="auto">
            <a:xfrm flipV="1">
              <a:off x="567" y="3248"/>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70" name="Group 273">
              <a:extLst>
                <a:ext uri="{FF2B5EF4-FFF2-40B4-BE49-F238E27FC236}">
                  <a16:creationId xmlns:a16="http://schemas.microsoft.com/office/drawing/2014/main" id="{1ED58E5B-C3F2-C931-F2A2-D63FE66F34AA}"/>
                </a:ext>
              </a:extLst>
            </p:cNvPr>
            <p:cNvGrpSpPr>
              <a:grpSpLocks/>
            </p:cNvGrpSpPr>
            <p:nvPr/>
          </p:nvGrpSpPr>
          <p:grpSpPr bwMode="auto">
            <a:xfrm>
              <a:off x="317" y="3203"/>
              <a:ext cx="272" cy="226"/>
              <a:chOff x="317" y="3203"/>
              <a:chExt cx="272" cy="226"/>
            </a:xfrm>
          </p:grpSpPr>
          <p:sp>
            <p:nvSpPr>
              <p:cNvPr id="5192" name="Text Box 237">
                <a:extLst>
                  <a:ext uri="{FF2B5EF4-FFF2-40B4-BE49-F238E27FC236}">
                    <a16:creationId xmlns:a16="http://schemas.microsoft.com/office/drawing/2014/main" id="{13C4E0A7-11A3-8862-4F08-1D735894C073}"/>
                  </a:ext>
                </a:extLst>
              </p:cNvPr>
              <p:cNvSpPr txBox="1">
                <a:spLocks noChangeArrowheads="1"/>
              </p:cNvSpPr>
              <p:nvPr/>
            </p:nvSpPr>
            <p:spPr bwMode="auto">
              <a:xfrm>
                <a:off x="317" y="3203"/>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5193" name="Oval 238">
                <a:extLst>
                  <a:ext uri="{FF2B5EF4-FFF2-40B4-BE49-F238E27FC236}">
                    <a16:creationId xmlns:a16="http://schemas.microsoft.com/office/drawing/2014/main" id="{1BBCD298-687A-FC52-7BF4-2497BEFFB09C}"/>
                  </a:ext>
                </a:extLst>
              </p:cNvPr>
              <p:cNvSpPr>
                <a:spLocks noChangeArrowheads="1"/>
              </p:cNvSpPr>
              <p:nvPr/>
            </p:nvSpPr>
            <p:spPr bwMode="auto">
              <a:xfrm>
                <a:off x="340" y="320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171" name="Group 274">
              <a:extLst>
                <a:ext uri="{FF2B5EF4-FFF2-40B4-BE49-F238E27FC236}">
                  <a16:creationId xmlns:a16="http://schemas.microsoft.com/office/drawing/2014/main" id="{52465655-F21F-B40C-8856-E2D04DB37F0F}"/>
                </a:ext>
              </a:extLst>
            </p:cNvPr>
            <p:cNvGrpSpPr>
              <a:grpSpLocks/>
            </p:cNvGrpSpPr>
            <p:nvPr/>
          </p:nvGrpSpPr>
          <p:grpSpPr bwMode="auto">
            <a:xfrm>
              <a:off x="589" y="3476"/>
              <a:ext cx="273" cy="226"/>
              <a:chOff x="589" y="3476"/>
              <a:chExt cx="273" cy="226"/>
            </a:xfrm>
          </p:grpSpPr>
          <p:sp>
            <p:nvSpPr>
              <p:cNvPr id="5190" name="Text Box 240">
                <a:extLst>
                  <a:ext uri="{FF2B5EF4-FFF2-40B4-BE49-F238E27FC236}">
                    <a16:creationId xmlns:a16="http://schemas.microsoft.com/office/drawing/2014/main" id="{C4ED8EE1-7186-34D9-9B56-0D2FB801B124}"/>
                  </a:ext>
                </a:extLst>
              </p:cNvPr>
              <p:cNvSpPr txBox="1">
                <a:spLocks noChangeArrowheads="1"/>
              </p:cNvSpPr>
              <p:nvPr/>
            </p:nvSpPr>
            <p:spPr bwMode="auto">
              <a:xfrm>
                <a:off x="589" y="3476"/>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12</a:t>
                </a:r>
              </a:p>
            </p:txBody>
          </p:sp>
          <p:sp>
            <p:nvSpPr>
              <p:cNvPr id="5191" name="Oval 241">
                <a:extLst>
                  <a:ext uri="{FF2B5EF4-FFF2-40B4-BE49-F238E27FC236}">
                    <a16:creationId xmlns:a16="http://schemas.microsoft.com/office/drawing/2014/main" id="{D0A65AD8-1F6C-78FA-ABE0-99CF4C8DC1F2}"/>
                  </a:ext>
                </a:extLst>
              </p:cNvPr>
              <p:cNvSpPr>
                <a:spLocks noChangeArrowheads="1"/>
              </p:cNvSpPr>
              <p:nvPr/>
            </p:nvSpPr>
            <p:spPr bwMode="auto">
              <a:xfrm>
                <a:off x="612" y="347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5172" name="Line 242">
              <a:extLst>
                <a:ext uri="{FF2B5EF4-FFF2-40B4-BE49-F238E27FC236}">
                  <a16:creationId xmlns:a16="http://schemas.microsoft.com/office/drawing/2014/main" id="{3C753365-0687-07AA-5363-A9A3224210B3}"/>
                </a:ext>
              </a:extLst>
            </p:cNvPr>
            <p:cNvSpPr>
              <a:spLocks noChangeShapeType="1"/>
            </p:cNvSpPr>
            <p:nvPr/>
          </p:nvSpPr>
          <p:spPr bwMode="auto">
            <a:xfrm flipH="1">
              <a:off x="1020" y="890"/>
              <a:ext cx="499"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3" name="Line 243">
              <a:extLst>
                <a:ext uri="{FF2B5EF4-FFF2-40B4-BE49-F238E27FC236}">
                  <a16:creationId xmlns:a16="http://schemas.microsoft.com/office/drawing/2014/main" id="{030518DE-E336-727A-7759-A62105F88E5C}"/>
                </a:ext>
              </a:extLst>
            </p:cNvPr>
            <p:cNvSpPr>
              <a:spLocks noChangeShapeType="1"/>
            </p:cNvSpPr>
            <p:nvPr/>
          </p:nvSpPr>
          <p:spPr bwMode="auto">
            <a:xfrm>
              <a:off x="793" y="2251"/>
              <a:ext cx="13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4" name="Line 244">
              <a:extLst>
                <a:ext uri="{FF2B5EF4-FFF2-40B4-BE49-F238E27FC236}">
                  <a16:creationId xmlns:a16="http://schemas.microsoft.com/office/drawing/2014/main" id="{BB25A39D-C586-ADE5-1551-E2E5E1272C07}"/>
                </a:ext>
              </a:extLst>
            </p:cNvPr>
            <p:cNvSpPr>
              <a:spLocks noChangeShapeType="1"/>
            </p:cNvSpPr>
            <p:nvPr/>
          </p:nvSpPr>
          <p:spPr bwMode="auto">
            <a:xfrm flipH="1">
              <a:off x="1474" y="2296"/>
              <a:ext cx="91"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5" name="Line 246">
              <a:extLst>
                <a:ext uri="{FF2B5EF4-FFF2-40B4-BE49-F238E27FC236}">
                  <a16:creationId xmlns:a16="http://schemas.microsoft.com/office/drawing/2014/main" id="{9BA21256-3BBD-3708-CA39-97ADAD6F8A6A}"/>
                </a:ext>
              </a:extLst>
            </p:cNvPr>
            <p:cNvSpPr>
              <a:spLocks noChangeShapeType="1"/>
            </p:cNvSpPr>
            <p:nvPr/>
          </p:nvSpPr>
          <p:spPr bwMode="auto">
            <a:xfrm flipH="1">
              <a:off x="1383" y="2614"/>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6" name="Line 247">
              <a:extLst>
                <a:ext uri="{FF2B5EF4-FFF2-40B4-BE49-F238E27FC236}">
                  <a16:creationId xmlns:a16="http://schemas.microsoft.com/office/drawing/2014/main" id="{13DFB51F-6964-4B09-66F1-6CD75455807E}"/>
                </a:ext>
              </a:extLst>
            </p:cNvPr>
            <p:cNvSpPr>
              <a:spLocks noChangeShapeType="1"/>
            </p:cNvSpPr>
            <p:nvPr/>
          </p:nvSpPr>
          <p:spPr bwMode="auto">
            <a:xfrm flipV="1">
              <a:off x="748" y="3339"/>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77" name="Group 262">
              <a:extLst>
                <a:ext uri="{FF2B5EF4-FFF2-40B4-BE49-F238E27FC236}">
                  <a16:creationId xmlns:a16="http://schemas.microsoft.com/office/drawing/2014/main" id="{9E19039B-34C2-4808-858A-4B86A40FFCC0}"/>
                </a:ext>
              </a:extLst>
            </p:cNvPr>
            <p:cNvGrpSpPr>
              <a:grpSpLocks/>
            </p:cNvGrpSpPr>
            <p:nvPr/>
          </p:nvGrpSpPr>
          <p:grpSpPr bwMode="auto">
            <a:xfrm>
              <a:off x="1247" y="3612"/>
              <a:ext cx="273" cy="226"/>
              <a:chOff x="4105" y="2750"/>
              <a:chExt cx="273" cy="226"/>
            </a:xfrm>
          </p:grpSpPr>
          <p:sp>
            <p:nvSpPr>
              <p:cNvPr id="5188" name="Text Box 256">
                <a:extLst>
                  <a:ext uri="{FF2B5EF4-FFF2-40B4-BE49-F238E27FC236}">
                    <a16:creationId xmlns:a16="http://schemas.microsoft.com/office/drawing/2014/main" id="{B7BC1BFB-06B8-0B8B-1D4C-396E178404FF}"/>
                  </a:ext>
                </a:extLst>
              </p:cNvPr>
              <p:cNvSpPr txBox="1">
                <a:spLocks noChangeArrowheads="1"/>
              </p:cNvSpPr>
              <p:nvPr/>
            </p:nvSpPr>
            <p:spPr bwMode="auto">
              <a:xfrm>
                <a:off x="4105" y="275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14</a:t>
                </a:r>
              </a:p>
            </p:txBody>
          </p:sp>
          <p:sp>
            <p:nvSpPr>
              <p:cNvPr id="5189" name="Oval 257">
                <a:extLst>
                  <a:ext uri="{FF2B5EF4-FFF2-40B4-BE49-F238E27FC236}">
                    <a16:creationId xmlns:a16="http://schemas.microsoft.com/office/drawing/2014/main" id="{3EED7114-3300-EC44-042A-122F3C5A7285}"/>
                  </a:ext>
                </a:extLst>
              </p:cNvPr>
              <p:cNvSpPr>
                <a:spLocks noChangeArrowheads="1"/>
              </p:cNvSpPr>
              <p:nvPr/>
            </p:nvSpPr>
            <p:spPr bwMode="auto">
              <a:xfrm>
                <a:off x="412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5178" name="Group 261">
              <a:extLst>
                <a:ext uri="{FF2B5EF4-FFF2-40B4-BE49-F238E27FC236}">
                  <a16:creationId xmlns:a16="http://schemas.microsoft.com/office/drawing/2014/main" id="{5C30A7B6-B0B8-D91E-FB94-73622F760B30}"/>
                </a:ext>
              </a:extLst>
            </p:cNvPr>
            <p:cNvGrpSpPr>
              <a:grpSpLocks/>
            </p:cNvGrpSpPr>
            <p:nvPr/>
          </p:nvGrpSpPr>
          <p:grpSpPr bwMode="auto">
            <a:xfrm>
              <a:off x="1429" y="3385"/>
              <a:ext cx="273" cy="226"/>
              <a:chOff x="4241" y="2886"/>
              <a:chExt cx="273" cy="226"/>
            </a:xfrm>
          </p:grpSpPr>
          <p:sp>
            <p:nvSpPr>
              <p:cNvPr id="5186" name="Text Box 259">
                <a:extLst>
                  <a:ext uri="{FF2B5EF4-FFF2-40B4-BE49-F238E27FC236}">
                    <a16:creationId xmlns:a16="http://schemas.microsoft.com/office/drawing/2014/main" id="{C71E250F-5B9F-4F94-F8F2-BAE09B0CB8F3}"/>
                  </a:ext>
                </a:extLst>
              </p:cNvPr>
              <p:cNvSpPr txBox="1">
                <a:spLocks noChangeArrowheads="1"/>
              </p:cNvSpPr>
              <p:nvPr/>
            </p:nvSpPr>
            <p:spPr bwMode="auto">
              <a:xfrm>
                <a:off x="4241" y="2886"/>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13</a:t>
                </a:r>
              </a:p>
            </p:txBody>
          </p:sp>
          <p:sp>
            <p:nvSpPr>
              <p:cNvPr id="5187" name="Oval 260">
                <a:extLst>
                  <a:ext uri="{FF2B5EF4-FFF2-40B4-BE49-F238E27FC236}">
                    <a16:creationId xmlns:a16="http://schemas.microsoft.com/office/drawing/2014/main" id="{124F1063-A19B-06E2-38C6-6BA5DC52DFE3}"/>
                  </a:ext>
                </a:extLst>
              </p:cNvPr>
              <p:cNvSpPr>
                <a:spLocks noChangeArrowheads="1"/>
              </p:cNvSpPr>
              <p:nvPr/>
            </p:nvSpPr>
            <p:spPr bwMode="auto">
              <a:xfrm>
                <a:off x="4262" y="288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5179" name="Line 263">
              <a:extLst>
                <a:ext uri="{FF2B5EF4-FFF2-40B4-BE49-F238E27FC236}">
                  <a16:creationId xmlns:a16="http://schemas.microsoft.com/office/drawing/2014/main" id="{2473F31C-F9C4-5724-732C-584C7F034824}"/>
                </a:ext>
              </a:extLst>
            </p:cNvPr>
            <p:cNvSpPr>
              <a:spLocks noChangeShapeType="1"/>
            </p:cNvSpPr>
            <p:nvPr/>
          </p:nvSpPr>
          <p:spPr bwMode="auto">
            <a:xfrm>
              <a:off x="1156" y="3521"/>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0" name="Line 264">
              <a:extLst>
                <a:ext uri="{FF2B5EF4-FFF2-40B4-BE49-F238E27FC236}">
                  <a16:creationId xmlns:a16="http://schemas.microsoft.com/office/drawing/2014/main" id="{75E53BDE-D5F8-CFC7-4C21-8AD95BB1664B}"/>
                </a:ext>
              </a:extLst>
            </p:cNvPr>
            <p:cNvSpPr>
              <a:spLocks noChangeShapeType="1"/>
            </p:cNvSpPr>
            <p:nvPr/>
          </p:nvSpPr>
          <p:spPr bwMode="auto">
            <a:xfrm>
              <a:off x="1202" y="3430"/>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1" name="Line 265">
              <a:extLst>
                <a:ext uri="{FF2B5EF4-FFF2-40B4-BE49-F238E27FC236}">
                  <a16:creationId xmlns:a16="http://schemas.microsoft.com/office/drawing/2014/main" id="{AA6F4CBF-3B4A-048A-D3BD-3EE1EBC863CA}"/>
                </a:ext>
              </a:extLst>
            </p:cNvPr>
            <p:cNvSpPr>
              <a:spLocks noChangeShapeType="1"/>
            </p:cNvSpPr>
            <p:nvPr/>
          </p:nvSpPr>
          <p:spPr bwMode="auto">
            <a:xfrm flipH="1">
              <a:off x="930" y="890"/>
              <a:ext cx="589"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82" name="Group 276">
              <a:extLst>
                <a:ext uri="{FF2B5EF4-FFF2-40B4-BE49-F238E27FC236}">
                  <a16:creationId xmlns:a16="http://schemas.microsoft.com/office/drawing/2014/main" id="{C8E9554A-B67C-F2FD-0F57-72846B1F9383}"/>
                </a:ext>
              </a:extLst>
            </p:cNvPr>
            <p:cNvGrpSpPr>
              <a:grpSpLocks/>
            </p:cNvGrpSpPr>
            <p:nvPr/>
          </p:nvGrpSpPr>
          <p:grpSpPr bwMode="auto">
            <a:xfrm>
              <a:off x="340" y="2432"/>
              <a:ext cx="227" cy="231"/>
              <a:chOff x="68" y="1979"/>
              <a:chExt cx="227" cy="231"/>
            </a:xfrm>
          </p:grpSpPr>
          <p:sp>
            <p:nvSpPr>
              <p:cNvPr id="5184" name="Oval 277">
                <a:extLst>
                  <a:ext uri="{FF2B5EF4-FFF2-40B4-BE49-F238E27FC236}">
                    <a16:creationId xmlns:a16="http://schemas.microsoft.com/office/drawing/2014/main" id="{98A8D93D-DA04-DD8E-7551-C106391A8412}"/>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5" name="Text Box 278">
                <a:extLst>
                  <a:ext uri="{FF2B5EF4-FFF2-40B4-BE49-F238E27FC236}">
                    <a16:creationId xmlns:a16="http://schemas.microsoft.com/office/drawing/2014/main" id="{9887F4A7-8389-6419-2135-3CA15E8FEFCC}"/>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5183" name="Line 279">
              <a:extLst>
                <a:ext uri="{FF2B5EF4-FFF2-40B4-BE49-F238E27FC236}">
                  <a16:creationId xmlns:a16="http://schemas.microsoft.com/office/drawing/2014/main" id="{AE411765-533C-65F2-007F-14A0E5FE0235}"/>
                </a:ext>
              </a:extLst>
            </p:cNvPr>
            <p:cNvSpPr>
              <a:spLocks noChangeShapeType="1"/>
            </p:cNvSpPr>
            <p:nvPr/>
          </p:nvSpPr>
          <p:spPr bwMode="auto">
            <a:xfrm>
              <a:off x="567" y="2568"/>
              <a:ext cx="45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16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16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16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16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169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169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169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188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1695"/>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169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1697"/>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11188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111808"/>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0"/>
                                          </p:stCondLst>
                                        </p:cTn>
                                        <p:tgtEl>
                                          <p:spTgt spid="1118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88" grpId="0"/>
      <p:bldP spid="111689" grpId="0"/>
      <p:bldP spid="111690" grpId="0"/>
      <p:bldP spid="111691" grpId="0"/>
      <p:bldP spid="111692" grpId="0"/>
      <p:bldP spid="111693" grpId="0"/>
      <p:bldP spid="111694" grpId="0"/>
      <p:bldP spid="111695" grpId="0"/>
      <p:bldP spid="111696" grpId="0"/>
      <p:bldP spid="111697" grpId="0"/>
      <p:bldP spid="111808" grpId="0"/>
      <p:bldP spid="111882" grpId="0"/>
      <p:bldP spid="111887" grpId="0"/>
      <p:bldP spid="11188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245AACA-4A87-D9E0-3DD9-E2CDF4550D3C}"/>
              </a:ext>
            </a:extLst>
          </p:cNvPr>
          <p:cNvSpPr>
            <a:spLocks noGrp="1" noChangeArrowheads="1"/>
          </p:cNvSpPr>
          <p:nvPr>
            <p:ph type="title"/>
          </p:nvPr>
        </p:nvSpPr>
        <p:spPr/>
        <p:txBody>
          <a:bodyPr/>
          <a:lstStyle/>
          <a:p>
            <a:r>
              <a:rPr lang="de-DE" altLang="de-DE"/>
              <a:t>Die Verdauungsorgane des Menschen</a:t>
            </a:r>
          </a:p>
        </p:txBody>
      </p:sp>
      <p:grpSp>
        <p:nvGrpSpPr>
          <p:cNvPr id="6147" name="Group 3">
            <a:extLst>
              <a:ext uri="{FF2B5EF4-FFF2-40B4-BE49-F238E27FC236}">
                <a16:creationId xmlns:a16="http://schemas.microsoft.com/office/drawing/2014/main" id="{7E78AE7F-0D74-B22B-8777-6B0D100D5D41}"/>
              </a:ext>
            </a:extLst>
          </p:cNvPr>
          <p:cNvGrpSpPr>
            <a:grpSpLocks/>
          </p:cNvGrpSpPr>
          <p:nvPr/>
        </p:nvGrpSpPr>
        <p:grpSpPr bwMode="auto">
          <a:xfrm>
            <a:off x="3635375" y="908050"/>
            <a:ext cx="2520950" cy="366713"/>
            <a:chOff x="204" y="2704"/>
            <a:chExt cx="1588" cy="231"/>
          </a:xfrm>
        </p:grpSpPr>
        <p:sp>
          <p:nvSpPr>
            <p:cNvPr id="6285" name="Rectangle 4">
              <a:extLst>
                <a:ext uri="{FF2B5EF4-FFF2-40B4-BE49-F238E27FC236}">
                  <a16:creationId xmlns:a16="http://schemas.microsoft.com/office/drawing/2014/main" id="{A8E2F4EA-3B3C-6975-F706-F11AA87C0025}"/>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86" name="Group 5">
              <a:extLst>
                <a:ext uri="{FF2B5EF4-FFF2-40B4-BE49-F238E27FC236}">
                  <a16:creationId xmlns:a16="http://schemas.microsoft.com/office/drawing/2014/main" id="{90FE1BC1-3F6F-6E2C-A501-B3FEBB1EF111}"/>
                </a:ext>
              </a:extLst>
            </p:cNvPr>
            <p:cNvGrpSpPr>
              <a:grpSpLocks/>
            </p:cNvGrpSpPr>
            <p:nvPr/>
          </p:nvGrpSpPr>
          <p:grpSpPr bwMode="auto">
            <a:xfrm>
              <a:off x="204" y="2704"/>
              <a:ext cx="227" cy="231"/>
              <a:chOff x="204" y="2704"/>
              <a:chExt cx="227" cy="231"/>
            </a:xfrm>
          </p:grpSpPr>
          <p:sp>
            <p:nvSpPr>
              <p:cNvPr id="6287" name="Oval 6">
                <a:extLst>
                  <a:ext uri="{FF2B5EF4-FFF2-40B4-BE49-F238E27FC236}">
                    <a16:creationId xmlns:a16="http://schemas.microsoft.com/office/drawing/2014/main" id="{4A596042-8F20-5E05-EA8B-A3BCF0EF66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88" name="Text Box 7">
                <a:extLst>
                  <a:ext uri="{FF2B5EF4-FFF2-40B4-BE49-F238E27FC236}">
                    <a16:creationId xmlns:a16="http://schemas.microsoft.com/office/drawing/2014/main" id="{AD48521E-3CB4-B9D7-4CE8-BDD4436484C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6148" name="Group 8">
            <a:extLst>
              <a:ext uri="{FF2B5EF4-FFF2-40B4-BE49-F238E27FC236}">
                <a16:creationId xmlns:a16="http://schemas.microsoft.com/office/drawing/2014/main" id="{4281B21C-3374-D5FC-EE29-83E8C0695B3E}"/>
              </a:ext>
            </a:extLst>
          </p:cNvPr>
          <p:cNvGrpSpPr>
            <a:grpSpLocks/>
          </p:cNvGrpSpPr>
          <p:nvPr/>
        </p:nvGrpSpPr>
        <p:grpSpPr bwMode="auto">
          <a:xfrm>
            <a:off x="3636963" y="1484313"/>
            <a:ext cx="2520950" cy="366712"/>
            <a:chOff x="204" y="3022"/>
            <a:chExt cx="1588" cy="231"/>
          </a:xfrm>
        </p:grpSpPr>
        <p:sp>
          <p:nvSpPr>
            <p:cNvPr id="6281" name="Rectangle 9">
              <a:extLst>
                <a:ext uri="{FF2B5EF4-FFF2-40B4-BE49-F238E27FC236}">
                  <a16:creationId xmlns:a16="http://schemas.microsoft.com/office/drawing/2014/main" id="{23BC004C-2522-4F73-7D10-915B21D539C3}"/>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82" name="Group 10">
              <a:extLst>
                <a:ext uri="{FF2B5EF4-FFF2-40B4-BE49-F238E27FC236}">
                  <a16:creationId xmlns:a16="http://schemas.microsoft.com/office/drawing/2014/main" id="{48DDE189-C26F-A362-0D6E-20B8832A3951}"/>
                </a:ext>
              </a:extLst>
            </p:cNvPr>
            <p:cNvGrpSpPr>
              <a:grpSpLocks/>
            </p:cNvGrpSpPr>
            <p:nvPr/>
          </p:nvGrpSpPr>
          <p:grpSpPr bwMode="auto">
            <a:xfrm>
              <a:off x="204" y="3022"/>
              <a:ext cx="227" cy="231"/>
              <a:chOff x="204" y="3022"/>
              <a:chExt cx="227" cy="231"/>
            </a:xfrm>
          </p:grpSpPr>
          <p:sp>
            <p:nvSpPr>
              <p:cNvPr id="6283" name="Oval 11">
                <a:extLst>
                  <a:ext uri="{FF2B5EF4-FFF2-40B4-BE49-F238E27FC236}">
                    <a16:creationId xmlns:a16="http://schemas.microsoft.com/office/drawing/2014/main" id="{1C9F9C4A-6DDD-82CB-2140-98DA55ACC2B6}"/>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84" name="Text Box 12">
                <a:extLst>
                  <a:ext uri="{FF2B5EF4-FFF2-40B4-BE49-F238E27FC236}">
                    <a16:creationId xmlns:a16="http://schemas.microsoft.com/office/drawing/2014/main" id="{BCF9F568-1C9D-A539-778F-736F2565D3BD}"/>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6149" name="Group 13">
            <a:extLst>
              <a:ext uri="{FF2B5EF4-FFF2-40B4-BE49-F238E27FC236}">
                <a16:creationId xmlns:a16="http://schemas.microsoft.com/office/drawing/2014/main" id="{EC0834AE-0626-74C8-7035-3B83D736BF89}"/>
              </a:ext>
            </a:extLst>
          </p:cNvPr>
          <p:cNvGrpSpPr>
            <a:grpSpLocks/>
          </p:cNvGrpSpPr>
          <p:nvPr/>
        </p:nvGrpSpPr>
        <p:grpSpPr bwMode="auto">
          <a:xfrm>
            <a:off x="3635375" y="2060575"/>
            <a:ext cx="2520950" cy="366713"/>
            <a:chOff x="204" y="3339"/>
            <a:chExt cx="1588" cy="231"/>
          </a:xfrm>
        </p:grpSpPr>
        <p:sp>
          <p:nvSpPr>
            <p:cNvPr id="6277" name="Rectangle 14">
              <a:extLst>
                <a:ext uri="{FF2B5EF4-FFF2-40B4-BE49-F238E27FC236}">
                  <a16:creationId xmlns:a16="http://schemas.microsoft.com/office/drawing/2014/main" id="{99F26F0B-9D64-6A5B-4000-3F10275F044F}"/>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78" name="Group 15">
              <a:extLst>
                <a:ext uri="{FF2B5EF4-FFF2-40B4-BE49-F238E27FC236}">
                  <a16:creationId xmlns:a16="http://schemas.microsoft.com/office/drawing/2014/main" id="{4AE42D4E-545C-DAD6-B2C2-98772925C25B}"/>
                </a:ext>
              </a:extLst>
            </p:cNvPr>
            <p:cNvGrpSpPr>
              <a:grpSpLocks/>
            </p:cNvGrpSpPr>
            <p:nvPr/>
          </p:nvGrpSpPr>
          <p:grpSpPr bwMode="auto">
            <a:xfrm>
              <a:off x="204" y="3339"/>
              <a:ext cx="227" cy="231"/>
              <a:chOff x="204" y="3339"/>
              <a:chExt cx="227" cy="231"/>
            </a:xfrm>
          </p:grpSpPr>
          <p:sp>
            <p:nvSpPr>
              <p:cNvPr id="6279" name="Oval 16">
                <a:extLst>
                  <a:ext uri="{FF2B5EF4-FFF2-40B4-BE49-F238E27FC236}">
                    <a16:creationId xmlns:a16="http://schemas.microsoft.com/office/drawing/2014/main" id="{9BB0CABA-16E1-4A1A-CECE-95E34232983D}"/>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80" name="Text Box 17">
                <a:extLst>
                  <a:ext uri="{FF2B5EF4-FFF2-40B4-BE49-F238E27FC236}">
                    <a16:creationId xmlns:a16="http://schemas.microsoft.com/office/drawing/2014/main" id="{CB5AAB8A-46B3-C7DD-54F4-1945EFBEB0A1}"/>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6150" name="Group 18">
            <a:extLst>
              <a:ext uri="{FF2B5EF4-FFF2-40B4-BE49-F238E27FC236}">
                <a16:creationId xmlns:a16="http://schemas.microsoft.com/office/drawing/2014/main" id="{CC4EA6DF-801F-9486-DFC6-DC12A52EAE75}"/>
              </a:ext>
            </a:extLst>
          </p:cNvPr>
          <p:cNvGrpSpPr>
            <a:grpSpLocks/>
          </p:cNvGrpSpPr>
          <p:nvPr/>
        </p:nvGrpSpPr>
        <p:grpSpPr bwMode="auto">
          <a:xfrm>
            <a:off x="3635375" y="2636838"/>
            <a:ext cx="2520950" cy="366712"/>
            <a:chOff x="204" y="3657"/>
            <a:chExt cx="1588" cy="231"/>
          </a:xfrm>
        </p:grpSpPr>
        <p:sp>
          <p:nvSpPr>
            <p:cNvPr id="6273" name="Rectangle 19">
              <a:extLst>
                <a:ext uri="{FF2B5EF4-FFF2-40B4-BE49-F238E27FC236}">
                  <a16:creationId xmlns:a16="http://schemas.microsoft.com/office/drawing/2014/main" id="{F18B19C8-773E-4174-DACF-52FDD07A4E11}"/>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74" name="Group 20">
              <a:extLst>
                <a:ext uri="{FF2B5EF4-FFF2-40B4-BE49-F238E27FC236}">
                  <a16:creationId xmlns:a16="http://schemas.microsoft.com/office/drawing/2014/main" id="{B667C5AD-0504-FBB5-FF0D-5C68E73D3882}"/>
                </a:ext>
              </a:extLst>
            </p:cNvPr>
            <p:cNvGrpSpPr>
              <a:grpSpLocks/>
            </p:cNvGrpSpPr>
            <p:nvPr/>
          </p:nvGrpSpPr>
          <p:grpSpPr bwMode="auto">
            <a:xfrm>
              <a:off x="204" y="3657"/>
              <a:ext cx="227" cy="231"/>
              <a:chOff x="204" y="3657"/>
              <a:chExt cx="227" cy="231"/>
            </a:xfrm>
          </p:grpSpPr>
          <p:sp>
            <p:nvSpPr>
              <p:cNvPr id="6275" name="Oval 21">
                <a:extLst>
                  <a:ext uri="{FF2B5EF4-FFF2-40B4-BE49-F238E27FC236}">
                    <a16:creationId xmlns:a16="http://schemas.microsoft.com/office/drawing/2014/main" id="{7189180F-6C2B-7BE4-8117-099463048C75}"/>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76" name="Text Box 22">
                <a:extLst>
                  <a:ext uri="{FF2B5EF4-FFF2-40B4-BE49-F238E27FC236}">
                    <a16:creationId xmlns:a16="http://schemas.microsoft.com/office/drawing/2014/main" id="{3A6DF0CB-92B8-5B7F-485B-E13E42AAA15E}"/>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6151" name="Group 23">
            <a:extLst>
              <a:ext uri="{FF2B5EF4-FFF2-40B4-BE49-F238E27FC236}">
                <a16:creationId xmlns:a16="http://schemas.microsoft.com/office/drawing/2014/main" id="{ED7E374B-66DD-5D0B-F422-CBD5B536A182}"/>
              </a:ext>
            </a:extLst>
          </p:cNvPr>
          <p:cNvGrpSpPr>
            <a:grpSpLocks/>
          </p:cNvGrpSpPr>
          <p:nvPr/>
        </p:nvGrpSpPr>
        <p:grpSpPr bwMode="auto">
          <a:xfrm>
            <a:off x="3635375" y="3213100"/>
            <a:ext cx="2520950" cy="366713"/>
            <a:chOff x="1882" y="2704"/>
            <a:chExt cx="1588" cy="231"/>
          </a:xfrm>
        </p:grpSpPr>
        <p:sp>
          <p:nvSpPr>
            <p:cNvPr id="6269" name="Rectangle 24">
              <a:extLst>
                <a:ext uri="{FF2B5EF4-FFF2-40B4-BE49-F238E27FC236}">
                  <a16:creationId xmlns:a16="http://schemas.microsoft.com/office/drawing/2014/main" id="{8E823735-C40B-758C-D167-D702C3696EED}"/>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70" name="Group 25">
              <a:extLst>
                <a:ext uri="{FF2B5EF4-FFF2-40B4-BE49-F238E27FC236}">
                  <a16:creationId xmlns:a16="http://schemas.microsoft.com/office/drawing/2014/main" id="{60461321-3C1E-7568-CED0-16A3530CAC8F}"/>
                </a:ext>
              </a:extLst>
            </p:cNvPr>
            <p:cNvGrpSpPr>
              <a:grpSpLocks/>
            </p:cNvGrpSpPr>
            <p:nvPr/>
          </p:nvGrpSpPr>
          <p:grpSpPr bwMode="auto">
            <a:xfrm>
              <a:off x="1882" y="2704"/>
              <a:ext cx="227" cy="231"/>
              <a:chOff x="1882" y="2704"/>
              <a:chExt cx="227" cy="231"/>
            </a:xfrm>
          </p:grpSpPr>
          <p:sp>
            <p:nvSpPr>
              <p:cNvPr id="6271" name="Oval 26">
                <a:extLst>
                  <a:ext uri="{FF2B5EF4-FFF2-40B4-BE49-F238E27FC236}">
                    <a16:creationId xmlns:a16="http://schemas.microsoft.com/office/drawing/2014/main" id="{7835C3F7-47A1-8EEE-5C9C-6BBC29FD56E5}"/>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72" name="Text Box 27">
                <a:extLst>
                  <a:ext uri="{FF2B5EF4-FFF2-40B4-BE49-F238E27FC236}">
                    <a16:creationId xmlns:a16="http://schemas.microsoft.com/office/drawing/2014/main" id="{3E52C158-3E66-E8AD-5420-0B69EB39CD2C}"/>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6152" name="Group 28">
            <a:extLst>
              <a:ext uri="{FF2B5EF4-FFF2-40B4-BE49-F238E27FC236}">
                <a16:creationId xmlns:a16="http://schemas.microsoft.com/office/drawing/2014/main" id="{854C2E80-9C92-1B30-83EC-AFF5DDA5574C}"/>
              </a:ext>
            </a:extLst>
          </p:cNvPr>
          <p:cNvGrpSpPr>
            <a:grpSpLocks/>
          </p:cNvGrpSpPr>
          <p:nvPr/>
        </p:nvGrpSpPr>
        <p:grpSpPr bwMode="auto">
          <a:xfrm>
            <a:off x="3635375" y="3783013"/>
            <a:ext cx="2520950" cy="366712"/>
            <a:chOff x="1882" y="3022"/>
            <a:chExt cx="1588" cy="231"/>
          </a:xfrm>
        </p:grpSpPr>
        <p:sp>
          <p:nvSpPr>
            <p:cNvPr id="6265" name="Rectangle 29">
              <a:extLst>
                <a:ext uri="{FF2B5EF4-FFF2-40B4-BE49-F238E27FC236}">
                  <a16:creationId xmlns:a16="http://schemas.microsoft.com/office/drawing/2014/main" id="{D530345B-0431-264C-1053-270FCA00F1C1}"/>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66" name="Group 30">
              <a:extLst>
                <a:ext uri="{FF2B5EF4-FFF2-40B4-BE49-F238E27FC236}">
                  <a16:creationId xmlns:a16="http://schemas.microsoft.com/office/drawing/2014/main" id="{541ABF10-A13C-279C-ABB9-4576BAC24885}"/>
                </a:ext>
              </a:extLst>
            </p:cNvPr>
            <p:cNvGrpSpPr>
              <a:grpSpLocks/>
            </p:cNvGrpSpPr>
            <p:nvPr/>
          </p:nvGrpSpPr>
          <p:grpSpPr bwMode="auto">
            <a:xfrm>
              <a:off x="1882" y="3022"/>
              <a:ext cx="227" cy="231"/>
              <a:chOff x="1882" y="3022"/>
              <a:chExt cx="227" cy="231"/>
            </a:xfrm>
          </p:grpSpPr>
          <p:sp>
            <p:nvSpPr>
              <p:cNvPr id="6267" name="Oval 31">
                <a:extLst>
                  <a:ext uri="{FF2B5EF4-FFF2-40B4-BE49-F238E27FC236}">
                    <a16:creationId xmlns:a16="http://schemas.microsoft.com/office/drawing/2014/main" id="{3DEFB2D4-263F-A25C-8542-887CB3F73545}"/>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68" name="Text Box 32">
                <a:extLst>
                  <a:ext uri="{FF2B5EF4-FFF2-40B4-BE49-F238E27FC236}">
                    <a16:creationId xmlns:a16="http://schemas.microsoft.com/office/drawing/2014/main" id="{996B873B-389F-E32D-FD66-A9B3D0217642}"/>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6153" name="Group 33">
            <a:extLst>
              <a:ext uri="{FF2B5EF4-FFF2-40B4-BE49-F238E27FC236}">
                <a16:creationId xmlns:a16="http://schemas.microsoft.com/office/drawing/2014/main" id="{18B1EE51-A92B-A9EB-00EE-B771FAF976B4}"/>
              </a:ext>
            </a:extLst>
          </p:cNvPr>
          <p:cNvGrpSpPr>
            <a:grpSpLocks/>
          </p:cNvGrpSpPr>
          <p:nvPr/>
        </p:nvGrpSpPr>
        <p:grpSpPr bwMode="auto">
          <a:xfrm>
            <a:off x="3636963" y="4357688"/>
            <a:ext cx="2520950" cy="366712"/>
            <a:chOff x="1882" y="3339"/>
            <a:chExt cx="1588" cy="231"/>
          </a:xfrm>
        </p:grpSpPr>
        <p:sp>
          <p:nvSpPr>
            <p:cNvPr id="6261" name="Rectangle 34">
              <a:extLst>
                <a:ext uri="{FF2B5EF4-FFF2-40B4-BE49-F238E27FC236}">
                  <a16:creationId xmlns:a16="http://schemas.microsoft.com/office/drawing/2014/main" id="{D59CE023-636A-840F-105F-F441FD10D52F}"/>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62" name="Group 35">
              <a:extLst>
                <a:ext uri="{FF2B5EF4-FFF2-40B4-BE49-F238E27FC236}">
                  <a16:creationId xmlns:a16="http://schemas.microsoft.com/office/drawing/2014/main" id="{9C1F54D8-3942-E66A-3631-36D353F87D6D}"/>
                </a:ext>
              </a:extLst>
            </p:cNvPr>
            <p:cNvGrpSpPr>
              <a:grpSpLocks/>
            </p:cNvGrpSpPr>
            <p:nvPr/>
          </p:nvGrpSpPr>
          <p:grpSpPr bwMode="auto">
            <a:xfrm>
              <a:off x="1882" y="3339"/>
              <a:ext cx="227" cy="231"/>
              <a:chOff x="1882" y="3339"/>
              <a:chExt cx="227" cy="231"/>
            </a:xfrm>
          </p:grpSpPr>
          <p:sp>
            <p:nvSpPr>
              <p:cNvPr id="6263" name="Oval 36">
                <a:extLst>
                  <a:ext uri="{FF2B5EF4-FFF2-40B4-BE49-F238E27FC236}">
                    <a16:creationId xmlns:a16="http://schemas.microsoft.com/office/drawing/2014/main" id="{EC2DF7B0-F164-4ECC-8E35-C6F8DB2F7914}"/>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64" name="Text Box 37">
                <a:extLst>
                  <a:ext uri="{FF2B5EF4-FFF2-40B4-BE49-F238E27FC236}">
                    <a16:creationId xmlns:a16="http://schemas.microsoft.com/office/drawing/2014/main" id="{F5EA0769-649F-5BC1-10E9-0F6BBEDD1C63}"/>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6154" name="Group 38">
            <a:extLst>
              <a:ext uri="{FF2B5EF4-FFF2-40B4-BE49-F238E27FC236}">
                <a16:creationId xmlns:a16="http://schemas.microsoft.com/office/drawing/2014/main" id="{184EBBD7-8328-C02B-67BE-080F5B38DA8B}"/>
              </a:ext>
            </a:extLst>
          </p:cNvPr>
          <p:cNvGrpSpPr>
            <a:grpSpLocks/>
          </p:cNvGrpSpPr>
          <p:nvPr/>
        </p:nvGrpSpPr>
        <p:grpSpPr bwMode="auto">
          <a:xfrm>
            <a:off x="6370638" y="908050"/>
            <a:ext cx="2520950" cy="366713"/>
            <a:chOff x="1882" y="3657"/>
            <a:chExt cx="1588" cy="231"/>
          </a:xfrm>
        </p:grpSpPr>
        <p:sp>
          <p:nvSpPr>
            <p:cNvPr id="6257" name="Rectangle 39">
              <a:extLst>
                <a:ext uri="{FF2B5EF4-FFF2-40B4-BE49-F238E27FC236}">
                  <a16:creationId xmlns:a16="http://schemas.microsoft.com/office/drawing/2014/main" id="{B1111CAF-B4B1-04EC-C464-5676847C1C00}"/>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58" name="Group 40">
              <a:extLst>
                <a:ext uri="{FF2B5EF4-FFF2-40B4-BE49-F238E27FC236}">
                  <a16:creationId xmlns:a16="http://schemas.microsoft.com/office/drawing/2014/main" id="{FB7E0C8A-F3C3-461C-FD3A-A794F2FF1C5E}"/>
                </a:ext>
              </a:extLst>
            </p:cNvPr>
            <p:cNvGrpSpPr>
              <a:grpSpLocks/>
            </p:cNvGrpSpPr>
            <p:nvPr/>
          </p:nvGrpSpPr>
          <p:grpSpPr bwMode="auto">
            <a:xfrm>
              <a:off x="1882" y="3657"/>
              <a:ext cx="227" cy="231"/>
              <a:chOff x="1882" y="3657"/>
              <a:chExt cx="227" cy="231"/>
            </a:xfrm>
          </p:grpSpPr>
          <p:sp>
            <p:nvSpPr>
              <p:cNvPr id="6259" name="Oval 41">
                <a:extLst>
                  <a:ext uri="{FF2B5EF4-FFF2-40B4-BE49-F238E27FC236}">
                    <a16:creationId xmlns:a16="http://schemas.microsoft.com/office/drawing/2014/main" id="{E6ABB9D1-C37D-B516-5E5B-6C13BAA4BD55}"/>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60" name="Text Box 42">
                <a:extLst>
                  <a:ext uri="{FF2B5EF4-FFF2-40B4-BE49-F238E27FC236}">
                    <a16:creationId xmlns:a16="http://schemas.microsoft.com/office/drawing/2014/main" id="{FDE4AC2F-D666-C3C9-0165-BF94AC52643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6155" name="Group 43">
            <a:extLst>
              <a:ext uri="{FF2B5EF4-FFF2-40B4-BE49-F238E27FC236}">
                <a16:creationId xmlns:a16="http://schemas.microsoft.com/office/drawing/2014/main" id="{772587DF-EC9C-1EEB-E03B-3D8AAC1C1AE2}"/>
              </a:ext>
            </a:extLst>
          </p:cNvPr>
          <p:cNvGrpSpPr>
            <a:grpSpLocks/>
          </p:cNvGrpSpPr>
          <p:nvPr/>
        </p:nvGrpSpPr>
        <p:grpSpPr bwMode="auto">
          <a:xfrm>
            <a:off x="6372225" y="1484313"/>
            <a:ext cx="2520950" cy="366712"/>
            <a:chOff x="3606" y="2704"/>
            <a:chExt cx="1588" cy="231"/>
          </a:xfrm>
        </p:grpSpPr>
        <p:sp>
          <p:nvSpPr>
            <p:cNvPr id="6253" name="Rectangle 44">
              <a:extLst>
                <a:ext uri="{FF2B5EF4-FFF2-40B4-BE49-F238E27FC236}">
                  <a16:creationId xmlns:a16="http://schemas.microsoft.com/office/drawing/2014/main" id="{432C9937-4D84-7AEE-E315-90BB9EF4CCCC}"/>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54" name="Group 45">
              <a:extLst>
                <a:ext uri="{FF2B5EF4-FFF2-40B4-BE49-F238E27FC236}">
                  <a16:creationId xmlns:a16="http://schemas.microsoft.com/office/drawing/2014/main" id="{6CFCEFC1-BD5A-96D7-4C0F-9C14469BEFA9}"/>
                </a:ext>
              </a:extLst>
            </p:cNvPr>
            <p:cNvGrpSpPr>
              <a:grpSpLocks/>
            </p:cNvGrpSpPr>
            <p:nvPr/>
          </p:nvGrpSpPr>
          <p:grpSpPr bwMode="auto">
            <a:xfrm>
              <a:off x="3606" y="2704"/>
              <a:ext cx="227" cy="231"/>
              <a:chOff x="3606" y="2704"/>
              <a:chExt cx="227" cy="231"/>
            </a:xfrm>
          </p:grpSpPr>
          <p:sp>
            <p:nvSpPr>
              <p:cNvPr id="6255" name="Oval 46">
                <a:extLst>
                  <a:ext uri="{FF2B5EF4-FFF2-40B4-BE49-F238E27FC236}">
                    <a16:creationId xmlns:a16="http://schemas.microsoft.com/office/drawing/2014/main" id="{62C49AC9-EC35-A436-98E5-0923732D6BCF}"/>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56" name="Text Box 47">
                <a:extLst>
                  <a:ext uri="{FF2B5EF4-FFF2-40B4-BE49-F238E27FC236}">
                    <a16:creationId xmlns:a16="http://schemas.microsoft.com/office/drawing/2014/main" id="{5863D919-AB37-4DCD-D8AF-7981E21E5D02}"/>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sp>
        <p:nvSpPr>
          <p:cNvPr id="6156" name="Text Box 48">
            <a:extLst>
              <a:ext uri="{FF2B5EF4-FFF2-40B4-BE49-F238E27FC236}">
                <a16:creationId xmlns:a16="http://schemas.microsoft.com/office/drawing/2014/main" id="{422CC424-5C35-A2D0-A658-907B75F8B7A0}"/>
              </a:ext>
            </a:extLst>
          </p:cNvPr>
          <p:cNvSpPr txBox="1">
            <a:spLocks noChangeArrowheads="1"/>
          </p:cNvSpPr>
          <p:nvPr/>
        </p:nvSpPr>
        <p:spPr bwMode="auto">
          <a:xfrm>
            <a:off x="4140200" y="90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Mundhöhle</a:t>
            </a:r>
          </a:p>
        </p:txBody>
      </p:sp>
      <p:sp>
        <p:nvSpPr>
          <p:cNvPr id="6157" name="Text Box 49">
            <a:extLst>
              <a:ext uri="{FF2B5EF4-FFF2-40B4-BE49-F238E27FC236}">
                <a16:creationId xmlns:a16="http://schemas.microsoft.com/office/drawing/2014/main" id="{E52518A2-5104-1263-FB41-B27C5BAA8F70}"/>
              </a:ext>
            </a:extLst>
          </p:cNvPr>
          <p:cNvSpPr txBox="1">
            <a:spLocks noChangeArrowheads="1"/>
          </p:cNvSpPr>
          <p:nvPr/>
        </p:nvSpPr>
        <p:spPr bwMode="auto">
          <a:xfrm>
            <a:off x="4140200" y="14843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Zunge</a:t>
            </a:r>
          </a:p>
        </p:txBody>
      </p:sp>
      <p:sp>
        <p:nvSpPr>
          <p:cNvPr id="6158" name="Text Box 50">
            <a:extLst>
              <a:ext uri="{FF2B5EF4-FFF2-40B4-BE49-F238E27FC236}">
                <a16:creationId xmlns:a16="http://schemas.microsoft.com/office/drawing/2014/main" id="{C8264570-AD84-AF79-7720-5AF6C00ACE78}"/>
              </a:ext>
            </a:extLst>
          </p:cNvPr>
          <p:cNvSpPr txBox="1">
            <a:spLocks noChangeArrowheads="1"/>
          </p:cNvSpPr>
          <p:nvPr/>
        </p:nvSpPr>
        <p:spPr bwMode="auto">
          <a:xfrm>
            <a:off x="4138613" y="20605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Speicheldrüsen</a:t>
            </a:r>
          </a:p>
        </p:txBody>
      </p:sp>
      <p:sp>
        <p:nvSpPr>
          <p:cNvPr id="6159" name="Text Box 51">
            <a:extLst>
              <a:ext uri="{FF2B5EF4-FFF2-40B4-BE49-F238E27FC236}">
                <a16:creationId xmlns:a16="http://schemas.microsoft.com/office/drawing/2014/main" id="{AEEBF734-D089-577E-0771-049FBFC9E3D5}"/>
              </a:ext>
            </a:extLst>
          </p:cNvPr>
          <p:cNvSpPr txBox="1">
            <a:spLocks noChangeArrowheads="1"/>
          </p:cNvSpPr>
          <p:nvPr/>
        </p:nvSpPr>
        <p:spPr bwMode="auto">
          <a:xfrm>
            <a:off x="4138613" y="26368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Speiseröhre</a:t>
            </a:r>
          </a:p>
        </p:txBody>
      </p:sp>
      <p:sp>
        <p:nvSpPr>
          <p:cNvPr id="6160" name="Text Box 52">
            <a:extLst>
              <a:ext uri="{FF2B5EF4-FFF2-40B4-BE49-F238E27FC236}">
                <a16:creationId xmlns:a16="http://schemas.microsoft.com/office/drawing/2014/main" id="{5DA42DF1-F606-0100-C68A-422AA16CB498}"/>
              </a:ext>
            </a:extLst>
          </p:cNvPr>
          <p:cNvSpPr txBox="1">
            <a:spLocks noChangeArrowheads="1"/>
          </p:cNvSpPr>
          <p:nvPr/>
        </p:nvSpPr>
        <p:spPr bwMode="auto">
          <a:xfrm>
            <a:off x="4140200" y="3213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Leber</a:t>
            </a:r>
          </a:p>
        </p:txBody>
      </p:sp>
      <p:sp>
        <p:nvSpPr>
          <p:cNvPr id="6161" name="Text Box 53">
            <a:extLst>
              <a:ext uri="{FF2B5EF4-FFF2-40B4-BE49-F238E27FC236}">
                <a16:creationId xmlns:a16="http://schemas.microsoft.com/office/drawing/2014/main" id="{4D63AE62-501C-F7A3-1B3A-C4F89FF0488C}"/>
              </a:ext>
            </a:extLst>
          </p:cNvPr>
          <p:cNvSpPr txBox="1">
            <a:spLocks noChangeArrowheads="1"/>
          </p:cNvSpPr>
          <p:nvPr/>
        </p:nvSpPr>
        <p:spPr bwMode="auto">
          <a:xfrm>
            <a:off x="4140200" y="37830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Magen</a:t>
            </a:r>
          </a:p>
        </p:txBody>
      </p:sp>
      <p:sp>
        <p:nvSpPr>
          <p:cNvPr id="6162" name="Text Box 54">
            <a:extLst>
              <a:ext uri="{FF2B5EF4-FFF2-40B4-BE49-F238E27FC236}">
                <a16:creationId xmlns:a16="http://schemas.microsoft.com/office/drawing/2014/main" id="{CE6653FE-210D-2C4E-AEC5-F41769BB08C1}"/>
              </a:ext>
            </a:extLst>
          </p:cNvPr>
          <p:cNvSpPr txBox="1">
            <a:spLocks noChangeArrowheads="1"/>
          </p:cNvSpPr>
          <p:nvPr/>
        </p:nvSpPr>
        <p:spPr bwMode="auto">
          <a:xfrm>
            <a:off x="4141788" y="4357688"/>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Bauchspeicheldrüse</a:t>
            </a:r>
          </a:p>
        </p:txBody>
      </p:sp>
      <p:sp>
        <p:nvSpPr>
          <p:cNvPr id="6163" name="Text Box 55">
            <a:extLst>
              <a:ext uri="{FF2B5EF4-FFF2-40B4-BE49-F238E27FC236}">
                <a16:creationId xmlns:a16="http://schemas.microsoft.com/office/drawing/2014/main" id="{DE3CF4F6-45F3-5D33-5AED-3BA636BAF4F9}"/>
              </a:ext>
            </a:extLst>
          </p:cNvPr>
          <p:cNvSpPr txBox="1">
            <a:spLocks noChangeArrowheads="1"/>
          </p:cNvSpPr>
          <p:nvPr/>
        </p:nvSpPr>
        <p:spPr bwMode="auto">
          <a:xfrm>
            <a:off x="6877050" y="14843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Dünndarm</a:t>
            </a:r>
          </a:p>
        </p:txBody>
      </p:sp>
      <p:sp>
        <p:nvSpPr>
          <p:cNvPr id="6164" name="Text Box 56">
            <a:extLst>
              <a:ext uri="{FF2B5EF4-FFF2-40B4-BE49-F238E27FC236}">
                <a16:creationId xmlns:a16="http://schemas.microsoft.com/office/drawing/2014/main" id="{92D2927B-21C5-42A9-03A0-CDC515F530F9}"/>
              </a:ext>
            </a:extLst>
          </p:cNvPr>
          <p:cNvSpPr txBox="1">
            <a:spLocks noChangeArrowheads="1"/>
          </p:cNvSpPr>
          <p:nvPr/>
        </p:nvSpPr>
        <p:spPr bwMode="auto">
          <a:xfrm>
            <a:off x="6877050" y="20605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Dickdarm</a:t>
            </a:r>
          </a:p>
        </p:txBody>
      </p:sp>
      <p:sp>
        <p:nvSpPr>
          <p:cNvPr id="6165" name="Text Box 57">
            <a:extLst>
              <a:ext uri="{FF2B5EF4-FFF2-40B4-BE49-F238E27FC236}">
                <a16:creationId xmlns:a16="http://schemas.microsoft.com/office/drawing/2014/main" id="{7CB8DF63-ED3E-54DD-98B5-E4881B92501E}"/>
              </a:ext>
            </a:extLst>
          </p:cNvPr>
          <p:cNvSpPr txBox="1">
            <a:spLocks noChangeArrowheads="1"/>
          </p:cNvSpPr>
          <p:nvPr/>
        </p:nvSpPr>
        <p:spPr bwMode="auto">
          <a:xfrm>
            <a:off x="6877050" y="26368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Blinddarm</a:t>
            </a:r>
          </a:p>
        </p:txBody>
      </p:sp>
      <p:grpSp>
        <p:nvGrpSpPr>
          <p:cNvPr id="6166" name="Group 58">
            <a:extLst>
              <a:ext uri="{FF2B5EF4-FFF2-40B4-BE49-F238E27FC236}">
                <a16:creationId xmlns:a16="http://schemas.microsoft.com/office/drawing/2014/main" id="{1EFD91BA-6AC4-E08F-1D42-5CD10CB040B0}"/>
              </a:ext>
            </a:extLst>
          </p:cNvPr>
          <p:cNvGrpSpPr>
            <a:grpSpLocks/>
          </p:cNvGrpSpPr>
          <p:nvPr/>
        </p:nvGrpSpPr>
        <p:grpSpPr bwMode="auto">
          <a:xfrm>
            <a:off x="6372225" y="2636838"/>
            <a:ext cx="2520950" cy="361950"/>
            <a:chOff x="3606" y="3338"/>
            <a:chExt cx="1588" cy="228"/>
          </a:xfrm>
        </p:grpSpPr>
        <p:sp>
          <p:nvSpPr>
            <p:cNvPr id="6249" name="Rectangle 59">
              <a:extLst>
                <a:ext uri="{FF2B5EF4-FFF2-40B4-BE49-F238E27FC236}">
                  <a16:creationId xmlns:a16="http://schemas.microsoft.com/office/drawing/2014/main" id="{C91CCEBD-025B-4311-DC6F-3D8ADF5E3938}"/>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50" name="Group 60">
              <a:extLst>
                <a:ext uri="{FF2B5EF4-FFF2-40B4-BE49-F238E27FC236}">
                  <a16:creationId xmlns:a16="http://schemas.microsoft.com/office/drawing/2014/main" id="{447D8355-7029-4080-8463-D591C3A81F89}"/>
                </a:ext>
              </a:extLst>
            </p:cNvPr>
            <p:cNvGrpSpPr>
              <a:grpSpLocks/>
            </p:cNvGrpSpPr>
            <p:nvPr/>
          </p:nvGrpSpPr>
          <p:grpSpPr bwMode="auto">
            <a:xfrm>
              <a:off x="3606" y="3338"/>
              <a:ext cx="273" cy="226"/>
              <a:chOff x="3606" y="3338"/>
              <a:chExt cx="273" cy="226"/>
            </a:xfrm>
          </p:grpSpPr>
          <p:sp>
            <p:nvSpPr>
              <p:cNvPr id="6251" name="Text Box 61">
                <a:extLst>
                  <a:ext uri="{FF2B5EF4-FFF2-40B4-BE49-F238E27FC236}">
                    <a16:creationId xmlns:a16="http://schemas.microsoft.com/office/drawing/2014/main" id="{59F77B19-630F-A086-CCD5-E209CFBC598B}"/>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6252" name="Oval 62">
                <a:extLst>
                  <a:ext uri="{FF2B5EF4-FFF2-40B4-BE49-F238E27FC236}">
                    <a16:creationId xmlns:a16="http://schemas.microsoft.com/office/drawing/2014/main" id="{570DEC35-E689-C383-9054-4D27D3536C1E}"/>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6167" name="Group 63">
            <a:extLst>
              <a:ext uri="{FF2B5EF4-FFF2-40B4-BE49-F238E27FC236}">
                <a16:creationId xmlns:a16="http://schemas.microsoft.com/office/drawing/2014/main" id="{E6088844-A053-4F65-F2FE-15A4BC5AF314}"/>
              </a:ext>
            </a:extLst>
          </p:cNvPr>
          <p:cNvGrpSpPr>
            <a:grpSpLocks/>
          </p:cNvGrpSpPr>
          <p:nvPr/>
        </p:nvGrpSpPr>
        <p:grpSpPr bwMode="auto">
          <a:xfrm>
            <a:off x="6370638" y="2060575"/>
            <a:ext cx="2522537" cy="361950"/>
            <a:chOff x="3605" y="3021"/>
            <a:chExt cx="1589" cy="228"/>
          </a:xfrm>
        </p:grpSpPr>
        <p:sp>
          <p:nvSpPr>
            <p:cNvPr id="6245" name="Rectangle 64">
              <a:extLst>
                <a:ext uri="{FF2B5EF4-FFF2-40B4-BE49-F238E27FC236}">
                  <a16:creationId xmlns:a16="http://schemas.microsoft.com/office/drawing/2014/main" id="{7085DA70-43F8-844B-88F1-E5F00CA9CCAE}"/>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46" name="Group 65">
              <a:extLst>
                <a:ext uri="{FF2B5EF4-FFF2-40B4-BE49-F238E27FC236}">
                  <a16:creationId xmlns:a16="http://schemas.microsoft.com/office/drawing/2014/main" id="{277F2D51-8AAB-E471-E969-C527CE2815DC}"/>
                </a:ext>
              </a:extLst>
            </p:cNvPr>
            <p:cNvGrpSpPr>
              <a:grpSpLocks/>
            </p:cNvGrpSpPr>
            <p:nvPr/>
          </p:nvGrpSpPr>
          <p:grpSpPr bwMode="auto">
            <a:xfrm>
              <a:off x="3605" y="3021"/>
              <a:ext cx="273" cy="226"/>
              <a:chOff x="3605" y="3021"/>
              <a:chExt cx="273" cy="226"/>
            </a:xfrm>
          </p:grpSpPr>
          <p:sp>
            <p:nvSpPr>
              <p:cNvPr id="6247" name="Text Box 66">
                <a:extLst>
                  <a:ext uri="{FF2B5EF4-FFF2-40B4-BE49-F238E27FC236}">
                    <a16:creationId xmlns:a16="http://schemas.microsoft.com/office/drawing/2014/main" id="{4DEAE8BD-528C-A741-BC5A-17A2F6378F9C}"/>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6248" name="Oval 67">
                <a:extLst>
                  <a:ext uri="{FF2B5EF4-FFF2-40B4-BE49-F238E27FC236}">
                    <a16:creationId xmlns:a16="http://schemas.microsoft.com/office/drawing/2014/main" id="{977B3A3B-BA56-855B-98CE-A3D850B63292}"/>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6168" name="Rectangle 68">
            <a:extLst>
              <a:ext uri="{FF2B5EF4-FFF2-40B4-BE49-F238E27FC236}">
                <a16:creationId xmlns:a16="http://schemas.microsoft.com/office/drawing/2014/main" id="{FAF36CBD-6971-97A1-55C2-1202FE5D1DF7}"/>
              </a:ext>
            </a:extLst>
          </p:cNvPr>
          <p:cNvSpPr>
            <a:spLocks noChangeArrowheads="1"/>
          </p:cNvSpPr>
          <p:nvPr/>
        </p:nvSpPr>
        <p:spPr bwMode="auto">
          <a:xfrm>
            <a:off x="6875463" y="3213100"/>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69" name="Group 69">
            <a:extLst>
              <a:ext uri="{FF2B5EF4-FFF2-40B4-BE49-F238E27FC236}">
                <a16:creationId xmlns:a16="http://schemas.microsoft.com/office/drawing/2014/main" id="{201952F4-A714-2BDB-478D-69CD2A37217A}"/>
              </a:ext>
            </a:extLst>
          </p:cNvPr>
          <p:cNvGrpSpPr>
            <a:grpSpLocks/>
          </p:cNvGrpSpPr>
          <p:nvPr/>
        </p:nvGrpSpPr>
        <p:grpSpPr bwMode="auto">
          <a:xfrm>
            <a:off x="6337300" y="3211513"/>
            <a:ext cx="2554288" cy="358775"/>
            <a:chOff x="3992" y="2023"/>
            <a:chExt cx="1609" cy="226"/>
          </a:xfrm>
        </p:grpSpPr>
        <p:sp>
          <p:nvSpPr>
            <p:cNvPr id="6242" name="Text Box 70">
              <a:extLst>
                <a:ext uri="{FF2B5EF4-FFF2-40B4-BE49-F238E27FC236}">
                  <a16:creationId xmlns:a16="http://schemas.microsoft.com/office/drawing/2014/main" id="{20D81F70-676E-040C-3035-653CAF58F263}"/>
                </a:ext>
              </a:extLst>
            </p:cNvPr>
            <p:cNvSpPr txBox="1">
              <a:spLocks noChangeArrowheads="1"/>
            </p:cNvSpPr>
            <p:nvPr/>
          </p:nvSpPr>
          <p:spPr bwMode="auto">
            <a:xfrm>
              <a:off x="4331" y="202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6243" name="Text Box 71">
              <a:extLst>
                <a:ext uri="{FF2B5EF4-FFF2-40B4-BE49-F238E27FC236}">
                  <a16:creationId xmlns:a16="http://schemas.microsoft.com/office/drawing/2014/main" id="{5D457439-01D8-D443-9B55-4C537DE2CA05}"/>
                </a:ext>
              </a:extLst>
            </p:cNvPr>
            <p:cNvSpPr txBox="1">
              <a:spLocks noChangeArrowheads="1"/>
            </p:cNvSpPr>
            <p:nvPr/>
          </p:nvSpPr>
          <p:spPr bwMode="auto">
            <a:xfrm>
              <a:off x="3992" y="2024"/>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12</a:t>
              </a:r>
            </a:p>
          </p:txBody>
        </p:sp>
        <p:sp>
          <p:nvSpPr>
            <p:cNvPr id="6244" name="Oval 72">
              <a:extLst>
                <a:ext uri="{FF2B5EF4-FFF2-40B4-BE49-F238E27FC236}">
                  <a16:creationId xmlns:a16="http://schemas.microsoft.com/office/drawing/2014/main" id="{DF66EA4D-CA8A-B2A2-F448-C6D04ACBC5D2}"/>
                </a:ext>
              </a:extLst>
            </p:cNvPr>
            <p:cNvSpPr>
              <a:spLocks noChangeArrowheads="1"/>
            </p:cNvSpPr>
            <p:nvPr/>
          </p:nvSpPr>
          <p:spPr bwMode="auto">
            <a:xfrm>
              <a:off x="4014" y="202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6170" name="Text Box 73">
            <a:extLst>
              <a:ext uri="{FF2B5EF4-FFF2-40B4-BE49-F238E27FC236}">
                <a16:creationId xmlns:a16="http://schemas.microsoft.com/office/drawing/2014/main" id="{A812F528-B979-5BDB-879E-4C6FE8AD4802}"/>
              </a:ext>
            </a:extLst>
          </p:cNvPr>
          <p:cNvSpPr txBox="1">
            <a:spLocks noChangeArrowheads="1"/>
          </p:cNvSpPr>
          <p:nvPr/>
        </p:nvSpPr>
        <p:spPr bwMode="auto">
          <a:xfrm>
            <a:off x="6875463" y="37909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Enddarm</a:t>
            </a:r>
          </a:p>
        </p:txBody>
      </p:sp>
      <p:grpSp>
        <p:nvGrpSpPr>
          <p:cNvPr id="6171" name="Group 74">
            <a:extLst>
              <a:ext uri="{FF2B5EF4-FFF2-40B4-BE49-F238E27FC236}">
                <a16:creationId xmlns:a16="http://schemas.microsoft.com/office/drawing/2014/main" id="{63BE5EC1-3831-7351-CBBB-4A0DB62ADE1C}"/>
              </a:ext>
            </a:extLst>
          </p:cNvPr>
          <p:cNvGrpSpPr>
            <a:grpSpLocks/>
          </p:cNvGrpSpPr>
          <p:nvPr/>
        </p:nvGrpSpPr>
        <p:grpSpPr bwMode="auto">
          <a:xfrm>
            <a:off x="6337300" y="3789363"/>
            <a:ext cx="2555875" cy="361950"/>
            <a:chOff x="3992" y="2387"/>
            <a:chExt cx="1610" cy="228"/>
          </a:xfrm>
        </p:grpSpPr>
        <p:sp>
          <p:nvSpPr>
            <p:cNvPr id="6239" name="Rectangle 75">
              <a:extLst>
                <a:ext uri="{FF2B5EF4-FFF2-40B4-BE49-F238E27FC236}">
                  <a16:creationId xmlns:a16="http://schemas.microsoft.com/office/drawing/2014/main" id="{6EFBDA63-750B-D9DC-B983-312B7D14A907}"/>
                </a:ext>
              </a:extLst>
            </p:cNvPr>
            <p:cNvSpPr>
              <a:spLocks noChangeArrowheads="1"/>
            </p:cNvSpPr>
            <p:nvPr/>
          </p:nvSpPr>
          <p:spPr bwMode="auto">
            <a:xfrm>
              <a:off x="4331" y="238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40" name="Text Box 76">
              <a:extLst>
                <a:ext uri="{FF2B5EF4-FFF2-40B4-BE49-F238E27FC236}">
                  <a16:creationId xmlns:a16="http://schemas.microsoft.com/office/drawing/2014/main" id="{3B805AA8-8CC1-6F3F-8355-3DC8DF5328BF}"/>
                </a:ext>
              </a:extLst>
            </p:cNvPr>
            <p:cNvSpPr txBox="1">
              <a:spLocks noChangeArrowheads="1"/>
            </p:cNvSpPr>
            <p:nvPr/>
          </p:nvSpPr>
          <p:spPr bwMode="auto">
            <a:xfrm>
              <a:off x="3992" y="2387"/>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13</a:t>
              </a:r>
            </a:p>
          </p:txBody>
        </p:sp>
        <p:sp>
          <p:nvSpPr>
            <p:cNvPr id="6241" name="Oval 77">
              <a:extLst>
                <a:ext uri="{FF2B5EF4-FFF2-40B4-BE49-F238E27FC236}">
                  <a16:creationId xmlns:a16="http://schemas.microsoft.com/office/drawing/2014/main" id="{EF91C688-8F24-5058-9D09-1F229A13DF72}"/>
                </a:ext>
              </a:extLst>
            </p:cNvPr>
            <p:cNvSpPr>
              <a:spLocks noChangeArrowheads="1"/>
            </p:cNvSpPr>
            <p:nvPr/>
          </p:nvSpPr>
          <p:spPr bwMode="auto">
            <a:xfrm>
              <a:off x="4013" y="2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6172" name="Text Box 78">
            <a:extLst>
              <a:ext uri="{FF2B5EF4-FFF2-40B4-BE49-F238E27FC236}">
                <a16:creationId xmlns:a16="http://schemas.microsoft.com/office/drawing/2014/main" id="{741C1572-9933-B247-9176-EEEDF2EFD7EE}"/>
              </a:ext>
            </a:extLst>
          </p:cNvPr>
          <p:cNvSpPr txBox="1">
            <a:spLocks noChangeArrowheads="1"/>
          </p:cNvSpPr>
          <p:nvPr/>
        </p:nvSpPr>
        <p:spPr bwMode="auto">
          <a:xfrm>
            <a:off x="6875463" y="43672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After</a:t>
            </a:r>
          </a:p>
        </p:txBody>
      </p:sp>
      <p:grpSp>
        <p:nvGrpSpPr>
          <p:cNvPr id="6173" name="Group 79">
            <a:extLst>
              <a:ext uri="{FF2B5EF4-FFF2-40B4-BE49-F238E27FC236}">
                <a16:creationId xmlns:a16="http://schemas.microsoft.com/office/drawing/2014/main" id="{1479AC65-5EF0-8DE0-4013-423BABC131F9}"/>
              </a:ext>
            </a:extLst>
          </p:cNvPr>
          <p:cNvGrpSpPr>
            <a:grpSpLocks/>
          </p:cNvGrpSpPr>
          <p:nvPr/>
        </p:nvGrpSpPr>
        <p:grpSpPr bwMode="auto">
          <a:xfrm>
            <a:off x="6337300" y="4365625"/>
            <a:ext cx="2555875" cy="361950"/>
            <a:chOff x="3992" y="2387"/>
            <a:chExt cx="1610" cy="228"/>
          </a:xfrm>
        </p:grpSpPr>
        <p:sp>
          <p:nvSpPr>
            <p:cNvPr id="6236" name="Rectangle 80">
              <a:extLst>
                <a:ext uri="{FF2B5EF4-FFF2-40B4-BE49-F238E27FC236}">
                  <a16:creationId xmlns:a16="http://schemas.microsoft.com/office/drawing/2014/main" id="{95BC10BF-9BA3-4DA3-541C-C49E63B34997}"/>
                </a:ext>
              </a:extLst>
            </p:cNvPr>
            <p:cNvSpPr>
              <a:spLocks noChangeArrowheads="1"/>
            </p:cNvSpPr>
            <p:nvPr/>
          </p:nvSpPr>
          <p:spPr bwMode="auto">
            <a:xfrm>
              <a:off x="4331" y="238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7" name="Text Box 81">
              <a:extLst>
                <a:ext uri="{FF2B5EF4-FFF2-40B4-BE49-F238E27FC236}">
                  <a16:creationId xmlns:a16="http://schemas.microsoft.com/office/drawing/2014/main" id="{3C45D38B-AA73-50C7-2C59-17561CE3240C}"/>
                </a:ext>
              </a:extLst>
            </p:cNvPr>
            <p:cNvSpPr txBox="1">
              <a:spLocks noChangeArrowheads="1"/>
            </p:cNvSpPr>
            <p:nvPr/>
          </p:nvSpPr>
          <p:spPr bwMode="auto">
            <a:xfrm>
              <a:off x="3992" y="2387"/>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14</a:t>
              </a:r>
            </a:p>
          </p:txBody>
        </p:sp>
        <p:sp>
          <p:nvSpPr>
            <p:cNvPr id="6238" name="Oval 82">
              <a:extLst>
                <a:ext uri="{FF2B5EF4-FFF2-40B4-BE49-F238E27FC236}">
                  <a16:creationId xmlns:a16="http://schemas.microsoft.com/office/drawing/2014/main" id="{9F4C864E-7251-620E-7246-65CCEA5246C6}"/>
                </a:ext>
              </a:extLst>
            </p:cNvPr>
            <p:cNvSpPr>
              <a:spLocks noChangeArrowheads="1"/>
            </p:cNvSpPr>
            <p:nvPr/>
          </p:nvSpPr>
          <p:spPr bwMode="auto">
            <a:xfrm>
              <a:off x="4013" y="2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6174" name="Text Box 83">
            <a:extLst>
              <a:ext uri="{FF2B5EF4-FFF2-40B4-BE49-F238E27FC236}">
                <a16:creationId xmlns:a16="http://schemas.microsoft.com/office/drawing/2014/main" id="{06740E21-4B2F-4119-F453-EFFEC677065C}"/>
              </a:ext>
            </a:extLst>
          </p:cNvPr>
          <p:cNvSpPr txBox="1">
            <a:spLocks noChangeArrowheads="1"/>
          </p:cNvSpPr>
          <p:nvPr/>
        </p:nvSpPr>
        <p:spPr bwMode="auto">
          <a:xfrm>
            <a:off x="6877050" y="3213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Wurmfortsatz</a:t>
            </a:r>
          </a:p>
        </p:txBody>
      </p:sp>
      <p:sp>
        <p:nvSpPr>
          <p:cNvPr id="6175" name="Text Box 84">
            <a:extLst>
              <a:ext uri="{FF2B5EF4-FFF2-40B4-BE49-F238E27FC236}">
                <a16:creationId xmlns:a16="http://schemas.microsoft.com/office/drawing/2014/main" id="{836FD6D5-9C94-EB12-623B-28133E013CFB}"/>
              </a:ext>
            </a:extLst>
          </p:cNvPr>
          <p:cNvSpPr txBox="1">
            <a:spLocks noChangeArrowheads="1"/>
          </p:cNvSpPr>
          <p:nvPr/>
        </p:nvSpPr>
        <p:spPr bwMode="auto">
          <a:xfrm>
            <a:off x="6877050" y="908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Gallenblase</a:t>
            </a:r>
          </a:p>
        </p:txBody>
      </p:sp>
      <p:grpSp>
        <p:nvGrpSpPr>
          <p:cNvPr id="6176" name="Group 145">
            <a:extLst>
              <a:ext uri="{FF2B5EF4-FFF2-40B4-BE49-F238E27FC236}">
                <a16:creationId xmlns:a16="http://schemas.microsoft.com/office/drawing/2014/main" id="{B80C85DE-1405-63F1-C1B6-5CA93E21C029}"/>
              </a:ext>
            </a:extLst>
          </p:cNvPr>
          <p:cNvGrpSpPr>
            <a:grpSpLocks/>
          </p:cNvGrpSpPr>
          <p:nvPr/>
        </p:nvGrpSpPr>
        <p:grpSpPr bwMode="auto">
          <a:xfrm>
            <a:off x="395288" y="908050"/>
            <a:ext cx="2841625" cy="5040313"/>
            <a:chOff x="249" y="572"/>
            <a:chExt cx="1790" cy="3175"/>
          </a:xfrm>
        </p:grpSpPr>
        <p:pic>
          <p:nvPicPr>
            <p:cNvPr id="6180" name="Picture 86" descr="verdauung_neu">
              <a:extLst>
                <a:ext uri="{FF2B5EF4-FFF2-40B4-BE49-F238E27FC236}">
                  <a16:creationId xmlns:a16="http://schemas.microsoft.com/office/drawing/2014/main" id="{1AC89ED3-BAD8-F8CE-02C7-9E343928EB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 y="572"/>
              <a:ext cx="1790"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81" name="Group 87">
              <a:extLst>
                <a:ext uri="{FF2B5EF4-FFF2-40B4-BE49-F238E27FC236}">
                  <a16:creationId xmlns:a16="http://schemas.microsoft.com/office/drawing/2014/main" id="{991AD50A-6F64-D2E1-1643-E189BFAF08C5}"/>
                </a:ext>
              </a:extLst>
            </p:cNvPr>
            <p:cNvGrpSpPr>
              <a:grpSpLocks/>
            </p:cNvGrpSpPr>
            <p:nvPr/>
          </p:nvGrpSpPr>
          <p:grpSpPr bwMode="auto">
            <a:xfrm>
              <a:off x="1791" y="2478"/>
              <a:ext cx="227" cy="231"/>
              <a:chOff x="657" y="1661"/>
              <a:chExt cx="227" cy="231"/>
            </a:xfrm>
          </p:grpSpPr>
          <p:sp>
            <p:nvSpPr>
              <p:cNvPr id="6234" name="Oval 88">
                <a:extLst>
                  <a:ext uri="{FF2B5EF4-FFF2-40B4-BE49-F238E27FC236}">
                    <a16:creationId xmlns:a16="http://schemas.microsoft.com/office/drawing/2014/main" id="{62EC3B44-5910-3DC6-D4C4-A4C244720CAC}"/>
                  </a:ext>
                </a:extLst>
              </p:cNvPr>
              <p:cNvSpPr>
                <a:spLocks noChangeArrowheads="1"/>
              </p:cNvSpPr>
              <p:nvPr/>
            </p:nvSpPr>
            <p:spPr bwMode="auto">
              <a:xfrm>
                <a:off x="657"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5" name="Text Box 89">
                <a:extLst>
                  <a:ext uri="{FF2B5EF4-FFF2-40B4-BE49-F238E27FC236}">
                    <a16:creationId xmlns:a16="http://schemas.microsoft.com/office/drawing/2014/main" id="{D6418F07-E389-D249-E923-A3C1F91AB541}"/>
                  </a:ext>
                </a:extLst>
              </p:cNvPr>
              <p:cNvSpPr txBox="1">
                <a:spLocks noChangeArrowheads="1"/>
              </p:cNvSpPr>
              <p:nvPr/>
            </p:nvSpPr>
            <p:spPr bwMode="auto">
              <a:xfrm>
                <a:off x="657"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6182" name="Group 90">
              <a:extLst>
                <a:ext uri="{FF2B5EF4-FFF2-40B4-BE49-F238E27FC236}">
                  <a16:creationId xmlns:a16="http://schemas.microsoft.com/office/drawing/2014/main" id="{79F44A7D-5ACB-CBA3-58E3-A4EA1A7F51DE}"/>
                </a:ext>
              </a:extLst>
            </p:cNvPr>
            <p:cNvGrpSpPr>
              <a:grpSpLocks/>
            </p:cNvGrpSpPr>
            <p:nvPr/>
          </p:nvGrpSpPr>
          <p:grpSpPr bwMode="auto">
            <a:xfrm>
              <a:off x="1474" y="2069"/>
              <a:ext cx="227" cy="231"/>
              <a:chOff x="340" y="1706"/>
              <a:chExt cx="227" cy="231"/>
            </a:xfrm>
          </p:grpSpPr>
          <p:sp>
            <p:nvSpPr>
              <p:cNvPr id="6232" name="Oval 91">
                <a:extLst>
                  <a:ext uri="{FF2B5EF4-FFF2-40B4-BE49-F238E27FC236}">
                    <a16:creationId xmlns:a16="http://schemas.microsoft.com/office/drawing/2014/main" id="{615476B7-1C0A-4730-046C-04AB615143BF}"/>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3" name="Text Box 92">
                <a:extLst>
                  <a:ext uri="{FF2B5EF4-FFF2-40B4-BE49-F238E27FC236}">
                    <a16:creationId xmlns:a16="http://schemas.microsoft.com/office/drawing/2014/main" id="{101CBDCD-C633-6E15-159A-6C42AB0860FB}"/>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6183" name="Group 93">
              <a:extLst>
                <a:ext uri="{FF2B5EF4-FFF2-40B4-BE49-F238E27FC236}">
                  <a16:creationId xmlns:a16="http://schemas.microsoft.com/office/drawing/2014/main" id="{8A202630-0715-56A9-87BE-D06C2B2D7852}"/>
                </a:ext>
              </a:extLst>
            </p:cNvPr>
            <p:cNvGrpSpPr>
              <a:grpSpLocks/>
            </p:cNvGrpSpPr>
            <p:nvPr/>
          </p:nvGrpSpPr>
          <p:grpSpPr bwMode="auto">
            <a:xfrm>
              <a:off x="1429" y="1162"/>
              <a:ext cx="227" cy="231"/>
              <a:chOff x="612" y="1207"/>
              <a:chExt cx="227" cy="231"/>
            </a:xfrm>
          </p:grpSpPr>
          <p:sp>
            <p:nvSpPr>
              <p:cNvPr id="6230" name="Oval 94">
                <a:extLst>
                  <a:ext uri="{FF2B5EF4-FFF2-40B4-BE49-F238E27FC236}">
                    <a16:creationId xmlns:a16="http://schemas.microsoft.com/office/drawing/2014/main" id="{9FBF852E-D8B1-E35E-D3CB-5F3C15AB11E5}"/>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31" name="Text Box 95">
                <a:extLst>
                  <a:ext uri="{FF2B5EF4-FFF2-40B4-BE49-F238E27FC236}">
                    <a16:creationId xmlns:a16="http://schemas.microsoft.com/office/drawing/2014/main" id="{4B50C2D4-F494-1865-0333-092902FEFC54}"/>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6184" name="Group 96">
              <a:extLst>
                <a:ext uri="{FF2B5EF4-FFF2-40B4-BE49-F238E27FC236}">
                  <a16:creationId xmlns:a16="http://schemas.microsoft.com/office/drawing/2014/main" id="{1F1739AF-639E-8EEE-3BDA-8E1754DED37E}"/>
                </a:ext>
              </a:extLst>
            </p:cNvPr>
            <p:cNvGrpSpPr>
              <a:grpSpLocks/>
            </p:cNvGrpSpPr>
            <p:nvPr/>
          </p:nvGrpSpPr>
          <p:grpSpPr bwMode="auto">
            <a:xfrm>
              <a:off x="1519" y="754"/>
              <a:ext cx="227" cy="231"/>
              <a:chOff x="431" y="754"/>
              <a:chExt cx="227" cy="231"/>
            </a:xfrm>
          </p:grpSpPr>
          <p:sp>
            <p:nvSpPr>
              <p:cNvPr id="6228" name="Oval 97">
                <a:extLst>
                  <a:ext uri="{FF2B5EF4-FFF2-40B4-BE49-F238E27FC236}">
                    <a16:creationId xmlns:a16="http://schemas.microsoft.com/office/drawing/2014/main" id="{0A66A594-2BFF-2D8A-F9D9-5FD8A6BAA3E9}"/>
                  </a:ext>
                </a:extLst>
              </p:cNvPr>
              <p:cNvSpPr>
                <a:spLocks noChangeArrowheads="1"/>
              </p:cNvSpPr>
              <p:nvPr/>
            </p:nvSpPr>
            <p:spPr bwMode="auto">
              <a:xfrm>
                <a:off x="431"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9" name="Text Box 98">
                <a:extLst>
                  <a:ext uri="{FF2B5EF4-FFF2-40B4-BE49-F238E27FC236}">
                    <a16:creationId xmlns:a16="http://schemas.microsoft.com/office/drawing/2014/main" id="{FA307387-C0A0-542D-94AD-65235892792D}"/>
                  </a:ext>
                </a:extLst>
              </p:cNvPr>
              <p:cNvSpPr txBox="1">
                <a:spLocks noChangeArrowheads="1"/>
              </p:cNvSpPr>
              <p:nvPr/>
            </p:nvSpPr>
            <p:spPr bwMode="auto">
              <a:xfrm>
                <a:off x="43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6185" name="Group 99">
              <a:extLst>
                <a:ext uri="{FF2B5EF4-FFF2-40B4-BE49-F238E27FC236}">
                  <a16:creationId xmlns:a16="http://schemas.microsoft.com/office/drawing/2014/main" id="{F3067B68-ABF3-EA42-1F14-A2CFE6D9F594}"/>
                </a:ext>
              </a:extLst>
            </p:cNvPr>
            <p:cNvGrpSpPr>
              <a:grpSpLocks/>
            </p:cNvGrpSpPr>
            <p:nvPr/>
          </p:nvGrpSpPr>
          <p:grpSpPr bwMode="auto">
            <a:xfrm>
              <a:off x="657" y="2024"/>
              <a:ext cx="227" cy="231"/>
              <a:chOff x="930" y="482"/>
              <a:chExt cx="227" cy="231"/>
            </a:xfrm>
          </p:grpSpPr>
          <p:sp>
            <p:nvSpPr>
              <p:cNvPr id="6226" name="Oval 100">
                <a:extLst>
                  <a:ext uri="{FF2B5EF4-FFF2-40B4-BE49-F238E27FC236}">
                    <a16:creationId xmlns:a16="http://schemas.microsoft.com/office/drawing/2014/main" id="{33266FDB-EEE3-BBAE-55D1-11E2EB124745}"/>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7" name="Text Box 101">
                <a:extLst>
                  <a:ext uri="{FF2B5EF4-FFF2-40B4-BE49-F238E27FC236}">
                    <a16:creationId xmlns:a16="http://schemas.microsoft.com/office/drawing/2014/main" id="{D2EF24F3-6449-E1E1-D640-5250C85E6C20}"/>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6186" name="Group 102">
              <a:extLst>
                <a:ext uri="{FF2B5EF4-FFF2-40B4-BE49-F238E27FC236}">
                  <a16:creationId xmlns:a16="http://schemas.microsoft.com/office/drawing/2014/main" id="{C8B175F2-DD94-9E11-6E17-C4045B3D6AE0}"/>
                </a:ext>
              </a:extLst>
            </p:cNvPr>
            <p:cNvGrpSpPr>
              <a:grpSpLocks/>
            </p:cNvGrpSpPr>
            <p:nvPr/>
          </p:nvGrpSpPr>
          <p:grpSpPr bwMode="auto">
            <a:xfrm>
              <a:off x="295" y="2750"/>
              <a:ext cx="227" cy="231"/>
              <a:chOff x="68" y="1979"/>
              <a:chExt cx="227" cy="231"/>
            </a:xfrm>
          </p:grpSpPr>
          <p:sp>
            <p:nvSpPr>
              <p:cNvPr id="6224" name="Oval 103">
                <a:extLst>
                  <a:ext uri="{FF2B5EF4-FFF2-40B4-BE49-F238E27FC236}">
                    <a16:creationId xmlns:a16="http://schemas.microsoft.com/office/drawing/2014/main" id="{58E71F24-7EEE-65BE-6C37-D4B64DC45033}"/>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5" name="Text Box 104">
                <a:extLst>
                  <a:ext uri="{FF2B5EF4-FFF2-40B4-BE49-F238E27FC236}">
                    <a16:creationId xmlns:a16="http://schemas.microsoft.com/office/drawing/2014/main" id="{DD4FE0D9-B1D6-3EF3-0CA6-5A4DB14EB763}"/>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nvGrpSpPr>
            <p:cNvPr id="6187" name="Group 105">
              <a:extLst>
                <a:ext uri="{FF2B5EF4-FFF2-40B4-BE49-F238E27FC236}">
                  <a16:creationId xmlns:a16="http://schemas.microsoft.com/office/drawing/2014/main" id="{4A676B50-AB6C-8631-6E40-49779B656A64}"/>
                </a:ext>
              </a:extLst>
            </p:cNvPr>
            <p:cNvGrpSpPr>
              <a:grpSpLocks/>
            </p:cNvGrpSpPr>
            <p:nvPr/>
          </p:nvGrpSpPr>
          <p:grpSpPr bwMode="auto">
            <a:xfrm>
              <a:off x="1722" y="2750"/>
              <a:ext cx="272" cy="226"/>
              <a:chOff x="1722" y="2750"/>
              <a:chExt cx="272" cy="226"/>
            </a:xfrm>
          </p:grpSpPr>
          <p:sp>
            <p:nvSpPr>
              <p:cNvPr id="6222" name="Oval 106">
                <a:extLst>
                  <a:ext uri="{FF2B5EF4-FFF2-40B4-BE49-F238E27FC236}">
                    <a16:creationId xmlns:a16="http://schemas.microsoft.com/office/drawing/2014/main" id="{9486144B-7BC0-F4A0-7F24-BE169C0E597F}"/>
                  </a:ext>
                </a:extLst>
              </p:cNvPr>
              <p:cNvSpPr>
                <a:spLocks noChangeArrowheads="1"/>
              </p:cNvSpPr>
              <p:nvPr/>
            </p:nvSpPr>
            <p:spPr bwMode="auto">
              <a:xfrm>
                <a:off x="174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3" name="Text Box 107">
                <a:extLst>
                  <a:ext uri="{FF2B5EF4-FFF2-40B4-BE49-F238E27FC236}">
                    <a16:creationId xmlns:a16="http://schemas.microsoft.com/office/drawing/2014/main" id="{26C88F4D-E806-41AE-BEE2-E54F87F2FD84}"/>
                  </a:ext>
                </a:extLst>
              </p:cNvPr>
              <p:cNvSpPr txBox="1">
                <a:spLocks noChangeArrowheads="1"/>
              </p:cNvSpPr>
              <p:nvPr/>
            </p:nvSpPr>
            <p:spPr bwMode="auto">
              <a:xfrm>
                <a:off x="1722" y="2750"/>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grpSp>
        <p:grpSp>
          <p:nvGrpSpPr>
            <p:cNvPr id="6188" name="Group 108">
              <a:extLst>
                <a:ext uri="{FF2B5EF4-FFF2-40B4-BE49-F238E27FC236}">
                  <a16:creationId xmlns:a16="http://schemas.microsoft.com/office/drawing/2014/main" id="{208A9BAC-50BA-A66C-72DE-09271DC8CA45}"/>
                </a:ext>
              </a:extLst>
            </p:cNvPr>
            <p:cNvGrpSpPr>
              <a:grpSpLocks/>
            </p:cNvGrpSpPr>
            <p:nvPr/>
          </p:nvGrpSpPr>
          <p:grpSpPr bwMode="auto">
            <a:xfrm>
              <a:off x="295" y="1026"/>
              <a:ext cx="227" cy="231"/>
              <a:chOff x="158" y="709"/>
              <a:chExt cx="227" cy="231"/>
            </a:xfrm>
          </p:grpSpPr>
          <p:sp>
            <p:nvSpPr>
              <p:cNvPr id="6220" name="Oval 109">
                <a:extLst>
                  <a:ext uri="{FF2B5EF4-FFF2-40B4-BE49-F238E27FC236}">
                    <a16:creationId xmlns:a16="http://schemas.microsoft.com/office/drawing/2014/main" id="{F60C6F74-5CA7-EA2B-9BDD-9C9D0CB94587}"/>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1" name="Text Box 110">
                <a:extLst>
                  <a:ext uri="{FF2B5EF4-FFF2-40B4-BE49-F238E27FC236}">
                    <a16:creationId xmlns:a16="http://schemas.microsoft.com/office/drawing/2014/main" id="{CEACF11A-7F6D-0321-2D41-83D4FA007B5C}"/>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6189" name="Group 111">
              <a:extLst>
                <a:ext uri="{FF2B5EF4-FFF2-40B4-BE49-F238E27FC236}">
                  <a16:creationId xmlns:a16="http://schemas.microsoft.com/office/drawing/2014/main" id="{C74414A7-B047-D397-CE31-C33D6B852248}"/>
                </a:ext>
              </a:extLst>
            </p:cNvPr>
            <p:cNvGrpSpPr>
              <a:grpSpLocks/>
            </p:cNvGrpSpPr>
            <p:nvPr/>
          </p:nvGrpSpPr>
          <p:grpSpPr bwMode="auto">
            <a:xfrm>
              <a:off x="431" y="799"/>
              <a:ext cx="227" cy="231"/>
              <a:chOff x="205" y="390"/>
              <a:chExt cx="227" cy="231"/>
            </a:xfrm>
          </p:grpSpPr>
          <p:sp>
            <p:nvSpPr>
              <p:cNvPr id="6218" name="Oval 112">
                <a:extLst>
                  <a:ext uri="{FF2B5EF4-FFF2-40B4-BE49-F238E27FC236}">
                    <a16:creationId xmlns:a16="http://schemas.microsoft.com/office/drawing/2014/main" id="{401D959C-895F-1A48-AA0D-4907BD25EBAA}"/>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9" name="Text Box 113">
                <a:extLst>
                  <a:ext uri="{FF2B5EF4-FFF2-40B4-BE49-F238E27FC236}">
                    <a16:creationId xmlns:a16="http://schemas.microsoft.com/office/drawing/2014/main" id="{02C0C7F7-A392-0C7B-12C7-AC06E28ABAB5}"/>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6190" name="Line 114">
              <a:extLst>
                <a:ext uri="{FF2B5EF4-FFF2-40B4-BE49-F238E27FC236}">
                  <a16:creationId xmlns:a16="http://schemas.microsoft.com/office/drawing/2014/main" id="{C3C364E7-2500-4436-E4CA-F7C2F42DC585}"/>
                </a:ext>
              </a:extLst>
            </p:cNvPr>
            <p:cNvSpPr>
              <a:spLocks noChangeShapeType="1"/>
            </p:cNvSpPr>
            <p:nvPr/>
          </p:nvSpPr>
          <p:spPr bwMode="auto">
            <a:xfrm>
              <a:off x="657" y="936"/>
              <a:ext cx="318"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1" name="Line 115">
              <a:extLst>
                <a:ext uri="{FF2B5EF4-FFF2-40B4-BE49-F238E27FC236}">
                  <a16:creationId xmlns:a16="http://schemas.microsoft.com/office/drawing/2014/main" id="{FEC71C19-DA8C-156A-3342-416A5D97635F}"/>
                </a:ext>
              </a:extLst>
            </p:cNvPr>
            <p:cNvSpPr>
              <a:spLocks noChangeShapeType="1"/>
            </p:cNvSpPr>
            <p:nvPr/>
          </p:nvSpPr>
          <p:spPr bwMode="auto">
            <a:xfrm>
              <a:off x="521" y="1162"/>
              <a:ext cx="454"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2" name="Line 116">
              <a:extLst>
                <a:ext uri="{FF2B5EF4-FFF2-40B4-BE49-F238E27FC236}">
                  <a16:creationId xmlns:a16="http://schemas.microsoft.com/office/drawing/2014/main" id="{264E22C5-8CA4-47DA-0B87-DEEE951B6A76}"/>
                </a:ext>
              </a:extLst>
            </p:cNvPr>
            <p:cNvSpPr>
              <a:spLocks noChangeShapeType="1"/>
            </p:cNvSpPr>
            <p:nvPr/>
          </p:nvSpPr>
          <p:spPr bwMode="auto">
            <a:xfrm flipH="1">
              <a:off x="1156" y="890"/>
              <a:ext cx="36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3" name="Line 117">
              <a:extLst>
                <a:ext uri="{FF2B5EF4-FFF2-40B4-BE49-F238E27FC236}">
                  <a16:creationId xmlns:a16="http://schemas.microsoft.com/office/drawing/2014/main" id="{15026DD6-D2DB-BCD3-ED29-A91D57A9E73B}"/>
                </a:ext>
              </a:extLst>
            </p:cNvPr>
            <p:cNvSpPr>
              <a:spLocks noChangeShapeType="1"/>
            </p:cNvSpPr>
            <p:nvPr/>
          </p:nvSpPr>
          <p:spPr bwMode="auto">
            <a:xfrm flipH="1">
              <a:off x="1202" y="1298"/>
              <a:ext cx="22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4" name="Line 118">
              <a:extLst>
                <a:ext uri="{FF2B5EF4-FFF2-40B4-BE49-F238E27FC236}">
                  <a16:creationId xmlns:a16="http://schemas.microsoft.com/office/drawing/2014/main" id="{38CC7886-30CF-70E9-AE21-0900CCBBF13E}"/>
                </a:ext>
              </a:extLst>
            </p:cNvPr>
            <p:cNvSpPr>
              <a:spLocks noChangeShapeType="1"/>
            </p:cNvSpPr>
            <p:nvPr/>
          </p:nvSpPr>
          <p:spPr bwMode="auto">
            <a:xfrm>
              <a:off x="522" y="2841"/>
              <a:ext cx="453" cy="1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5" name="Line 119">
              <a:extLst>
                <a:ext uri="{FF2B5EF4-FFF2-40B4-BE49-F238E27FC236}">
                  <a16:creationId xmlns:a16="http://schemas.microsoft.com/office/drawing/2014/main" id="{B108DAD3-EA29-9CB2-501C-A7132829BBAA}"/>
                </a:ext>
              </a:extLst>
            </p:cNvPr>
            <p:cNvSpPr>
              <a:spLocks noChangeShapeType="1"/>
            </p:cNvSpPr>
            <p:nvPr/>
          </p:nvSpPr>
          <p:spPr bwMode="auto">
            <a:xfrm flipH="1" flipV="1">
              <a:off x="1519" y="2840"/>
              <a:ext cx="227" cy="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96" name="Line 120">
              <a:extLst>
                <a:ext uri="{FF2B5EF4-FFF2-40B4-BE49-F238E27FC236}">
                  <a16:creationId xmlns:a16="http://schemas.microsoft.com/office/drawing/2014/main" id="{59D873E6-5C15-BCF9-9A10-74864534271C}"/>
                </a:ext>
              </a:extLst>
            </p:cNvPr>
            <p:cNvSpPr>
              <a:spLocks noChangeShapeType="1"/>
            </p:cNvSpPr>
            <p:nvPr/>
          </p:nvSpPr>
          <p:spPr bwMode="auto">
            <a:xfrm flipV="1">
              <a:off x="567" y="3248"/>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97" name="Group 121">
              <a:extLst>
                <a:ext uri="{FF2B5EF4-FFF2-40B4-BE49-F238E27FC236}">
                  <a16:creationId xmlns:a16="http://schemas.microsoft.com/office/drawing/2014/main" id="{769A6CA1-23E7-AC49-6064-0DF2F07959C2}"/>
                </a:ext>
              </a:extLst>
            </p:cNvPr>
            <p:cNvGrpSpPr>
              <a:grpSpLocks/>
            </p:cNvGrpSpPr>
            <p:nvPr/>
          </p:nvGrpSpPr>
          <p:grpSpPr bwMode="auto">
            <a:xfrm>
              <a:off x="317" y="3203"/>
              <a:ext cx="272" cy="226"/>
              <a:chOff x="317" y="3203"/>
              <a:chExt cx="272" cy="226"/>
            </a:xfrm>
          </p:grpSpPr>
          <p:sp>
            <p:nvSpPr>
              <p:cNvPr id="6216" name="Text Box 122">
                <a:extLst>
                  <a:ext uri="{FF2B5EF4-FFF2-40B4-BE49-F238E27FC236}">
                    <a16:creationId xmlns:a16="http://schemas.microsoft.com/office/drawing/2014/main" id="{9655522D-D14D-AACF-F8A5-945D93B1D985}"/>
                  </a:ext>
                </a:extLst>
              </p:cNvPr>
              <p:cNvSpPr txBox="1">
                <a:spLocks noChangeArrowheads="1"/>
              </p:cNvSpPr>
              <p:nvPr/>
            </p:nvSpPr>
            <p:spPr bwMode="auto">
              <a:xfrm>
                <a:off x="317" y="3203"/>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6217" name="Oval 123">
                <a:extLst>
                  <a:ext uri="{FF2B5EF4-FFF2-40B4-BE49-F238E27FC236}">
                    <a16:creationId xmlns:a16="http://schemas.microsoft.com/office/drawing/2014/main" id="{7D02173C-8031-A7C5-FB11-06E45004A4F4}"/>
                  </a:ext>
                </a:extLst>
              </p:cNvPr>
              <p:cNvSpPr>
                <a:spLocks noChangeArrowheads="1"/>
              </p:cNvSpPr>
              <p:nvPr/>
            </p:nvSpPr>
            <p:spPr bwMode="auto">
              <a:xfrm>
                <a:off x="340" y="320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6198" name="Group 124">
              <a:extLst>
                <a:ext uri="{FF2B5EF4-FFF2-40B4-BE49-F238E27FC236}">
                  <a16:creationId xmlns:a16="http://schemas.microsoft.com/office/drawing/2014/main" id="{73A494E3-F349-DE09-B521-BB9873746538}"/>
                </a:ext>
              </a:extLst>
            </p:cNvPr>
            <p:cNvGrpSpPr>
              <a:grpSpLocks/>
            </p:cNvGrpSpPr>
            <p:nvPr/>
          </p:nvGrpSpPr>
          <p:grpSpPr bwMode="auto">
            <a:xfrm>
              <a:off x="589" y="3476"/>
              <a:ext cx="273" cy="226"/>
              <a:chOff x="589" y="3476"/>
              <a:chExt cx="273" cy="226"/>
            </a:xfrm>
          </p:grpSpPr>
          <p:sp>
            <p:nvSpPr>
              <p:cNvPr id="6214" name="Text Box 125">
                <a:extLst>
                  <a:ext uri="{FF2B5EF4-FFF2-40B4-BE49-F238E27FC236}">
                    <a16:creationId xmlns:a16="http://schemas.microsoft.com/office/drawing/2014/main" id="{D5D11BAA-0F58-29CE-4A8C-D8820D85E09D}"/>
                  </a:ext>
                </a:extLst>
              </p:cNvPr>
              <p:cNvSpPr txBox="1">
                <a:spLocks noChangeArrowheads="1"/>
              </p:cNvSpPr>
              <p:nvPr/>
            </p:nvSpPr>
            <p:spPr bwMode="auto">
              <a:xfrm>
                <a:off x="589" y="3476"/>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12</a:t>
                </a:r>
              </a:p>
            </p:txBody>
          </p:sp>
          <p:sp>
            <p:nvSpPr>
              <p:cNvPr id="6215" name="Oval 126">
                <a:extLst>
                  <a:ext uri="{FF2B5EF4-FFF2-40B4-BE49-F238E27FC236}">
                    <a16:creationId xmlns:a16="http://schemas.microsoft.com/office/drawing/2014/main" id="{115A3042-8D5F-3FF5-CF97-23246854427E}"/>
                  </a:ext>
                </a:extLst>
              </p:cNvPr>
              <p:cNvSpPr>
                <a:spLocks noChangeArrowheads="1"/>
              </p:cNvSpPr>
              <p:nvPr/>
            </p:nvSpPr>
            <p:spPr bwMode="auto">
              <a:xfrm>
                <a:off x="612" y="347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6199" name="Line 127">
              <a:extLst>
                <a:ext uri="{FF2B5EF4-FFF2-40B4-BE49-F238E27FC236}">
                  <a16:creationId xmlns:a16="http://schemas.microsoft.com/office/drawing/2014/main" id="{4980CD35-6539-1B83-A5A3-13AD62299738}"/>
                </a:ext>
              </a:extLst>
            </p:cNvPr>
            <p:cNvSpPr>
              <a:spLocks noChangeShapeType="1"/>
            </p:cNvSpPr>
            <p:nvPr/>
          </p:nvSpPr>
          <p:spPr bwMode="auto">
            <a:xfrm flipH="1">
              <a:off x="1020" y="890"/>
              <a:ext cx="499"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0" name="Line 128">
              <a:extLst>
                <a:ext uri="{FF2B5EF4-FFF2-40B4-BE49-F238E27FC236}">
                  <a16:creationId xmlns:a16="http://schemas.microsoft.com/office/drawing/2014/main" id="{359D89CA-C93E-6A99-5725-D12C45AA2D83}"/>
                </a:ext>
              </a:extLst>
            </p:cNvPr>
            <p:cNvSpPr>
              <a:spLocks noChangeShapeType="1"/>
            </p:cNvSpPr>
            <p:nvPr/>
          </p:nvSpPr>
          <p:spPr bwMode="auto">
            <a:xfrm>
              <a:off x="793" y="2251"/>
              <a:ext cx="13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1" name="Line 129">
              <a:extLst>
                <a:ext uri="{FF2B5EF4-FFF2-40B4-BE49-F238E27FC236}">
                  <a16:creationId xmlns:a16="http://schemas.microsoft.com/office/drawing/2014/main" id="{9B057969-606E-1E43-67D2-445D432E9314}"/>
                </a:ext>
              </a:extLst>
            </p:cNvPr>
            <p:cNvSpPr>
              <a:spLocks noChangeShapeType="1"/>
            </p:cNvSpPr>
            <p:nvPr/>
          </p:nvSpPr>
          <p:spPr bwMode="auto">
            <a:xfrm flipH="1">
              <a:off x="1474" y="2296"/>
              <a:ext cx="91"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2" name="Line 130">
              <a:extLst>
                <a:ext uri="{FF2B5EF4-FFF2-40B4-BE49-F238E27FC236}">
                  <a16:creationId xmlns:a16="http://schemas.microsoft.com/office/drawing/2014/main" id="{E1CC5AD7-C545-707D-136A-1341D30726C8}"/>
                </a:ext>
              </a:extLst>
            </p:cNvPr>
            <p:cNvSpPr>
              <a:spLocks noChangeShapeType="1"/>
            </p:cNvSpPr>
            <p:nvPr/>
          </p:nvSpPr>
          <p:spPr bwMode="auto">
            <a:xfrm flipH="1">
              <a:off x="1383" y="2614"/>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3" name="Line 131">
              <a:extLst>
                <a:ext uri="{FF2B5EF4-FFF2-40B4-BE49-F238E27FC236}">
                  <a16:creationId xmlns:a16="http://schemas.microsoft.com/office/drawing/2014/main" id="{76D5B24E-A625-1568-BCC2-B93C3EDA9602}"/>
                </a:ext>
              </a:extLst>
            </p:cNvPr>
            <p:cNvSpPr>
              <a:spLocks noChangeShapeType="1"/>
            </p:cNvSpPr>
            <p:nvPr/>
          </p:nvSpPr>
          <p:spPr bwMode="auto">
            <a:xfrm flipV="1">
              <a:off x="748" y="3339"/>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204" name="Group 135">
              <a:extLst>
                <a:ext uri="{FF2B5EF4-FFF2-40B4-BE49-F238E27FC236}">
                  <a16:creationId xmlns:a16="http://schemas.microsoft.com/office/drawing/2014/main" id="{D0B8FBB1-E04B-C933-E5DA-BB02529666FB}"/>
                </a:ext>
              </a:extLst>
            </p:cNvPr>
            <p:cNvGrpSpPr>
              <a:grpSpLocks/>
            </p:cNvGrpSpPr>
            <p:nvPr/>
          </p:nvGrpSpPr>
          <p:grpSpPr bwMode="auto">
            <a:xfrm>
              <a:off x="1429" y="3385"/>
              <a:ext cx="273" cy="226"/>
              <a:chOff x="4241" y="2886"/>
              <a:chExt cx="273" cy="226"/>
            </a:xfrm>
          </p:grpSpPr>
          <p:sp>
            <p:nvSpPr>
              <p:cNvPr id="6212" name="Text Box 136">
                <a:extLst>
                  <a:ext uri="{FF2B5EF4-FFF2-40B4-BE49-F238E27FC236}">
                    <a16:creationId xmlns:a16="http://schemas.microsoft.com/office/drawing/2014/main" id="{10A9608D-355F-18CA-E563-747BD2B0B898}"/>
                  </a:ext>
                </a:extLst>
              </p:cNvPr>
              <p:cNvSpPr txBox="1">
                <a:spLocks noChangeArrowheads="1"/>
              </p:cNvSpPr>
              <p:nvPr/>
            </p:nvSpPr>
            <p:spPr bwMode="auto">
              <a:xfrm>
                <a:off x="4241" y="2886"/>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13</a:t>
                </a:r>
              </a:p>
            </p:txBody>
          </p:sp>
          <p:sp>
            <p:nvSpPr>
              <p:cNvPr id="6213" name="Oval 137">
                <a:extLst>
                  <a:ext uri="{FF2B5EF4-FFF2-40B4-BE49-F238E27FC236}">
                    <a16:creationId xmlns:a16="http://schemas.microsoft.com/office/drawing/2014/main" id="{994A5FF1-4140-A439-90A6-4867A87CD1BD}"/>
                  </a:ext>
                </a:extLst>
              </p:cNvPr>
              <p:cNvSpPr>
                <a:spLocks noChangeArrowheads="1"/>
              </p:cNvSpPr>
              <p:nvPr/>
            </p:nvSpPr>
            <p:spPr bwMode="auto">
              <a:xfrm>
                <a:off x="4262" y="288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6205" name="Line 138">
              <a:extLst>
                <a:ext uri="{FF2B5EF4-FFF2-40B4-BE49-F238E27FC236}">
                  <a16:creationId xmlns:a16="http://schemas.microsoft.com/office/drawing/2014/main" id="{6DDE343C-626A-8D50-7D53-233B3B045939}"/>
                </a:ext>
              </a:extLst>
            </p:cNvPr>
            <p:cNvSpPr>
              <a:spLocks noChangeShapeType="1"/>
            </p:cNvSpPr>
            <p:nvPr/>
          </p:nvSpPr>
          <p:spPr bwMode="auto">
            <a:xfrm>
              <a:off x="1156" y="3521"/>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6" name="Line 139">
              <a:extLst>
                <a:ext uri="{FF2B5EF4-FFF2-40B4-BE49-F238E27FC236}">
                  <a16:creationId xmlns:a16="http://schemas.microsoft.com/office/drawing/2014/main" id="{2C566CB4-7A0C-D3FC-0EDC-CCAD8A0D35E0}"/>
                </a:ext>
              </a:extLst>
            </p:cNvPr>
            <p:cNvSpPr>
              <a:spLocks noChangeShapeType="1"/>
            </p:cNvSpPr>
            <p:nvPr/>
          </p:nvSpPr>
          <p:spPr bwMode="auto">
            <a:xfrm>
              <a:off x="1202" y="3430"/>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7" name="Line 140">
              <a:extLst>
                <a:ext uri="{FF2B5EF4-FFF2-40B4-BE49-F238E27FC236}">
                  <a16:creationId xmlns:a16="http://schemas.microsoft.com/office/drawing/2014/main" id="{693EB679-6E55-A45E-7DAD-1ECC5574005E}"/>
                </a:ext>
              </a:extLst>
            </p:cNvPr>
            <p:cNvSpPr>
              <a:spLocks noChangeShapeType="1"/>
            </p:cNvSpPr>
            <p:nvPr/>
          </p:nvSpPr>
          <p:spPr bwMode="auto">
            <a:xfrm flipH="1">
              <a:off x="930" y="890"/>
              <a:ext cx="589"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208" name="Group 141">
              <a:extLst>
                <a:ext uri="{FF2B5EF4-FFF2-40B4-BE49-F238E27FC236}">
                  <a16:creationId xmlns:a16="http://schemas.microsoft.com/office/drawing/2014/main" id="{13E111B5-6095-30E2-7126-F2D9041A2075}"/>
                </a:ext>
              </a:extLst>
            </p:cNvPr>
            <p:cNvGrpSpPr>
              <a:grpSpLocks/>
            </p:cNvGrpSpPr>
            <p:nvPr/>
          </p:nvGrpSpPr>
          <p:grpSpPr bwMode="auto">
            <a:xfrm>
              <a:off x="340" y="2432"/>
              <a:ext cx="227" cy="231"/>
              <a:chOff x="68" y="1979"/>
              <a:chExt cx="227" cy="231"/>
            </a:xfrm>
          </p:grpSpPr>
          <p:sp>
            <p:nvSpPr>
              <p:cNvPr id="6210" name="Oval 142">
                <a:extLst>
                  <a:ext uri="{FF2B5EF4-FFF2-40B4-BE49-F238E27FC236}">
                    <a16:creationId xmlns:a16="http://schemas.microsoft.com/office/drawing/2014/main" id="{52181AC5-FD0B-38B3-20DF-025261315A8A}"/>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1" name="Text Box 143">
                <a:extLst>
                  <a:ext uri="{FF2B5EF4-FFF2-40B4-BE49-F238E27FC236}">
                    <a16:creationId xmlns:a16="http://schemas.microsoft.com/office/drawing/2014/main" id="{3C8D9243-0C9E-6D38-3AF8-8CCA624426A6}"/>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6209" name="Line 144">
              <a:extLst>
                <a:ext uri="{FF2B5EF4-FFF2-40B4-BE49-F238E27FC236}">
                  <a16:creationId xmlns:a16="http://schemas.microsoft.com/office/drawing/2014/main" id="{D482581A-737A-6C8C-3D91-FC50427DAE76}"/>
                </a:ext>
              </a:extLst>
            </p:cNvPr>
            <p:cNvSpPr>
              <a:spLocks noChangeShapeType="1"/>
            </p:cNvSpPr>
            <p:nvPr/>
          </p:nvSpPr>
          <p:spPr bwMode="auto">
            <a:xfrm>
              <a:off x="567" y="2568"/>
              <a:ext cx="45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7" name="Group 146">
            <a:extLst>
              <a:ext uri="{FF2B5EF4-FFF2-40B4-BE49-F238E27FC236}">
                <a16:creationId xmlns:a16="http://schemas.microsoft.com/office/drawing/2014/main" id="{FA4B07A5-E130-2981-7F67-669BA5BEF2F9}"/>
              </a:ext>
            </a:extLst>
          </p:cNvPr>
          <p:cNvGrpSpPr>
            <a:grpSpLocks/>
          </p:cNvGrpSpPr>
          <p:nvPr/>
        </p:nvGrpSpPr>
        <p:grpSpPr bwMode="auto">
          <a:xfrm>
            <a:off x="1979613" y="5734050"/>
            <a:ext cx="433387" cy="358775"/>
            <a:chOff x="4105" y="2750"/>
            <a:chExt cx="273" cy="226"/>
          </a:xfrm>
        </p:grpSpPr>
        <p:sp>
          <p:nvSpPr>
            <p:cNvPr id="6178" name="Text Box 147">
              <a:extLst>
                <a:ext uri="{FF2B5EF4-FFF2-40B4-BE49-F238E27FC236}">
                  <a16:creationId xmlns:a16="http://schemas.microsoft.com/office/drawing/2014/main" id="{4DBCE48B-D425-08D9-811E-AF02DF4B3A7A}"/>
                </a:ext>
              </a:extLst>
            </p:cNvPr>
            <p:cNvSpPr txBox="1">
              <a:spLocks noChangeArrowheads="1"/>
            </p:cNvSpPr>
            <p:nvPr/>
          </p:nvSpPr>
          <p:spPr bwMode="auto">
            <a:xfrm>
              <a:off x="4105" y="275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14</a:t>
              </a:r>
            </a:p>
          </p:txBody>
        </p:sp>
        <p:sp>
          <p:nvSpPr>
            <p:cNvPr id="6179" name="Oval 148">
              <a:extLst>
                <a:ext uri="{FF2B5EF4-FFF2-40B4-BE49-F238E27FC236}">
                  <a16:creationId xmlns:a16="http://schemas.microsoft.com/office/drawing/2014/main" id="{4C9CBE75-2F0B-9860-BA8F-581D3B14311A}"/>
                </a:ext>
              </a:extLst>
            </p:cNvPr>
            <p:cNvSpPr>
              <a:spLocks noChangeArrowheads="1"/>
            </p:cNvSpPr>
            <p:nvPr/>
          </p:nvSpPr>
          <p:spPr bwMode="auto">
            <a:xfrm>
              <a:off x="412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9A1A43C-1054-702E-1B6C-610C5960C605}"/>
              </a:ext>
            </a:extLst>
          </p:cNvPr>
          <p:cNvSpPr>
            <a:spLocks noGrp="1" noChangeArrowheads="1"/>
          </p:cNvSpPr>
          <p:nvPr>
            <p:ph type="title"/>
          </p:nvPr>
        </p:nvSpPr>
        <p:spPr/>
        <p:txBody>
          <a:bodyPr/>
          <a:lstStyle/>
          <a:p>
            <a:r>
              <a:rPr lang="de-DE" altLang="de-DE"/>
              <a:t>Die Verdauungsorgane des Menschen</a:t>
            </a:r>
          </a:p>
        </p:txBody>
      </p:sp>
      <p:grpSp>
        <p:nvGrpSpPr>
          <p:cNvPr id="7171" name="Group 3">
            <a:extLst>
              <a:ext uri="{FF2B5EF4-FFF2-40B4-BE49-F238E27FC236}">
                <a16:creationId xmlns:a16="http://schemas.microsoft.com/office/drawing/2014/main" id="{84A89DEF-F716-06BF-2183-80F4B750A1C9}"/>
              </a:ext>
            </a:extLst>
          </p:cNvPr>
          <p:cNvGrpSpPr>
            <a:grpSpLocks/>
          </p:cNvGrpSpPr>
          <p:nvPr/>
        </p:nvGrpSpPr>
        <p:grpSpPr bwMode="auto">
          <a:xfrm>
            <a:off x="3635375" y="908050"/>
            <a:ext cx="2520950" cy="366713"/>
            <a:chOff x="204" y="2704"/>
            <a:chExt cx="1588" cy="231"/>
          </a:xfrm>
        </p:grpSpPr>
        <p:sp>
          <p:nvSpPr>
            <p:cNvPr id="7295" name="Rectangle 4">
              <a:extLst>
                <a:ext uri="{FF2B5EF4-FFF2-40B4-BE49-F238E27FC236}">
                  <a16:creationId xmlns:a16="http://schemas.microsoft.com/office/drawing/2014/main" id="{CB00A7B5-160C-39E9-46C6-3728A93B9C49}"/>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96" name="Group 5">
              <a:extLst>
                <a:ext uri="{FF2B5EF4-FFF2-40B4-BE49-F238E27FC236}">
                  <a16:creationId xmlns:a16="http://schemas.microsoft.com/office/drawing/2014/main" id="{1557174B-0B83-FF72-993D-AC61C9FCE277}"/>
                </a:ext>
              </a:extLst>
            </p:cNvPr>
            <p:cNvGrpSpPr>
              <a:grpSpLocks/>
            </p:cNvGrpSpPr>
            <p:nvPr/>
          </p:nvGrpSpPr>
          <p:grpSpPr bwMode="auto">
            <a:xfrm>
              <a:off x="204" y="2704"/>
              <a:ext cx="227" cy="231"/>
              <a:chOff x="204" y="2704"/>
              <a:chExt cx="227" cy="231"/>
            </a:xfrm>
          </p:grpSpPr>
          <p:sp>
            <p:nvSpPr>
              <p:cNvPr id="7297" name="Oval 6">
                <a:extLst>
                  <a:ext uri="{FF2B5EF4-FFF2-40B4-BE49-F238E27FC236}">
                    <a16:creationId xmlns:a16="http://schemas.microsoft.com/office/drawing/2014/main" id="{6566CB2B-FC93-B9F6-CB3F-0EE4C7A82B6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98" name="Text Box 7">
                <a:extLst>
                  <a:ext uri="{FF2B5EF4-FFF2-40B4-BE49-F238E27FC236}">
                    <a16:creationId xmlns:a16="http://schemas.microsoft.com/office/drawing/2014/main" id="{1F7D333F-F4B7-F059-F022-B98DABF2AC9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8">
            <a:extLst>
              <a:ext uri="{FF2B5EF4-FFF2-40B4-BE49-F238E27FC236}">
                <a16:creationId xmlns:a16="http://schemas.microsoft.com/office/drawing/2014/main" id="{7CB266EC-5726-DC1D-325E-A9C88595FE17}"/>
              </a:ext>
            </a:extLst>
          </p:cNvPr>
          <p:cNvGrpSpPr>
            <a:grpSpLocks/>
          </p:cNvGrpSpPr>
          <p:nvPr/>
        </p:nvGrpSpPr>
        <p:grpSpPr bwMode="auto">
          <a:xfrm>
            <a:off x="3636963" y="1484313"/>
            <a:ext cx="2520950" cy="366712"/>
            <a:chOff x="204" y="3022"/>
            <a:chExt cx="1588" cy="231"/>
          </a:xfrm>
        </p:grpSpPr>
        <p:sp>
          <p:nvSpPr>
            <p:cNvPr id="7291" name="Rectangle 9">
              <a:extLst>
                <a:ext uri="{FF2B5EF4-FFF2-40B4-BE49-F238E27FC236}">
                  <a16:creationId xmlns:a16="http://schemas.microsoft.com/office/drawing/2014/main" id="{703D61E5-49D5-9D1D-B30D-55D699B7AF69}"/>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92" name="Group 10">
              <a:extLst>
                <a:ext uri="{FF2B5EF4-FFF2-40B4-BE49-F238E27FC236}">
                  <a16:creationId xmlns:a16="http://schemas.microsoft.com/office/drawing/2014/main" id="{4A3E3D48-DCDA-3856-4472-32D6F91561EB}"/>
                </a:ext>
              </a:extLst>
            </p:cNvPr>
            <p:cNvGrpSpPr>
              <a:grpSpLocks/>
            </p:cNvGrpSpPr>
            <p:nvPr/>
          </p:nvGrpSpPr>
          <p:grpSpPr bwMode="auto">
            <a:xfrm>
              <a:off x="204" y="3022"/>
              <a:ext cx="227" cy="231"/>
              <a:chOff x="204" y="3022"/>
              <a:chExt cx="227" cy="231"/>
            </a:xfrm>
          </p:grpSpPr>
          <p:sp>
            <p:nvSpPr>
              <p:cNvPr id="7293" name="Oval 11">
                <a:extLst>
                  <a:ext uri="{FF2B5EF4-FFF2-40B4-BE49-F238E27FC236}">
                    <a16:creationId xmlns:a16="http://schemas.microsoft.com/office/drawing/2014/main" id="{472EA2CA-F18A-B50E-662F-6835674BC83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94" name="Text Box 12">
                <a:extLst>
                  <a:ext uri="{FF2B5EF4-FFF2-40B4-BE49-F238E27FC236}">
                    <a16:creationId xmlns:a16="http://schemas.microsoft.com/office/drawing/2014/main" id="{31173F9D-17FB-074C-36A3-BD434738D5F6}"/>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3" name="Group 13">
            <a:extLst>
              <a:ext uri="{FF2B5EF4-FFF2-40B4-BE49-F238E27FC236}">
                <a16:creationId xmlns:a16="http://schemas.microsoft.com/office/drawing/2014/main" id="{B704C613-80BA-E58B-B468-631EEC7BD15D}"/>
              </a:ext>
            </a:extLst>
          </p:cNvPr>
          <p:cNvGrpSpPr>
            <a:grpSpLocks/>
          </p:cNvGrpSpPr>
          <p:nvPr/>
        </p:nvGrpSpPr>
        <p:grpSpPr bwMode="auto">
          <a:xfrm>
            <a:off x="3635375" y="2060575"/>
            <a:ext cx="2520950" cy="366713"/>
            <a:chOff x="204" y="3339"/>
            <a:chExt cx="1588" cy="231"/>
          </a:xfrm>
        </p:grpSpPr>
        <p:sp>
          <p:nvSpPr>
            <p:cNvPr id="7287" name="Rectangle 14">
              <a:extLst>
                <a:ext uri="{FF2B5EF4-FFF2-40B4-BE49-F238E27FC236}">
                  <a16:creationId xmlns:a16="http://schemas.microsoft.com/office/drawing/2014/main" id="{8A3A3313-F4ED-7C10-7B22-762F014AFD99}"/>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88" name="Group 15">
              <a:extLst>
                <a:ext uri="{FF2B5EF4-FFF2-40B4-BE49-F238E27FC236}">
                  <a16:creationId xmlns:a16="http://schemas.microsoft.com/office/drawing/2014/main" id="{399275E5-73EB-4D8C-ACC0-9E7861D09890}"/>
                </a:ext>
              </a:extLst>
            </p:cNvPr>
            <p:cNvGrpSpPr>
              <a:grpSpLocks/>
            </p:cNvGrpSpPr>
            <p:nvPr/>
          </p:nvGrpSpPr>
          <p:grpSpPr bwMode="auto">
            <a:xfrm>
              <a:off x="204" y="3339"/>
              <a:ext cx="227" cy="231"/>
              <a:chOff x="204" y="3339"/>
              <a:chExt cx="227" cy="231"/>
            </a:xfrm>
          </p:grpSpPr>
          <p:sp>
            <p:nvSpPr>
              <p:cNvPr id="7289" name="Oval 16">
                <a:extLst>
                  <a:ext uri="{FF2B5EF4-FFF2-40B4-BE49-F238E27FC236}">
                    <a16:creationId xmlns:a16="http://schemas.microsoft.com/office/drawing/2014/main" id="{8CAE2A40-F0E1-E5FB-AEEA-DB7B3A067206}"/>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90" name="Text Box 17">
                <a:extLst>
                  <a:ext uri="{FF2B5EF4-FFF2-40B4-BE49-F238E27FC236}">
                    <a16:creationId xmlns:a16="http://schemas.microsoft.com/office/drawing/2014/main" id="{2A97C2B0-DFF8-DA17-F89B-9FBC21E71B1A}"/>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4" name="Group 18">
            <a:extLst>
              <a:ext uri="{FF2B5EF4-FFF2-40B4-BE49-F238E27FC236}">
                <a16:creationId xmlns:a16="http://schemas.microsoft.com/office/drawing/2014/main" id="{39BD361A-B7C3-78E5-4959-BEE2D2A44A85}"/>
              </a:ext>
            </a:extLst>
          </p:cNvPr>
          <p:cNvGrpSpPr>
            <a:grpSpLocks/>
          </p:cNvGrpSpPr>
          <p:nvPr/>
        </p:nvGrpSpPr>
        <p:grpSpPr bwMode="auto">
          <a:xfrm>
            <a:off x="3635375" y="2636838"/>
            <a:ext cx="2520950" cy="366712"/>
            <a:chOff x="204" y="3657"/>
            <a:chExt cx="1588" cy="231"/>
          </a:xfrm>
        </p:grpSpPr>
        <p:sp>
          <p:nvSpPr>
            <p:cNvPr id="7283" name="Rectangle 19">
              <a:extLst>
                <a:ext uri="{FF2B5EF4-FFF2-40B4-BE49-F238E27FC236}">
                  <a16:creationId xmlns:a16="http://schemas.microsoft.com/office/drawing/2014/main" id="{E015D3BC-431C-C38F-C515-60515215A6BC}"/>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84" name="Group 20">
              <a:extLst>
                <a:ext uri="{FF2B5EF4-FFF2-40B4-BE49-F238E27FC236}">
                  <a16:creationId xmlns:a16="http://schemas.microsoft.com/office/drawing/2014/main" id="{2BA788B2-7BFC-0355-652E-84C08662FFD6}"/>
                </a:ext>
              </a:extLst>
            </p:cNvPr>
            <p:cNvGrpSpPr>
              <a:grpSpLocks/>
            </p:cNvGrpSpPr>
            <p:nvPr/>
          </p:nvGrpSpPr>
          <p:grpSpPr bwMode="auto">
            <a:xfrm>
              <a:off x="204" y="3657"/>
              <a:ext cx="227" cy="231"/>
              <a:chOff x="204" y="3657"/>
              <a:chExt cx="227" cy="231"/>
            </a:xfrm>
          </p:grpSpPr>
          <p:sp>
            <p:nvSpPr>
              <p:cNvPr id="7285" name="Oval 21">
                <a:extLst>
                  <a:ext uri="{FF2B5EF4-FFF2-40B4-BE49-F238E27FC236}">
                    <a16:creationId xmlns:a16="http://schemas.microsoft.com/office/drawing/2014/main" id="{68AAD9D4-AE05-DC27-0144-0D448FCAA7FE}"/>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86" name="Text Box 22">
                <a:extLst>
                  <a:ext uri="{FF2B5EF4-FFF2-40B4-BE49-F238E27FC236}">
                    <a16:creationId xmlns:a16="http://schemas.microsoft.com/office/drawing/2014/main" id="{41F692AB-479E-6B18-48A9-7DB057BF14F1}"/>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5" name="Group 23">
            <a:extLst>
              <a:ext uri="{FF2B5EF4-FFF2-40B4-BE49-F238E27FC236}">
                <a16:creationId xmlns:a16="http://schemas.microsoft.com/office/drawing/2014/main" id="{AC97810B-1482-468F-64F1-12E0AE1AB572}"/>
              </a:ext>
            </a:extLst>
          </p:cNvPr>
          <p:cNvGrpSpPr>
            <a:grpSpLocks/>
          </p:cNvGrpSpPr>
          <p:nvPr/>
        </p:nvGrpSpPr>
        <p:grpSpPr bwMode="auto">
          <a:xfrm>
            <a:off x="3635375" y="3213100"/>
            <a:ext cx="2520950" cy="366713"/>
            <a:chOff x="1882" y="2704"/>
            <a:chExt cx="1588" cy="231"/>
          </a:xfrm>
        </p:grpSpPr>
        <p:sp>
          <p:nvSpPr>
            <p:cNvPr id="7279" name="Rectangle 24">
              <a:extLst>
                <a:ext uri="{FF2B5EF4-FFF2-40B4-BE49-F238E27FC236}">
                  <a16:creationId xmlns:a16="http://schemas.microsoft.com/office/drawing/2014/main" id="{C774F651-0CEC-6C05-7CA8-8A1B9F39F5AD}"/>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80" name="Group 25">
              <a:extLst>
                <a:ext uri="{FF2B5EF4-FFF2-40B4-BE49-F238E27FC236}">
                  <a16:creationId xmlns:a16="http://schemas.microsoft.com/office/drawing/2014/main" id="{4D7766A1-7789-B3C8-30BD-4A3B68C4BB7C}"/>
                </a:ext>
              </a:extLst>
            </p:cNvPr>
            <p:cNvGrpSpPr>
              <a:grpSpLocks/>
            </p:cNvGrpSpPr>
            <p:nvPr/>
          </p:nvGrpSpPr>
          <p:grpSpPr bwMode="auto">
            <a:xfrm>
              <a:off x="1882" y="2704"/>
              <a:ext cx="227" cy="231"/>
              <a:chOff x="1882" y="2704"/>
              <a:chExt cx="227" cy="231"/>
            </a:xfrm>
          </p:grpSpPr>
          <p:sp>
            <p:nvSpPr>
              <p:cNvPr id="7281" name="Oval 26">
                <a:extLst>
                  <a:ext uri="{FF2B5EF4-FFF2-40B4-BE49-F238E27FC236}">
                    <a16:creationId xmlns:a16="http://schemas.microsoft.com/office/drawing/2014/main" id="{6935EDA0-5C0D-AE2F-7117-819DC1043A36}"/>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82" name="Text Box 27">
                <a:extLst>
                  <a:ext uri="{FF2B5EF4-FFF2-40B4-BE49-F238E27FC236}">
                    <a16:creationId xmlns:a16="http://schemas.microsoft.com/office/drawing/2014/main" id="{5B9F57C7-69A9-216F-9BB3-879E71B6D549}"/>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6" name="Group 28">
            <a:extLst>
              <a:ext uri="{FF2B5EF4-FFF2-40B4-BE49-F238E27FC236}">
                <a16:creationId xmlns:a16="http://schemas.microsoft.com/office/drawing/2014/main" id="{0CC39936-1061-0384-1C5B-06940DD956FC}"/>
              </a:ext>
            </a:extLst>
          </p:cNvPr>
          <p:cNvGrpSpPr>
            <a:grpSpLocks/>
          </p:cNvGrpSpPr>
          <p:nvPr/>
        </p:nvGrpSpPr>
        <p:grpSpPr bwMode="auto">
          <a:xfrm>
            <a:off x="3635375" y="3783013"/>
            <a:ext cx="2520950" cy="366712"/>
            <a:chOff x="1882" y="3022"/>
            <a:chExt cx="1588" cy="231"/>
          </a:xfrm>
        </p:grpSpPr>
        <p:sp>
          <p:nvSpPr>
            <p:cNvPr id="7275" name="Rectangle 29">
              <a:extLst>
                <a:ext uri="{FF2B5EF4-FFF2-40B4-BE49-F238E27FC236}">
                  <a16:creationId xmlns:a16="http://schemas.microsoft.com/office/drawing/2014/main" id="{E6B9BC86-D648-B95F-34FD-487342AF3A2F}"/>
                </a:ext>
              </a:extLst>
            </p:cNvPr>
            <p:cNvSpPr>
              <a:spLocks noChangeArrowheads="1"/>
            </p:cNvSpPr>
            <p:nvPr/>
          </p:nvSpPr>
          <p:spPr bwMode="auto">
            <a:xfrm>
              <a:off x="2199"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76" name="Group 30">
              <a:extLst>
                <a:ext uri="{FF2B5EF4-FFF2-40B4-BE49-F238E27FC236}">
                  <a16:creationId xmlns:a16="http://schemas.microsoft.com/office/drawing/2014/main" id="{394AC4A6-32A8-2588-A7E1-0207758CF68C}"/>
                </a:ext>
              </a:extLst>
            </p:cNvPr>
            <p:cNvGrpSpPr>
              <a:grpSpLocks/>
            </p:cNvGrpSpPr>
            <p:nvPr/>
          </p:nvGrpSpPr>
          <p:grpSpPr bwMode="auto">
            <a:xfrm>
              <a:off x="1882" y="3022"/>
              <a:ext cx="227" cy="231"/>
              <a:chOff x="1882" y="3022"/>
              <a:chExt cx="227" cy="231"/>
            </a:xfrm>
          </p:grpSpPr>
          <p:sp>
            <p:nvSpPr>
              <p:cNvPr id="7277" name="Oval 31">
                <a:extLst>
                  <a:ext uri="{FF2B5EF4-FFF2-40B4-BE49-F238E27FC236}">
                    <a16:creationId xmlns:a16="http://schemas.microsoft.com/office/drawing/2014/main" id="{4E3F0D2B-3685-A3BF-5070-10AF5229F479}"/>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78" name="Text Box 32">
                <a:extLst>
                  <a:ext uri="{FF2B5EF4-FFF2-40B4-BE49-F238E27FC236}">
                    <a16:creationId xmlns:a16="http://schemas.microsoft.com/office/drawing/2014/main" id="{F83A8C6C-1028-7BDC-2E36-423B3AA80703}"/>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7" name="Group 33">
            <a:extLst>
              <a:ext uri="{FF2B5EF4-FFF2-40B4-BE49-F238E27FC236}">
                <a16:creationId xmlns:a16="http://schemas.microsoft.com/office/drawing/2014/main" id="{9CF129E9-63DC-377C-96AD-D420F2445A73}"/>
              </a:ext>
            </a:extLst>
          </p:cNvPr>
          <p:cNvGrpSpPr>
            <a:grpSpLocks/>
          </p:cNvGrpSpPr>
          <p:nvPr/>
        </p:nvGrpSpPr>
        <p:grpSpPr bwMode="auto">
          <a:xfrm>
            <a:off x="3636963" y="4357688"/>
            <a:ext cx="2520950" cy="366712"/>
            <a:chOff x="1882" y="3339"/>
            <a:chExt cx="1588" cy="231"/>
          </a:xfrm>
        </p:grpSpPr>
        <p:sp>
          <p:nvSpPr>
            <p:cNvPr id="7271" name="Rectangle 34">
              <a:extLst>
                <a:ext uri="{FF2B5EF4-FFF2-40B4-BE49-F238E27FC236}">
                  <a16:creationId xmlns:a16="http://schemas.microsoft.com/office/drawing/2014/main" id="{4C2939FC-B9E0-A5BD-65CA-6143A1765FD2}"/>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72" name="Group 35">
              <a:extLst>
                <a:ext uri="{FF2B5EF4-FFF2-40B4-BE49-F238E27FC236}">
                  <a16:creationId xmlns:a16="http://schemas.microsoft.com/office/drawing/2014/main" id="{2A76325C-6BA5-418B-2BCF-A1C74BC8A6E8}"/>
                </a:ext>
              </a:extLst>
            </p:cNvPr>
            <p:cNvGrpSpPr>
              <a:grpSpLocks/>
            </p:cNvGrpSpPr>
            <p:nvPr/>
          </p:nvGrpSpPr>
          <p:grpSpPr bwMode="auto">
            <a:xfrm>
              <a:off x="1882" y="3339"/>
              <a:ext cx="227" cy="231"/>
              <a:chOff x="1882" y="3339"/>
              <a:chExt cx="227" cy="231"/>
            </a:xfrm>
          </p:grpSpPr>
          <p:sp>
            <p:nvSpPr>
              <p:cNvPr id="7273" name="Oval 36">
                <a:extLst>
                  <a:ext uri="{FF2B5EF4-FFF2-40B4-BE49-F238E27FC236}">
                    <a16:creationId xmlns:a16="http://schemas.microsoft.com/office/drawing/2014/main" id="{7D56E47F-8DB1-1C56-DAF0-1C82551B9E80}"/>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74" name="Text Box 37">
                <a:extLst>
                  <a:ext uri="{FF2B5EF4-FFF2-40B4-BE49-F238E27FC236}">
                    <a16:creationId xmlns:a16="http://schemas.microsoft.com/office/drawing/2014/main" id="{86424D0B-2C9F-9E6E-EA6D-C8682FB67A27}"/>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7178" name="Group 38">
            <a:extLst>
              <a:ext uri="{FF2B5EF4-FFF2-40B4-BE49-F238E27FC236}">
                <a16:creationId xmlns:a16="http://schemas.microsoft.com/office/drawing/2014/main" id="{04A277D8-BB9E-F845-BABC-747D67AB4FCD}"/>
              </a:ext>
            </a:extLst>
          </p:cNvPr>
          <p:cNvGrpSpPr>
            <a:grpSpLocks/>
          </p:cNvGrpSpPr>
          <p:nvPr/>
        </p:nvGrpSpPr>
        <p:grpSpPr bwMode="auto">
          <a:xfrm>
            <a:off x="6370638" y="908050"/>
            <a:ext cx="2520950" cy="366713"/>
            <a:chOff x="1882" y="3657"/>
            <a:chExt cx="1588" cy="231"/>
          </a:xfrm>
        </p:grpSpPr>
        <p:sp>
          <p:nvSpPr>
            <p:cNvPr id="7267" name="Rectangle 39">
              <a:extLst>
                <a:ext uri="{FF2B5EF4-FFF2-40B4-BE49-F238E27FC236}">
                  <a16:creationId xmlns:a16="http://schemas.microsoft.com/office/drawing/2014/main" id="{EDFFB1D7-B429-1F5D-3A9C-12503525011D}"/>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8" name="Group 40">
              <a:extLst>
                <a:ext uri="{FF2B5EF4-FFF2-40B4-BE49-F238E27FC236}">
                  <a16:creationId xmlns:a16="http://schemas.microsoft.com/office/drawing/2014/main" id="{3D9A29B3-215B-B2B9-8810-C7ACD3294886}"/>
                </a:ext>
              </a:extLst>
            </p:cNvPr>
            <p:cNvGrpSpPr>
              <a:grpSpLocks/>
            </p:cNvGrpSpPr>
            <p:nvPr/>
          </p:nvGrpSpPr>
          <p:grpSpPr bwMode="auto">
            <a:xfrm>
              <a:off x="1882" y="3657"/>
              <a:ext cx="227" cy="231"/>
              <a:chOff x="1882" y="3657"/>
              <a:chExt cx="227" cy="231"/>
            </a:xfrm>
          </p:grpSpPr>
          <p:sp>
            <p:nvSpPr>
              <p:cNvPr id="7269" name="Oval 41">
                <a:extLst>
                  <a:ext uri="{FF2B5EF4-FFF2-40B4-BE49-F238E27FC236}">
                    <a16:creationId xmlns:a16="http://schemas.microsoft.com/office/drawing/2014/main" id="{C0EF6F7C-02A3-6FD9-E8AA-CB59B982DA9A}"/>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70" name="Text Box 42">
                <a:extLst>
                  <a:ext uri="{FF2B5EF4-FFF2-40B4-BE49-F238E27FC236}">
                    <a16:creationId xmlns:a16="http://schemas.microsoft.com/office/drawing/2014/main" id="{7A9EFE12-67F7-987F-8F2A-4074A542879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7179" name="Group 43">
            <a:extLst>
              <a:ext uri="{FF2B5EF4-FFF2-40B4-BE49-F238E27FC236}">
                <a16:creationId xmlns:a16="http://schemas.microsoft.com/office/drawing/2014/main" id="{3382F20B-3D27-415E-22BF-DE0CA6F7267E}"/>
              </a:ext>
            </a:extLst>
          </p:cNvPr>
          <p:cNvGrpSpPr>
            <a:grpSpLocks/>
          </p:cNvGrpSpPr>
          <p:nvPr/>
        </p:nvGrpSpPr>
        <p:grpSpPr bwMode="auto">
          <a:xfrm>
            <a:off x="6372225" y="1484313"/>
            <a:ext cx="2520950" cy="366712"/>
            <a:chOff x="3606" y="2704"/>
            <a:chExt cx="1588" cy="231"/>
          </a:xfrm>
        </p:grpSpPr>
        <p:sp>
          <p:nvSpPr>
            <p:cNvPr id="7263" name="Rectangle 44">
              <a:extLst>
                <a:ext uri="{FF2B5EF4-FFF2-40B4-BE49-F238E27FC236}">
                  <a16:creationId xmlns:a16="http://schemas.microsoft.com/office/drawing/2014/main" id="{8508E68D-B7DC-4D85-27F9-A7126F5C4652}"/>
                </a:ext>
              </a:extLst>
            </p:cNvPr>
            <p:cNvSpPr>
              <a:spLocks noChangeArrowheads="1"/>
            </p:cNvSpPr>
            <p:nvPr/>
          </p:nvSpPr>
          <p:spPr bwMode="auto">
            <a:xfrm>
              <a:off x="3923"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4" name="Group 45">
              <a:extLst>
                <a:ext uri="{FF2B5EF4-FFF2-40B4-BE49-F238E27FC236}">
                  <a16:creationId xmlns:a16="http://schemas.microsoft.com/office/drawing/2014/main" id="{CBEEAF77-D8D7-7BFC-2324-F16A4DCAF1A7}"/>
                </a:ext>
              </a:extLst>
            </p:cNvPr>
            <p:cNvGrpSpPr>
              <a:grpSpLocks/>
            </p:cNvGrpSpPr>
            <p:nvPr/>
          </p:nvGrpSpPr>
          <p:grpSpPr bwMode="auto">
            <a:xfrm>
              <a:off x="3606" y="2704"/>
              <a:ext cx="227" cy="231"/>
              <a:chOff x="3606" y="2704"/>
              <a:chExt cx="227" cy="231"/>
            </a:xfrm>
          </p:grpSpPr>
          <p:sp>
            <p:nvSpPr>
              <p:cNvPr id="7265" name="Oval 46">
                <a:extLst>
                  <a:ext uri="{FF2B5EF4-FFF2-40B4-BE49-F238E27FC236}">
                    <a16:creationId xmlns:a16="http://schemas.microsoft.com/office/drawing/2014/main" id="{8F3948D5-55FE-1E98-18EC-4DA64B5FDF01}"/>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66" name="Text Box 47">
                <a:extLst>
                  <a:ext uri="{FF2B5EF4-FFF2-40B4-BE49-F238E27FC236}">
                    <a16:creationId xmlns:a16="http://schemas.microsoft.com/office/drawing/2014/main" id="{97DF828E-2D9D-A36D-6AD0-B9357DE561FF}"/>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grpSp>
        <p:nvGrpSpPr>
          <p:cNvPr id="7180" name="Group 58">
            <a:extLst>
              <a:ext uri="{FF2B5EF4-FFF2-40B4-BE49-F238E27FC236}">
                <a16:creationId xmlns:a16="http://schemas.microsoft.com/office/drawing/2014/main" id="{A84D4011-E4EB-E736-D1B6-B42C9240C166}"/>
              </a:ext>
            </a:extLst>
          </p:cNvPr>
          <p:cNvGrpSpPr>
            <a:grpSpLocks/>
          </p:cNvGrpSpPr>
          <p:nvPr/>
        </p:nvGrpSpPr>
        <p:grpSpPr bwMode="auto">
          <a:xfrm>
            <a:off x="6372225" y="2636838"/>
            <a:ext cx="2520950" cy="361950"/>
            <a:chOff x="3606" y="3338"/>
            <a:chExt cx="1588" cy="228"/>
          </a:xfrm>
        </p:grpSpPr>
        <p:sp>
          <p:nvSpPr>
            <p:cNvPr id="7259" name="Rectangle 59">
              <a:extLst>
                <a:ext uri="{FF2B5EF4-FFF2-40B4-BE49-F238E27FC236}">
                  <a16:creationId xmlns:a16="http://schemas.microsoft.com/office/drawing/2014/main" id="{D87057AB-380E-2D9A-B892-0C0C69679124}"/>
                </a:ext>
              </a:extLst>
            </p:cNvPr>
            <p:cNvSpPr>
              <a:spLocks noChangeArrowheads="1"/>
            </p:cNvSpPr>
            <p:nvPr/>
          </p:nvSpPr>
          <p:spPr bwMode="auto">
            <a:xfrm>
              <a:off x="3923"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60" name="Group 60">
              <a:extLst>
                <a:ext uri="{FF2B5EF4-FFF2-40B4-BE49-F238E27FC236}">
                  <a16:creationId xmlns:a16="http://schemas.microsoft.com/office/drawing/2014/main" id="{044E6959-6348-D5B3-A8A0-CFE619FBDCDA}"/>
                </a:ext>
              </a:extLst>
            </p:cNvPr>
            <p:cNvGrpSpPr>
              <a:grpSpLocks/>
            </p:cNvGrpSpPr>
            <p:nvPr/>
          </p:nvGrpSpPr>
          <p:grpSpPr bwMode="auto">
            <a:xfrm>
              <a:off x="3606" y="3338"/>
              <a:ext cx="273" cy="226"/>
              <a:chOff x="3606" y="3338"/>
              <a:chExt cx="273" cy="226"/>
            </a:xfrm>
          </p:grpSpPr>
          <p:sp>
            <p:nvSpPr>
              <p:cNvPr id="7261" name="Text Box 61">
                <a:extLst>
                  <a:ext uri="{FF2B5EF4-FFF2-40B4-BE49-F238E27FC236}">
                    <a16:creationId xmlns:a16="http://schemas.microsoft.com/office/drawing/2014/main" id="{D37A8AAA-EEA9-0DDA-DA7A-1BC8107DAD3A}"/>
                  </a:ext>
                </a:extLst>
              </p:cNvPr>
              <p:cNvSpPr txBox="1">
                <a:spLocks noChangeArrowheads="1"/>
              </p:cNvSpPr>
              <p:nvPr/>
            </p:nvSpPr>
            <p:spPr bwMode="auto">
              <a:xfrm>
                <a:off x="3606" y="3339"/>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7262" name="Oval 62">
                <a:extLst>
                  <a:ext uri="{FF2B5EF4-FFF2-40B4-BE49-F238E27FC236}">
                    <a16:creationId xmlns:a16="http://schemas.microsoft.com/office/drawing/2014/main" id="{E8E04211-12A4-3CD9-E7FC-8111891CDA5E}"/>
                  </a:ext>
                </a:extLst>
              </p:cNvPr>
              <p:cNvSpPr>
                <a:spLocks noChangeArrowheads="1"/>
              </p:cNvSpPr>
              <p:nvPr/>
            </p:nvSpPr>
            <p:spPr bwMode="auto">
              <a:xfrm>
                <a:off x="3606" y="333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7181" name="Group 63">
            <a:extLst>
              <a:ext uri="{FF2B5EF4-FFF2-40B4-BE49-F238E27FC236}">
                <a16:creationId xmlns:a16="http://schemas.microsoft.com/office/drawing/2014/main" id="{9F74FADE-3F70-3C2D-ED7B-748476B103A4}"/>
              </a:ext>
            </a:extLst>
          </p:cNvPr>
          <p:cNvGrpSpPr>
            <a:grpSpLocks/>
          </p:cNvGrpSpPr>
          <p:nvPr/>
        </p:nvGrpSpPr>
        <p:grpSpPr bwMode="auto">
          <a:xfrm>
            <a:off x="6370638" y="2060575"/>
            <a:ext cx="2522537" cy="361950"/>
            <a:chOff x="3605" y="3021"/>
            <a:chExt cx="1589" cy="228"/>
          </a:xfrm>
        </p:grpSpPr>
        <p:sp>
          <p:nvSpPr>
            <p:cNvPr id="7255" name="Rectangle 64">
              <a:extLst>
                <a:ext uri="{FF2B5EF4-FFF2-40B4-BE49-F238E27FC236}">
                  <a16:creationId xmlns:a16="http://schemas.microsoft.com/office/drawing/2014/main" id="{88FC2C44-5BCE-DD3F-FC1E-3C003AD762F1}"/>
                </a:ext>
              </a:extLst>
            </p:cNvPr>
            <p:cNvSpPr>
              <a:spLocks noChangeArrowheads="1"/>
            </p:cNvSpPr>
            <p:nvPr/>
          </p:nvSpPr>
          <p:spPr bwMode="auto">
            <a:xfrm>
              <a:off x="3923"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56" name="Group 65">
              <a:extLst>
                <a:ext uri="{FF2B5EF4-FFF2-40B4-BE49-F238E27FC236}">
                  <a16:creationId xmlns:a16="http://schemas.microsoft.com/office/drawing/2014/main" id="{4B1ABD59-EA22-2DA2-C41E-6AF482FA6D30}"/>
                </a:ext>
              </a:extLst>
            </p:cNvPr>
            <p:cNvGrpSpPr>
              <a:grpSpLocks/>
            </p:cNvGrpSpPr>
            <p:nvPr/>
          </p:nvGrpSpPr>
          <p:grpSpPr bwMode="auto">
            <a:xfrm>
              <a:off x="3605" y="3021"/>
              <a:ext cx="273" cy="226"/>
              <a:chOff x="3605" y="3021"/>
              <a:chExt cx="273" cy="226"/>
            </a:xfrm>
          </p:grpSpPr>
          <p:sp>
            <p:nvSpPr>
              <p:cNvPr id="7257" name="Text Box 66">
                <a:extLst>
                  <a:ext uri="{FF2B5EF4-FFF2-40B4-BE49-F238E27FC236}">
                    <a16:creationId xmlns:a16="http://schemas.microsoft.com/office/drawing/2014/main" id="{E6B7EFB1-31DF-20E3-A122-C4CB174FA007}"/>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7258" name="Oval 67">
                <a:extLst>
                  <a:ext uri="{FF2B5EF4-FFF2-40B4-BE49-F238E27FC236}">
                    <a16:creationId xmlns:a16="http://schemas.microsoft.com/office/drawing/2014/main" id="{DFD1E8D8-8CEE-72C7-9341-CC158805B2E0}"/>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7182" name="Rectangle 68">
            <a:extLst>
              <a:ext uri="{FF2B5EF4-FFF2-40B4-BE49-F238E27FC236}">
                <a16:creationId xmlns:a16="http://schemas.microsoft.com/office/drawing/2014/main" id="{F245A0AA-1998-7FB1-2D28-15625BAFFE0F}"/>
              </a:ext>
            </a:extLst>
          </p:cNvPr>
          <p:cNvSpPr>
            <a:spLocks noChangeArrowheads="1"/>
          </p:cNvSpPr>
          <p:nvPr/>
        </p:nvSpPr>
        <p:spPr bwMode="auto">
          <a:xfrm>
            <a:off x="6875463" y="3213100"/>
            <a:ext cx="2017712" cy="360363"/>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3" name="Group 69">
            <a:extLst>
              <a:ext uri="{FF2B5EF4-FFF2-40B4-BE49-F238E27FC236}">
                <a16:creationId xmlns:a16="http://schemas.microsoft.com/office/drawing/2014/main" id="{87D1A239-C915-AA6E-A006-583E9035DBF8}"/>
              </a:ext>
            </a:extLst>
          </p:cNvPr>
          <p:cNvGrpSpPr>
            <a:grpSpLocks/>
          </p:cNvGrpSpPr>
          <p:nvPr/>
        </p:nvGrpSpPr>
        <p:grpSpPr bwMode="auto">
          <a:xfrm>
            <a:off x="6337300" y="3211513"/>
            <a:ext cx="2554288" cy="358775"/>
            <a:chOff x="3992" y="2023"/>
            <a:chExt cx="1609" cy="226"/>
          </a:xfrm>
        </p:grpSpPr>
        <p:sp>
          <p:nvSpPr>
            <p:cNvPr id="7252" name="Text Box 70">
              <a:extLst>
                <a:ext uri="{FF2B5EF4-FFF2-40B4-BE49-F238E27FC236}">
                  <a16:creationId xmlns:a16="http://schemas.microsoft.com/office/drawing/2014/main" id="{E9608AA2-0F6D-D25B-CB18-5248FB734082}"/>
                </a:ext>
              </a:extLst>
            </p:cNvPr>
            <p:cNvSpPr txBox="1">
              <a:spLocks noChangeArrowheads="1"/>
            </p:cNvSpPr>
            <p:nvPr/>
          </p:nvSpPr>
          <p:spPr bwMode="auto">
            <a:xfrm>
              <a:off x="4331" y="202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a:p>
          </p:txBody>
        </p:sp>
        <p:sp>
          <p:nvSpPr>
            <p:cNvPr id="7253" name="Text Box 71">
              <a:extLst>
                <a:ext uri="{FF2B5EF4-FFF2-40B4-BE49-F238E27FC236}">
                  <a16:creationId xmlns:a16="http://schemas.microsoft.com/office/drawing/2014/main" id="{9CCEBCB3-EB9C-4705-E44A-E00DD19A4919}"/>
                </a:ext>
              </a:extLst>
            </p:cNvPr>
            <p:cNvSpPr txBox="1">
              <a:spLocks noChangeArrowheads="1"/>
            </p:cNvSpPr>
            <p:nvPr/>
          </p:nvSpPr>
          <p:spPr bwMode="auto">
            <a:xfrm>
              <a:off x="3992" y="2024"/>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12</a:t>
              </a:r>
            </a:p>
          </p:txBody>
        </p:sp>
        <p:sp>
          <p:nvSpPr>
            <p:cNvPr id="7254" name="Oval 72">
              <a:extLst>
                <a:ext uri="{FF2B5EF4-FFF2-40B4-BE49-F238E27FC236}">
                  <a16:creationId xmlns:a16="http://schemas.microsoft.com/office/drawing/2014/main" id="{3764F3EB-ED56-247A-1DD1-6D34153046DA}"/>
                </a:ext>
              </a:extLst>
            </p:cNvPr>
            <p:cNvSpPr>
              <a:spLocks noChangeArrowheads="1"/>
            </p:cNvSpPr>
            <p:nvPr/>
          </p:nvSpPr>
          <p:spPr bwMode="auto">
            <a:xfrm>
              <a:off x="4014" y="202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184" name="Group 74">
            <a:extLst>
              <a:ext uri="{FF2B5EF4-FFF2-40B4-BE49-F238E27FC236}">
                <a16:creationId xmlns:a16="http://schemas.microsoft.com/office/drawing/2014/main" id="{08B46771-383D-6107-FB5E-B8CA7A342DFE}"/>
              </a:ext>
            </a:extLst>
          </p:cNvPr>
          <p:cNvGrpSpPr>
            <a:grpSpLocks/>
          </p:cNvGrpSpPr>
          <p:nvPr/>
        </p:nvGrpSpPr>
        <p:grpSpPr bwMode="auto">
          <a:xfrm>
            <a:off x="6337300" y="3789363"/>
            <a:ext cx="2555875" cy="361950"/>
            <a:chOff x="3992" y="2387"/>
            <a:chExt cx="1610" cy="228"/>
          </a:xfrm>
        </p:grpSpPr>
        <p:sp>
          <p:nvSpPr>
            <p:cNvPr id="7249" name="Rectangle 75">
              <a:extLst>
                <a:ext uri="{FF2B5EF4-FFF2-40B4-BE49-F238E27FC236}">
                  <a16:creationId xmlns:a16="http://schemas.microsoft.com/office/drawing/2014/main" id="{96407F0C-5768-1513-C876-3A06F7320F92}"/>
                </a:ext>
              </a:extLst>
            </p:cNvPr>
            <p:cNvSpPr>
              <a:spLocks noChangeArrowheads="1"/>
            </p:cNvSpPr>
            <p:nvPr/>
          </p:nvSpPr>
          <p:spPr bwMode="auto">
            <a:xfrm>
              <a:off x="4331" y="238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50" name="Text Box 76">
              <a:extLst>
                <a:ext uri="{FF2B5EF4-FFF2-40B4-BE49-F238E27FC236}">
                  <a16:creationId xmlns:a16="http://schemas.microsoft.com/office/drawing/2014/main" id="{413B1117-F319-58B6-8B74-5F6147D61778}"/>
                </a:ext>
              </a:extLst>
            </p:cNvPr>
            <p:cNvSpPr txBox="1">
              <a:spLocks noChangeArrowheads="1"/>
            </p:cNvSpPr>
            <p:nvPr/>
          </p:nvSpPr>
          <p:spPr bwMode="auto">
            <a:xfrm>
              <a:off x="3992" y="2387"/>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13</a:t>
              </a:r>
            </a:p>
          </p:txBody>
        </p:sp>
        <p:sp>
          <p:nvSpPr>
            <p:cNvPr id="7251" name="Oval 77">
              <a:extLst>
                <a:ext uri="{FF2B5EF4-FFF2-40B4-BE49-F238E27FC236}">
                  <a16:creationId xmlns:a16="http://schemas.microsoft.com/office/drawing/2014/main" id="{2F41729D-AAD6-4E5E-2281-5723B02203ED}"/>
                </a:ext>
              </a:extLst>
            </p:cNvPr>
            <p:cNvSpPr>
              <a:spLocks noChangeArrowheads="1"/>
            </p:cNvSpPr>
            <p:nvPr/>
          </p:nvSpPr>
          <p:spPr bwMode="auto">
            <a:xfrm>
              <a:off x="4013" y="2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185" name="Group 79">
            <a:extLst>
              <a:ext uri="{FF2B5EF4-FFF2-40B4-BE49-F238E27FC236}">
                <a16:creationId xmlns:a16="http://schemas.microsoft.com/office/drawing/2014/main" id="{92193DAE-9332-9A3C-8E33-656CC1018B78}"/>
              </a:ext>
            </a:extLst>
          </p:cNvPr>
          <p:cNvGrpSpPr>
            <a:grpSpLocks/>
          </p:cNvGrpSpPr>
          <p:nvPr/>
        </p:nvGrpSpPr>
        <p:grpSpPr bwMode="auto">
          <a:xfrm>
            <a:off x="6337300" y="4365625"/>
            <a:ext cx="2555875" cy="361950"/>
            <a:chOff x="3992" y="2387"/>
            <a:chExt cx="1610" cy="228"/>
          </a:xfrm>
        </p:grpSpPr>
        <p:sp>
          <p:nvSpPr>
            <p:cNvPr id="7246" name="Rectangle 80">
              <a:extLst>
                <a:ext uri="{FF2B5EF4-FFF2-40B4-BE49-F238E27FC236}">
                  <a16:creationId xmlns:a16="http://schemas.microsoft.com/office/drawing/2014/main" id="{DC0689C3-9FF8-6EDD-FD53-B54F20B9AAD2}"/>
                </a:ext>
              </a:extLst>
            </p:cNvPr>
            <p:cNvSpPr>
              <a:spLocks noChangeArrowheads="1"/>
            </p:cNvSpPr>
            <p:nvPr/>
          </p:nvSpPr>
          <p:spPr bwMode="auto">
            <a:xfrm>
              <a:off x="4331" y="2388"/>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7" name="Text Box 81">
              <a:extLst>
                <a:ext uri="{FF2B5EF4-FFF2-40B4-BE49-F238E27FC236}">
                  <a16:creationId xmlns:a16="http://schemas.microsoft.com/office/drawing/2014/main" id="{9B57FDB5-F028-45DD-7CCA-78F63BD9F2EE}"/>
                </a:ext>
              </a:extLst>
            </p:cNvPr>
            <p:cNvSpPr txBox="1">
              <a:spLocks noChangeArrowheads="1"/>
            </p:cNvSpPr>
            <p:nvPr/>
          </p:nvSpPr>
          <p:spPr bwMode="auto">
            <a:xfrm>
              <a:off x="3992" y="2387"/>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14</a:t>
              </a:r>
            </a:p>
          </p:txBody>
        </p:sp>
        <p:sp>
          <p:nvSpPr>
            <p:cNvPr id="7248" name="Oval 82">
              <a:extLst>
                <a:ext uri="{FF2B5EF4-FFF2-40B4-BE49-F238E27FC236}">
                  <a16:creationId xmlns:a16="http://schemas.microsoft.com/office/drawing/2014/main" id="{32A53D8A-03B9-C93E-D0E5-1B90222388C0}"/>
                </a:ext>
              </a:extLst>
            </p:cNvPr>
            <p:cNvSpPr>
              <a:spLocks noChangeArrowheads="1"/>
            </p:cNvSpPr>
            <p:nvPr/>
          </p:nvSpPr>
          <p:spPr bwMode="auto">
            <a:xfrm>
              <a:off x="4013" y="238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186" name="Group 145">
            <a:extLst>
              <a:ext uri="{FF2B5EF4-FFF2-40B4-BE49-F238E27FC236}">
                <a16:creationId xmlns:a16="http://schemas.microsoft.com/office/drawing/2014/main" id="{06FD3809-958C-D4A7-5C0F-480F112C30EE}"/>
              </a:ext>
            </a:extLst>
          </p:cNvPr>
          <p:cNvGrpSpPr>
            <a:grpSpLocks/>
          </p:cNvGrpSpPr>
          <p:nvPr/>
        </p:nvGrpSpPr>
        <p:grpSpPr bwMode="auto">
          <a:xfrm>
            <a:off x="395288" y="908050"/>
            <a:ext cx="2841625" cy="5184775"/>
            <a:chOff x="249" y="572"/>
            <a:chExt cx="1790" cy="3266"/>
          </a:xfrm>
        </p:grpSpPr>
        <p:pic>
          <p:nvPicPr>
            <p:cNvPr id="7187" name="Picture 86" descr="verdauung_neu">
              <a:extLst>
                <a:ext uri="{FF2B5EF4-FFF2-40B4-BE49-F238E27FC236}">
                  <a16:creationId xmlns:a16="http://schemas.microsoft.com/office/drawing/2014/main" id="{A84EE078-25F3-9811-EF69-DB29D36AB6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 y="572"/>
              <a:ext cx="1790"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8" name="Group 87">
              <a:extLst>
                <a:ext uri="{FF2B5EF4-FFF2-40B4-BE49-F238E27FC236}">
                  <a16:creationId xmlns:a16="http://schemas.microsoft.com/office/drawing/2014/main" id="{DAC0D034-6D05-7A28-A68B-B8B041E941BB}"/>
                </a:ext>
              </a:extLst>
            </p:cNvPr>
            <p:cNvGrpSpPr>
              <a:grpSpLocks/>
            </p:cNvGrpSpPr>
            <p:nvPr/>
          </p:nvGrpSpPr>
          <p:grpSpPr bwMode="auto">
            <a:xfrm>
              <a:off x="1791" y="2478"/>
              <a:ext cx="227" cy="231"/>
              <a:chOff x="657" y="1661"/>
              <a:chExt cx="227" cy="231"/>
            </a:xfrm>
          </p:grpSpPr>
          <p:sp>
            <p:nvSpPr>
              <p:cNvPr id="7244" name="Oval 88">
                <a:extLst>
                  <a:ext uri="{FF2B5EF4-FFF2-40B4-BE49-F238E27FC236}">
                    <a16:creationId xmlns:a16="http://schemas.microsoft.com/office/drawing/2014/main" id="{535EC498-3E98-066F-82CA-100710BBEC77}"/>
                  </a:ext>
                </a:extLst>
              </p:cNvPr>
              <p:cNvSpPr>
                <a:spLocks noChangeArrowheads="1"/>
              </p:cNvSpPr>
              <p:nvPr/>
            </p:nvSpPr>
            <p:spPr bwMode="auto">
              <a:xfrm>
                <a:off x="657"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5" name="Text Box 89">
                <a:extLst>
                  <a:ext uri="{FF2B5EF4-FFF2-40B4-BE49-F238E27FC236}">
                    <a16:creationId xmlns:a16="http://schemas.microsoft.com/office/drawing/2014/main" id="{C5C7FF83-4688-BC0C-616F-D987BEA48003}"/>
                  </a:ext>
                </a:extLst>
              </p:cNvPr>
              <p:cNvSpPr txBox="1">
                <a:spLocks noChangeArrowheads="1"/>
              </p:cNvSpPr>
              <p:nvPr/>
            </p:nvSpPr>
            <p:spPr bwMode="auto">
              <a:xfrm>
                <a:off x="657"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7189" name="Group 90">
              <a:extLst>
                <a:ext uri="{FF2B5EF4-FFF2-40B4-BE49-F238E27FC236}">
                  <a16:creationId xmlns:a16="http://schemas.microsoft.com/office/drawing/2014/main" id="{96756F7E-9ED8-0891-1070-61B52AB7DB7B}"/>
                </a:ext>
              </a:extLst>
            </p:cNvPr>
            <p:cNvGrpSpPr>
              <a:grpSpLocks/>
            </p:cNvGrpSpPr>
            <p:nvPr/>
          </p:nvGrpSpPr>
          <p:grpSpPr bwMode="auto">
            <a:xfrm>
              <a:off x="1474" y="2069"/>
              <a:ext cx="227" cy="231"/>
              <a:chOff x="340" y="1706"/>
              <a:chExt cx="227" cy="231"/>
            </a:xfrm>
          </p:grpSpPr>
          <p:sp>
            <p:nvSpPr>
              <p:cNvPr id="7242" name="Oval 91">
                <a:extLst>
                  <a:ext uri="{FF2B5EF4-FFF2-40B4-BE49-F238E27FC236}">
                    <a16:creationId xmlns:a16="http://schemas.microsoft.com/office/drawing/2014/main" id="{65892D3F-F87E-5BEB-1DFF-12F93AE1DE01}"/>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3" name="Text Box 92">
                <a:extLst>
                  <a:ext uri="{FF2B5EF4-FFF2-40B4-BE49-F238E27FC236}">
                    <a16:creationId xmlns:a16="http://schemas.microsoft.com/office/drawing/2014/main" id="{E99E0A16-28CE-7E22-7060-B03972A57F18}"/>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7190" name="Group 93">
              <a:extLst>
                <a:ext uri="{FF2B5EF4-FFF2-40B4-BE49-F238E27FC236}">
                  <a16:creationId xmlns:a16="http://schemas.microsoft.com/office/drawing/2014/main" id="{508A8BD3-8510-BC89-FC00-DCC6109110E8}"/>
                </a:ext>
              </a:extLst>
            </p:cNvPr>
            <p:cNvGrpSpPr>
              <a:grpSpLocks/>
            </p:cNvGrpSpPr>
            <p:nvPr/>
          </p:nvGrpSpPr>
          <p:grpSpPr bwMode="auto">
            <a:xfrm>
              <a:off x="1429" y="1162"/>
              <a:ext cx="227" cy="231"/>
              <a:chOff x="612" y="1207"/>
              <a:chExt cx="227" cy="231"/>
            </a:xfrm>
          </p:grpSpPr>
          <p:sp>
            <p:nvSpPr>
              <p:cNvPr id="7240" name="Oval 94">
                <a:extLst>
                  <a:ext uri="{FF2B5EF4-FFF2-40B4-BE49-F238E27FC236}">
                    <a16:creationId xmlns:a16="http://schemas.microsoft.com/office/drawing/2014/main" id="{D99304C0-BBBF-CAEF-1192-F350BAD24E5B}"/>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1" name="Text Box 95">
                <a:extLst>
                  <a:ext uri="{FF2B5EF4-FFF2-40B4-BE49-F238E27FC236}">
                    <a16:creationId xmlns:a16="http://schemas.microsoft.com/office/drawing/2014/main" id="{60533A5A-50EB-8853-A9B6-93CFDAD2E93C}"/>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7191" name="Group 96">
              <a:extLst>
                <a:ext uri="{FF2B5EF4-FFF2-40B4-BE49-F238E27FC236}">
                  <a16:creationId xmlns:a16="http://schemas.microsoft.com/office/drawing/2014/main" id="{25521F64-0740-0081-CD19-F262164C9538}"/>
                </a:ext>
              </a:extLst>
            </p:cNvPr>
            <p:cNvGrpSpPr>
              <a:grpSpLocks/>
            </p:cNvGrpSpPr>
            <p:nvPr/>
          </p:nvGrpSpPr>
          <p:grpSpPr bwMode="auto">
            <a:xfrm>
              <a:off x="1519" y="754"/>
              <a:ext cx="227" cy="231"/>
              <a:chOff x="431" y="754"/>
              <a:chExt cx="227" cy="231"/>
            </a:xfrm>
          </p:grpSpPr>
          <p:sp>
            <p:nvSpPr>
              <p:cNvPr id="7238" name="Oval 97">
                <a:extLst>
                  <a:ext uri="{FF2B5EF4-FFF2-40B4-BE49-F238E27FC236}">
                    <a16:creationId xmlns:a16="http://schemas.microsoft.com/office/drawing/2014/main" id="{688C7E30-C3ED-EA0B-4166-8F1D43B9143C}"/>
                  </a:ext>
                </a:extLst>
              </p:cNvPr>
              <p:cNvSpPr>
                <a:spLocks noChangeArrowheads="1"/>
              </p:cNvSpPr>
              <p:nvPr/>
            </p:nvSpPr>
            <p:spPr bwMode="auto">
              <a:xfrm>
                <a:off x="431"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9" name="Text Box 98">
                <a:extLst>
                  <a:ext uri="{FF2B5EF4-FFF2-40B4-BE49-F238E27FC236}">
                    <a16:creationId xmlns:a16="http://schemas.microsoft.com/office/drawing/2014/main" id="{847990B6-D87C-7B5A-0E28-345055D9F2D8}"/>
                  </a:ext>
                </a:extLst>
              </p:cNvPr>
              <p:cNvSpPr txBox="1">
                <a:spLocks noChangeArrowheads="1"/>
              </p:cNvSpPr>
              <p:nvPr/>
            </p:nvSpPr>
            <p:spPr bwMode="auto">
              <a:xfrm>
                <a:off x="43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7192" name="Group 99">
              <a:extLst>
                <a:ext uri="{FF2B5EF4-FFF2-40B4-BE49-F238E27FC236}">
                  <a16:creationId xmlns:a16="http://schemas.microsoft.com/office/drawing/2014/main" id="{FB191B4E-3C51-581B-3B04-EB93D58C612E}"/>
                </a:ext>
              </a:extLst>
            </p:cNvPr>
            <p:cNvGrpSpPr>
              <a:grpSpLocks/>
            </p:cNvGrpSpPr>
            <p:nvPr/>
          </p:nvGrpSpPr>
          <p:grpSpPr bwMode="auto">
            <a:xfrm>
              <a:off x="657" y="2024"/>
              <a:ext cx="227" cy="231"/>
              <a:chOff x="930" y="482"/>
              <a:chExt cx="227" cy="231"/>
            </a:xfrm>
          </p:grpSpPr>
          <p:sp>
            <p:nvSpPr>
              <p:cNvPr id="7236" name="Oval 100">
                <a:extLst>
                  <a:ext uri="{FF2B5EF4-FFF2-40B4-BE49-F238E27FC236}">
                    <a16:creationId xmlns:a16="http://schemas.microsoft.com/office/drawing/2014/main" id="{5B171C22-837A-1027-1557-CD984B42C4CD}"/>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7" name="Text Box 101">
                <a:extLst>
                  <a:ext uri="{FF2B5EF4-FFF2-40B4-BE49-F238E27FC236}">
                    <a16:creationId xmlns:a16="http://schemas.microsoft.com/office/drawing/2014/main" id="{F380904F-C797-D36E-891B-39CC94650B45}"/>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7193" name="Group 102">
              <a:extLst>
                <a:ext uri="{FF2B5EF4-FFF2-40B4-BE49-F238E27FC236}">
                  <a16:creationId xmlns:a16="http://schemas.microsoft.com/office/drawing/2014/main" id="{6E0CCCD5-334C-A22B-E9C6-5B1FD73FF46A}"/>
                </a:ext>
              </a:extLst>
            </p:cNvPr>
            <p:cNvGrpSpPr>
              <a:grpSpLocks/>
            </p:cNvGrpSpPr>
            <p:nvPr/>
          </p:nvGrpSpPr>
          <p:grpSpPr bwMode="auto">
            <a:xfrm>
              <a:off x="295" y="2750"/>
              <a:ext cx="227" cy="231"/>
              <a:chOff x="68" y="1979"/>
              <a:chExt cx="227" cy="231"/>
            </a:xfrm>
          </p:grpSpPr>
          <p:sp>
            <p:nvSpPr>
              <p:cNvPr id="7234" name="Oval 103">
                <a:extLst>
                  <a:ext uri="{FF2B5EF4-FFF2-40B4-BE49-F238E27FC236}">
                    <a16:creationId xmlns:a16="http://schemas.microsoft.com/office/drawing/2014/main" id="{18314BFD-5903-124C-6250-0BF691654A87}"/>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5" name="Text Box 104">
                <a:extLst>
                  <a:ext uri="{FF2B5EF4-FFF2-40B4-BE49-F238E27FC236}">
                    <a16:creationId xmlns:a16="http://schemas.microsoft.com/office/drawing/2014/main" id="{F2C15C07-9445-469F-9AE6-1C5475A1CFCB}"/>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nvGrpSpPr>
            <p:cNvPr id="7194" name="Group 105">
              <a:extLst>
                <a:ext uri="{FF2B5EF4-FFF2-40B4-BE49-F238E27FC236}">
                  <a16:creationId xmlns:a16="http://schemas.microsoft.com/office/drawing/2014/main" id="{51D5C5CE-C83E-9520-04BD-C318D1A4C77C}"/>
                </a:ext>
              </a:extLst>
            </p:cNvPr>
            <p:cNvGrpSpPr>
              <a:grpSpLocks/>
            </p:cNvGrpSpPr>
            <p:nvPr/>
          </p:nvGrpSpPr>
          <p:grpSpPr bwMode="auto">
            <a:xfrm>
              <a:off x="1722" y="2750"/>
              <a:ext cx="272" cy="226"/>
              <a:chOff x="1722" y="2750"/>
              <a:chExt cx="272" cy="226"/>
            </a:xfrm>
          </p:grpSpPr>
          <p:sp>
            <p:nvSpPr>
              <p:cNvPr id="7232" name="Oval 106">
                <a:extLst>
                  <a:ext uri="{FF2B5EF4-FFF2-40B4-BE49-F238E27FC236}">
                    <a16:creationId xmlns:a16="http://schemas.microsoft.com/office/drawing/2014/main" id="{550ADFE4-A222-C527-F237-2B82E3051090}"/>
                  </a:ext>
                </a:extLst>
              </p:cNvPr>
              <p:cNvSpPr>
                <a:spLocks noChangeArrowheads="1"/>
              </p:cNvSpPr>
              <p:nvPr/>
            </p:nvSpPr>
            <p:spPr bwMode="auto">
              <a:xfrm>
                <a:off x="174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3" name="Text Box 107">
                <a:extLst>
                  <a:ext uri="{FF2B5EF4-FFF2-40B4-BE49-F238E27FC236}">
                    <a16:creationId xmlns:a16="http://schemas.microsoft.com/office/drawing/2014/main" id="{6519042F-C932-1474-3730-785C11F66A2D}"/>
                  </a:ext>
                </a:extLst>
              </p:cNvPr>
              <p:cNvSpPr txBox="1">
                <a:spLocks noChangeArrowheads="1"/>
              </p:cNvSpPr>
              <p:nvPr/>
            </p:nvSpPr>
            <p:spPr bwMode="auto">
              <a:xfrm>
                <a:off x="1722" y="2750"/>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grpSp>
        <p:grpSp>
          <p:nvGrpSpPr>
            <p:cNvPr id="7195" name="Group 108">
              <a:extLst>
                <a:ext uri="{FF2B5EF4-FFF2-40B4-BE49-F238E27FC236}">
                  <a16:creationId xmlns:a16="http://schemas.microsoft.com/office/drawing/2014/main" id="{24C7D519-1105-34BD-E5EF-08276B2326D0}"/>
                </a:ext>
              </a:extLst>
            </p:cNvPr>
            <p:cNvGrpSpPr>
              <a:grpSpLocks/>
            </p:cNvGrpSpPr>
            <p:nvPr/>
          </p:nvGrpSpPr>
          <p:grpSpPr bwMode="auto">
            <a:xfrm>
              <a:off x="295" y="1026"/>
              <a:ext cx="227" cy="231"/>
              <a:chOff x="158" y="709"/>
              <a:chExt cx="227" cy="231"/>
            </a:xfrm>
          </p:grpSpPr>
          <p:sp>
            <p:nvSpPr>
              <p:cNvPr id="7230" name="Oval 109">
                <a:extLst>
                  <a:ext uri="{FF2B5EF4-FFF2-40B4-BE49-F238E27FC236}">
                    <a16:creationId xmlns:a16="http://schemas.microsoft.com/office/drawing/2014/main" id="{18600CC9-79BC-3CD0-5FF8-5C5048D7EA84}"/>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1" name="Text Box 110">
                <a:extLst>
                  <a:ext uri="{FF2B5EF4-FFF2-40B4-BE49-F238E27FC236}">
                    <a16:creationId xmlns:a16="http://schemas.microsoft.com/office/drawing/2014/main" id="{BD147E98-D639-492D-3E02-67402E9CE18A}"/>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nvGrpSpPr>
            <p:cNvPr id="7196" name="Group 111">
              <a:extLst>
                <a:ext uri="{FF2B5EF4-FFF2-40B4-BE49-F238E27FC236}">
                  <a16:creationId xmlns:a16="http://schemas.microsoft.com/office/drawing/2014/main" id="{662E4FE3-CEFE-38D3-E45C-9E32D6BED890}"/>
                </a:ext>
              </a:extLst>
            </p:cNvPr>
            <p:cNvGrpSpPr>
              <a:grpSpLocks/>
            </p:cNvGrpSpPr>
            <p:nvPr/>
          </p:nvGrpSpPr>
          <p:grpSpPr bwMode="auto">
            <a:xfrm>
              <a:off x="431" y="799"/>
              <a:ext cx="227" cy="231"/>
              <a:chOff x="205" y="390"/>
              <a:chExt cx="227" cy="231"/>
            </a:xfrm>
          </p:grpSpPr>
          <p:sp>
            <p:nvSpPr>
              <p:cNvPr id="7228" name="Oval 112">
                <a:extLst>
                  <a:ext uri="{FF2B5EF4-FFF2-40B4-BE49-F238E27FC236}">
                    <a16:creationId xmlns:a16="http://schemas.microsoft.com/office/drawing/2014/main" id="{AD554FAD-A84D-36FB-02C2-F9199275CF4C}"/>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9" name="Text Box 113">
                <a:extLst>
                  <a:ext uri="{FF2B5EF4-FFF2-40B4-BE49-F238E27FC236}">
                    <a16:creationId xmlns:a16="http://schemas.microsoft.com/office/drawing/2014/main" id="{3F27DFED-D45E-93A5-B1CC-25E283AA5785}"/>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7197" name="Line 114">
              <a:extLst>
                <a:ext uri="{FF2B5EF4-FFF2-40B4-BE49-F238E27FC236}">
                  <a16:creationId xmlns:a16="http://schemas.microsoft.com/office/drawing/2014/main" id="{43625FC2-5DAD-04F5-6225-726A5369989C}"/>
                </a:ext>
              </a:extLst>
            </p:cNvPr>
            <p:cNvSpPr>
              <a:spLocks noChangeShapeType="1"/>
            </p:cNvSpPr>
            <p:nvPr/>
          </p:nvSpPr>
          <p:spPr bwMode="auto">
            <a:xfrm>
              <a:off x="657" y="936"/>
              <a:ext cx="318"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8" name="Line 115">
              <a:extLst>
                <a:ext uri="{FF2B5EF4-FFF2-40B4-BE49-F238E27FC236}">
                  <a16:creationId xmlns:a16="http://schemas.microsoft.com/office/drawing/2014/main" id="{F097F602-5A16-4B53-0277-7B152007F81C}"/>
                </a:ext>
              </a:extLst>
            </p:cNvPr>
            <p:cNvSpPr>
              <a:spLocks noChangeShapeType="1"/>
            </p:cNvSpPr>
            <p:nvPr/>
          </p:nvSpPr>
          <p:spPr bwMode="auto">
            <a:xfrm>
              <a:off x="521" y="1162"/>
              <a:ext cx="454"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Line 116">
              <a:extLst>
                <a:ext uri="{FF2B5EF4-FFF2-40B4-BE49-F238E27FC236}">
                  <a16:creationId xmlns:a16="http://schemas.microsoft.com/office/drawing/2014/main" id="{231F717F-84B7-4040-9F56-D911F14A2BED}"/>
                </a:ext>
              </a:extLst>
            </p:cNvPr>
            <p:cNvSpPr>
              <a:spLocks noChangeShapeType="1"/>
            </p:cNvSpPr>
            <p:nvPr/>
          </p:nvSpPr>
          <p:spPr bwMode="auto">
            <a:xfrm flipH="1">
              <a:off x="1156" y="890"/>
              <a:ext cx="36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0" name="Line 117">
              <a:extLst>
                <a:ext uri="{FF2B5EF4-FFF2-40B4-BE49-F238E27FC236}">
                  <a16:creationId xmlns:a16="http://schemas.microsoft.com/office/drawing/2014/main" id="{200876FD-3580-8282-0760-3F8FBA1CA380}"/>
                </a:ext>
              </a:extLst>
            </p:cNvPr>
            <p:cNvSpPr>
              <a:spLocks noChangeShapeType="1"/>
            </p:cNvSpPr>
            <p:nvPr/>
          </p:nvSpPr>
          <p:spPr bwMode="auto">
            <a:xfrm flipH="1">
              <a:off x="1202" y="1298"/>
              <a:ext cx="22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1" name="Line 118">
              <a:extLst>
                <a:ext uri="{FF2B5EF4-FFF2-40B4-BE49-F238E27FC236}">
                  <a16:creationId xmlns:a16="http://schemas.microsoft.com/office/drawing/2014/main" id="{789EE791-BDAA-838E-C65A-D8206936CF4E}"/>
                </a:ext>
              </a:extLst>
            </p:cNvPr>
            <p:cNvSpPr>
              <a:spLocks noChangeShapeType="1"/>
            </p:cNvSpPr>
            <p:nvPr/>
          </p:nvSpPr>
          <p:spPr bwMode="auto">
            <a:xfrm>
              <a:off x="522" y="2841"/>
              <a:ext cx="453" cy="1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2" name="Line 119">
              <a:extLst>
                <a:ext uri="{FF2B5EF4-FFF2-40B4-BE49-F238E27FC236}">
                  <a16:creationId xmlns:a16="http://schemas.microsoft.com/office/drawing/2014/main" id="{EC825B67-419A-EBE2-1F70-4E0515B350E5}"/>
                </a:ext>
              </a:extLst>
            </p:cNvPr>
            <p:cNvSpPr>
              <a:spLocks noChangeShapeType="1"/>
            </p:cNvSpPr>
            <p:nvPr/>
          </p:nvSpPr>
          <p:spPr bwMode="auto">
            <a:xfrm flipH="1" flipV="1">
              <a:off x="1519" y="2840"/>
              <a:ext cx="227" cy="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3" name="Line 120">
              <a:extLst>
                <a:ext uri="{FF2B5EF4-FFF2-40B4-BE49-F238E27FC236}">
                  <a16:creationId xmlns:a16="http://schemas.microsoft.com/office/drawing/2014/main" id="{B94CBDE1-E1B5-23B4-B6FE-51AD7CA2C199}"/>
                </a:ext>
              </a:extLst>
            </p:cNvPr>
            <p:cNvSpPr>
              <a:spLocks noChangeShapeType="1"/>
            </p:cNvSpPr>
            <p:nvPr/>
          </p:nvSpPr>
          <p:spPr bwMode="auto">
            <a:xfrm flipV="1">
              <a:off x="567" y="3248"/>
              <a:ext cx="227"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04" name="Group 121">
              <a:extLst>
                <a:ext uri="{FF2B5EF4-FFF2-40B4-BE49-F238E27FC236}">
                  <a16:creationId xmlns:a16="http://schemas.microsoft.com/office/drawing/2014/main" id="{08C16D1A-69B4-5135-3B8C-8F6B8F787626}"/>
                </a:ext>
              </a:extLst>
            </p:cNvPr>
            <p:cNvGrpSpPr>
              <a:grpSpLocks/>
            </p:cNvGrpSpPr>
            <p:nvPr/>
          </p:nvGrpSpPr>
          <p:grpSpPr bwMode="auto">
            <a:xfrm>
              <a:off x="317" y="3203"/>
              <a:ext cx="272" cy="226"/>
              <a:chOff x="317" y="3203"/>
              <a:chExt cx="272" cy="226"/>
            </a:xfrm>
          </p:grpSpPr>
          <p:sp>
            <p:nvSpPr>
              <p:cNvPr id="7226" name="Text Box 122">
                <a:extLst>
                  <a:ext uri="{FF2B5EF4-FFF2-40B4-BE49-F238E27FC236}">
                    <a16:creationId xmlns:a16="http://schemas.microsoft.com/office/drawing/2014/main" id="{402B6D27-3721-68BF-EB8B-11D7FF245209}"/>
                  </a:ext>
                </a:extLst>
              </p:cNvPr>
              <p:cNvSpPr txBox="1">
                <a:spLocks noChangeArrowheads="1"/>
              </p:cNvSpPr>
              <p:nvPr/>
            </p:nvSpPr>
            <p:spPr bwMode="auto">
              <a:xfrm>
                <a:off x="317" y="3203"/>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11</a:t>
                </a:r>
              </a:p>
            </p:txBody>
          </p:sp>
          <p:sp>
            <p:nvSpPr>
              <p:cNvPr id="7227" name="Oval 123">
                <a:extLst>
                  <a:ext uri="{FF2B5EF4-FFF2-40B4-BE49-F238E27FC236}">
                    <a16:creationId xmlns:a16="http://schemas.microsoft.com/office/drawing/2014/main" id="{D0CED942-2038-28B0-9D96-F77455F9805C}"/>
                  </a:ext>
                </a:extLst>
              </p:cNvPr>
              <p:cNvSpPr>
                <a:spLocks noChangeArrowheads="1"/>
              </p:cNvSpPr>
              <p:nvPr/>
            </p:nvSpPr>
            <p:spPr bwMode="auto">
              <a:xfrm>
                <a:off x="340" y="320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205" name="Group 124">
              <a:extLst>
                <a:ext uri="{FF2B5EF4-FFF2-40B4-BE49-F238E27FC236}">
                  <a16:creationId xmlns:a16="http://schemas.microsoft.com/office/drawing/2014/main" id="{FFA5D31E-9141-C4D0-B79A-0865C3B501C7}"/>
                </a:ext>
              </a:extLst>
            </p:cNvPr>
            <p:cNvGrpSpPr>
              <a:grpSpLocks/>
            </p:cNvGrpSpPr>
            <p:nvPr/>
          </p:nvGrpSpPr>
          <p:grpSpPr bwMode="auto">
            <a:xfrm>
              <a:off x="589" y="3476"/>
              <a:ext cx="273" cy="226"/>
              <a:chOff x="589" y="3476"/>
              <a:chExt cx="273" cy="226"/>
            </a:xfrm>
          </p:grpSpPr>
          <p:sp>
            <p:nvSpPr>
              <p:cNvPr id="7224" name="Text Box 125">
                <a:extLst>
                  <a:ext uri="{FF2B5EF4-FFF2-40B4-BE49-F238E27FC236}">
                    <a16:creationId xmlns:a16="http://schemas.microsoft.com/office/drawing/2014/main" id="{E31BC977-802F-759B-D40F-996EE011AD59}"/>
                  </a:ext>
                </a:extLst>
              </p:cNvPr>
              <p:cNvSpPr txBox="1">
                <a:spLocks noChangeArrowheads="1"/>
              </p:cNvSpPr>
              <p:nvPr/>
            </p:nvSpPr>
            <p:spPr bwMode="auto">
              <a:xfrm>
                <a:off x="589" y="3476"/>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12</a:t>
                </a:r>
              </a:p>
            </p:txBody>
          </p:sp>
          <p:sp>
            <p:nvSpPr>
              <p:cNvPr id="7225" name="Oval 126">
                <a:extLst>
                  <a:ext uri="{FF2B5EF4-FFF2-40B4-BE49-F238E27FC236}">
                    <a16:creationId xmlns:a16="http://schemas.microsoft.com/office/drawing/2014/main" id="{F7D2860D-8477-EE03-B540-CB0B71F83265}"/>
                  </a:ext>
                </a:extLst>
              </p:cNvPr>
              <p:cNvSpPr>
                <a:spLocks noChangeArrowheads="1"/>
              </p:cNvSpPr>
              <p:nvPr/>
            </p:nvSpPr>
            <p:spPr bwMode="auto">
              <a:xfrm>
                <a:off x="612" y="347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7206" name="Line 127">
              <a:extLst>
                <a:ext uri="{FF2B5EF4-FFF2-40B4-BE49-F238E27FC236}">
                  <a16:creationId xmlns:a16="http://schemas.microsoft.com/office/drawing/2014/main" id="{C9091989-8742-F90E-C382-A7C34598E8BB}"/>
                </a:ext>
              </a:extLst>
            </p:cNvPr>
            <p:cNvSpPr>
              <a:spLocks noChangeShapeType="1"/>
            </p:cNvSpPr>
            <p:nvPr/>
          </p:nvSpPr>
          <p:spPr bwMode="auto">
            <a:xfrm flipH="1">
              <a:off x="1020" y="890"/>
              <a:ext cx="499"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7" name="Line 128">
              <a:extLst>
                <a:ext uri="{FF2B5EF4-FFF2-40B4-BE49-F238E27FC236}">
                  <a16:creationId xmlns:a16="http://schemas.microsoft.com/office/drawing/2014/main" id="{9B501EE1-17A6-1396-97DA-28E2E0B50141}"/>
                </a:ext>
              </a:extLst>
            </p:cNvPr>
            <p:cNvSpPr>
              <a:spLocks noChangeShapeType="1"/>
            </p:cNvSpPr>
            <p:nvPr/>
          </p:nvSpPr>
          <p:spPr bwMode="auto">
            <a:xfrm>
              <a:off x="793" y="2251"/>
              <a:ext cx="137"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8" name="Line 129">
              <a:extLst>
                <a:ext uri="{FF2B5EF4-FFF2-40B4-BE49-F238E27FC236}">
                  <a16:creationId xmlns:a16="http://schemas.microsoft.com/office/drawing/2014/main" id="{8C1639BA-4B95-BC85-3716-53011EE53409}"/>
                </a:ext>
              </a:extLst>
            </p:cNvPr>
            <p:cNvSpPr>
              <a:spLocks noChangeShapeType="1"/>
            </p:cNvSpPr>
            <p:nvPr/>
          </p:nvSpPr>
          <p:spPr bwMode="auto">
            <a:xfrm flipH="1">
              <a:off x="1474" y="2296"/>
              <a:ext cx="91"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9" name="Line 130">
              <a:extLst>
                <a:ext uri="{FF2B5EF4-FFF2-40B4-BE49-F238E27FC236}">
                  <a16:creationId xmlns:a16="http://schemas.microsoft.com/office/drawing/2014/main" id="{1B1BD8D2-F774-3D3D-7960-D8EACC1AB595}"/>
                </a:ext>
              </a:extLst>
            </p:cNvPr>
            <p:cNvSpPr>
              <a:spLocks noChangeShapeType="1"/>
            </p:cNvSpPr>
            <p:nvPr/>
          </p:nvSpPr>
          <p:spPr bwMode="auto">
            <a:xfrm flipH="1">
              <a:off x="1383" y="2614"/>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0" name="Line 131">
              <a:extLst>
                <a:ext uri="{FF2B5EF4-FFF2-40B4-BE49-F238E27FC236}">
                  <a16:creationId xmlns:a16="http://schemas.microsoft.com/office/drawing/2014/main" id="{52FA7FEC-57F2-29D1-39FA-0F7533B40D38}"/>
                </a:ext>
              </a:extLst>
            </p:cNvPr>
            <p:cNvSpPr>
              <a:spLocks noChangeShapeType="1"/>
            </p:cNvSpPr>
            <p:nvPr/>
          </p:nvSpPr>
          <p:spPr bwMode="auto">
            <a:xfrm flipV="1">
              <a:off x="748" y="3339"/>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11" name="Group 132">
              <a:extLst>
                <a:ext uri="{FF2B5EF4-FFF2-40B4-BE49-F238E27FC236}">
                  <a16:creationId xmlns:a16="http://schemas.microsoft.com/office/drawing/2014/main" id="{643A7CF4-0896-3A63-64E5-94004013E47C}"/>
                </a:ext>
              </a:extLst>
            </p:cNvPr>
            <p:cNvGrpSpPr>
              <a:grpSpLocks/>
            </p:cNvGrpSpPr>
            <p:nvPr/>
          </p:nvGrpSpPr>
          <p:grpSpPr bwMode="auto">
            <a:xfrm>
              <a:off x="1247" y="3612"/>
              <a:ext cx="273" cy="226"/>
              <a:chOff x="4105" y="2750"/>
              <a:chExt cx="273" cy="226"/>
            </a:xfrm>
          </p:grpSpPr>
          <p:sp>
            <p:nvSpPr>
              <p:cNvPr id="7222" name="Text Box 133">
                <a:extLst>
                  <a:ext uri="{FF2B5EF4-FFF2-40B4-BE49-F238E27FC236}">
                    <a16:creationId xmlns:a16="http://schemas.microsoft.com/office/drawing/2014/main" id="{64ECAC77-3DFC-6431-694B-C880BD339927}"/>
                  </a:ext>
                </a:extLst>
              </p:cNvPr>
              <p:cNvSpPr txBox="1">
                <a:spLocks noChangeArrowheads="1"/>
              </p:cNvSpPr>
              <p:nvPr/>
            </p:nvSpPr>
            <p:spPr bwMode="auto">
              <a:xfrm>
                <a:off x="4105" y="2750"/>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14</a:t>
                </a:r>
              </a:p>
            </p:txBody>
          </p:sp>
          <p:sp>
            <p:nvSpPr>
              <p:cNvPr id="7223" name="Oval 134">
                <a:extLst>
                  <a:ext uri="{FF2B5EF4-FFF2-40B4-BE49-F238E27FC236}">
                    <a16:creationId xmlns:a16="http://schemas.microsoft.com/office/drawing/2014/main" id="{6C3D5E08-BC81-253E-A65A-7094ABFC8F6E}"/>
                  </a:ext>
                </a:extLst>
              </p:cNvPr>
              <p:cNvSpPr>
                <a:spLocks noChangeArrowheads="1"/>
              </p:cNvSpPr>
              <p:nvPr/>
            </p:nvSpPr>
            <p:spPr bwMode="auto">
              <a:xfrm>
                <a:off x="412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7212" name="Group 135">
              <a:extLst>
                <a:ext uri="{FF2B5EF4-FFF2-40B4-BE49-F238E27FC236}">
                  <a16:creationId xmlns:a16="http://schemas.microsoft.com/office/drawing/2014/main" id="{FCE7539B-BC7D-6FF5-5A9F-B2B7C3785A78}"/>
                </a:ext>
              </a:extLst>
            </p:cNvPr>
            <p:cNvGrpSpPr>
              <a:grpSpLocks/>
            </p:cNvGrpSpPr>
            <p:nvPr/>
          </p:nvGrpSpPr>
          <p:grpSpPr bwMode="auto">
            <a:xfrm>
              <a:off x="1429" y="3385"/>
              <a:ext cx="273" cy="226"/>
              <a:chOff x="4241" y="2886"/>
              <a:chExt cx="273" cy="226"/>
            </a:xfrm>
          </p:grpSpPr>
          <p:sp>
            <p:nvSpPr>
              <p:cNvPr id="7220" name="Text Box 136">
                <a:extLst>
                  <a:ext uri="{FF2B5EF4-FFF2-40B4-BE49-F238E27FC236}">
                    <a16:creationId xmlns:a16="http://schemas.microsoft.com/office/drawing/2014/main" id="{B23DE2A4-196B-1E08-9CA8-71B8EDE23FAF}"/>
                  </a:ext>
                </a:extLst>
              </p:cNvPr>
              <p:cNvSpPr txBox="1">
                <a:spLocks noChangeArrowheads="1"/>
              </p:cNvSpPr>
              <p:nvPr/>
            </p:nvSpPr>
            <p:spPr bwMode="auto">
              <a:xfrm>
                <a:off x="4241" y="2886"/>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13</a:t>
                </a:r>
              </a:p>
            </p:txBody>
          </p:sp>
          <p:sp>
            <p:nvSpPr>
              <p:cNvPr id="7221" name="Oval 137">
                <a:extLst>
                  <a:ext uri="{FF2B5EF4-FFF2-40B4-BE49-F238E27FC236}">
                    <a16:creationId xmlns:a16="http://schemas.microsoft.com/office/drawing/2014/main" id="{B49602AB-69BF-FCF6-CA11-E6102E92A0F1}"/>
                  </a:ext>
                </a:extLst>
              </p:cNvPr>
              <p:cNvSpPr>
                <a:spLocks noChangeArrowheads="1"/>
              </p:cNvSpPr>
              <p:nvPr/>
            </p:nvSpPr>
            <p:spPr bwMode="auto">
              <a:xfrm>
                <a:off x="4262" y="288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7213" name="Line 138">
              <a:extLst>
                <a:ext uri="{FF2B5EF4-FFF2-40B4-BE49-F238E27FC236}">
                  <a16:creationId xmlns:a16="http://schemas.microsoft.com/office/drawing/2014/main" id="{FA5A827B-154D-D2A1-3862-CC1B9F74236E}"/>
                </a:ext>
              </a:extLst>
            </p:cNvPr>
            <p:cNvSpPr>
              <a:spLocks noChangeShapeType="1"/>
            </p:cNvSpPr>
            <p:nvPr/>
          </p:nvSpPr>
          <p:spPr bwMode="auto">
            <a:xfrm>
              <a:off x="1156" y="3521"/>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4" name="Line 139">
              <a:extLst>
                <a:ext uri="{FF2B5EF4-FFF2-40B4-BE49-F238E27FC236}">
                  <a16:creationId xmlns:a16="http://schemas.microsoft.com/office/drawing/2014/main" id="{86758F8F-9F64-79B0-256F-6A80CEEEF8A8}"/>
                </a:ext>
              </a:extLst>
            </p:cNvPr>
            <p:cNvSpPr>
              <a:spLocks noChangeShapeType="1"/>
            </p:cNvSpPr>
            <p:nvPr/>
          </p:nvSpPr>
          <p:spPr bwMode="auto">
            <a:xfrm>
              <a:off x="1202" y="3430"/>
              <a:ext cx="2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15" name="Line 140">
              <a:extLst>
                <a:ext uri="{FF2B5EF4-FFF2-40B4-BE49-F238E27FC236}">
                  <a16:creationId xmlns:a16="http://schemas.microsoft.com/office/drawing/2014/main" id="{0BC73591-342D-9FD2-C925-3E50EA701F1F}"/>
                </a:ext>
              </a:extLst>
            </p:cNvPr>
            <p:cNvSpPr>
              <a:spLocks noChangeShapeType="1"/>
            </p:cNvSpPr>
            <p:nvPr/>
          </p:nvSpPr>
          <p:spPr bwMode="auto">
            <a:xfrm flipH="1">
              <a:off x="930" y="890"/>
              <a:ext cx="589"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16" name="Group 141">
              <a:extLst>
                <a:ext uri="{FF2B5EF4-FFF2-40B4-BE49-F238E27FC236}">
                  <a16:creationId xmlns:a16="http://schemas.microsoft.com/office/drawing/2014/main" id="{5F19D134-65C3-4B89-212B-92815391E985}"/>
                </a:ext>
              </a:extLst>
            </p:cNvPr>
            <p:cNvGrpSpPr>
              <a:grpSpLocks/>
            </p:cNvGrpSpPr>
            <p:nvPr/>
          </p:nvGrpSpPr>
          <p:grpSpPr bwMode="auto">
            <a:xfrm>
              <a:off x="340" y="2432"/>
              <a:ext cx="227" cy="231"/>
              <a:chOff x="68" y="1979"/>
              <a:chExt cx="227" cy="231"/>
            </a:xfrm>
          </p:grpSpPr>
          <p:sp>
            <p:nvSpPr>
              <p:cNvPr id="7218" name="Oval 142">
                <a:extLst>
                  <a:ext uri="{FF2B5EF4-FFF2-40B4-BE49-F238E27FC236}">
                    <a16:creationId xmlns:a16="http://schemas.microsoft.com/office/drawing/2014/main" id="{60714FDA-CBDF-A105-30EA-3A377D4A220E}"/>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9" name="Text Box 143">
                <a:extLst>
                  <a:ext uri="{FF2B5EF4-FFF2-40B4-BE49-F238E27FC236}">
                    <a16:creationId xmlns:a16="http://schemas.microsoft.com/office/drawing/2014/main" id="{57694B4F-E8AA-851E-5ACC-3D3B232C7BEC}"/>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7217" name="Line 144">
              <a:extLst>
                <a:ext uri="{FF2B5EF4-FFF2-40B4-BE49-F238E27FC236}">
                  <a16:creationId xmlns:a16="http://schemas.microsoft.com/office/drawing/2014/main" id="{E09E1A2F-F6F1-6F9F-A209-90F53EE8CD17}"/>
                </a:ext>
              </a:extLst>
            </p:cNvPr>
            <p:cNvSpPr>
              <a:spLocks noChangeShapeType="1"/>
            </p:cNvSpPr>
            <p:nvPr/>
          </p:nvSpPr>
          <p:spPr bwMode="auto">
            <a:xfrm>
              <a:off x="567" y="2568"/>
              <a:ext cx="45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CEFDE55-1511-362E-FED1-F2B54FD53D5C}"/>
              </a:ext>
            </a:extLst>
          </p:cNvPr>
          <p:cNvSpPr>
            <a:spLocks noGrp="1" noChangeArrowheads="1"/>
          </p:cNvSpPr>
          <p:nvPr>
            <p:ph type="title"/>
          </p:nvPr>
        </p:nvSpPr>
        <p:spPr/>
        <p:txBody>
          <a:bodyPr/>
          <a:lstStyle/>
          <a:p>
            <a:r>
              <a:rPr lang="de-DE" altLang="de-DE"/>
              <a:t>Die Verdauungsorgane des Menschen</a:t>
            </a:r>
          </a:p>
        </p:txBody>
      </p:sp>
      <p:grpSp>
        <p:nvGrpSpPr>
          <p:cNvPr id="8195" name="Group 246">
            <a:extLst>
              <a:ext uri="{FF2B5EF4-FFF2-40B4-BE49-F238E27FC236}">
                <a16:creationId xmlns:a16="http://schemas.microsoft.com/office/drawing/2014/main" id="{980B8414-3EBD-57A0-71F5-36B2383696E2}"/>
              </a:ext>
            </a:extLst>
          </p:cNvPr>
          <p:cNvGrpSpPr>
            <a:grpSpLocks/>
          </p:cNvGrpSpPr>
          <p:nvPr/>
        </p:nvGrpSpPr>
        <p:grpSpPr bwMode="auto">
          <a:xfrm>
            <a:off x="1331913" y="620713"/>
            <a:ext cx="6913562" cy="5689600"/>
            <a:chOff x="839" y="391"/>
            <a:chExt cx="4355" cy="3584"/>
          </a:xfrm>
        </p:grpSpPr>
        <p:pic>
          <p:nvPicPr>
            <p:cNvPr id="8196" name="Picture 86" descr="verdauung_neu">
              <a:extLst>
                <a:ext uri="{FF2B5EF4-FFF2-40B4-BE49-F238E27FC236}">
                  <a16:creationId xmlns:a16="http://schemas.microsoft.com/office/drawing/2014/main" id="{D99BA374-663A-22D5-FE6F-1B77AA16F5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1" y="391"/>
              <a:ext cx="2087" cy="3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Line 114">
              <a:extLst>
                <a:ext uri="{FF2B5EF4-FFF2-40B4-BE49-F238E27FC236}">
                  <a16:creationId xmlns:a16="http://schemas.microsoft.com/office/drawing/2014/main" id="{8339AA51-A8B6-C25D-CBCC-97ECDC2C7514}"/>
                </a:ext>
              </a:extLst>
            </p:cNvPr>
            <p:cNvSpPr>
              <a:spLocks noChangeShapeType="1"/>
            </p:cNvSpPr>
            <p:nvPr/>
          </p:nvSpPr>
          <p:spPr bwMode="auto">
            <a:xfrm>
              <a:off x="2245" y="799"/>
              <a:ext cx="408"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8" name="Line 115">
              <a:extLst>
                <a:ext uri="{FF2B5EF4-FFF2-40B4-BE49-F238E27FC236}">
                  <a16:creationId xmlns:a16="http://schemas.microsoft.com/office/drawing/2014/main" id="{F5D35588-D51A-D09C-54D0-4A3F3B4B6A15}"/>
                </a:ext>
              </a:extLst>
            </p:cNvPr>
            <p:cNvSpPr>
              <a:spLocks noChangeShapeType="1"/>
            </p:cNvSpPr>
            <p:nvPr/>
          </p:nvSpPr>
          <p:spPr bwMode="auto">
            <a:xfrm flipV="1">
              <a:off x="2109" y="1074"/>
              <a:ext cx="484" cy="4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9" name="Line 116">
              <a:extLst>
                <a:ext uri="{FF2B5EF4-FFF2-40B4-BE49-F238E27FC236}">
                  <a16:creationId xmlns:a16="http://schemas.microsoft.com/office/drawing/2014/main" id="{FCDD4560-A82F-8B13-797B-856D32261A69}"/>
                </a:ext>
              </a:extLst>
            </p:cNvPr>
            <p:cNvSpPr>
              <a:spLocks noChangeShapeType="1"/>
            </p:cNvSpPr>
            <p:nvPr/>
          </p:nvSpPr>
          <p:spPr bwMode="auto">
            <a:xfrm flipH="1">
              <a:off x="2835" y="799"/>
              <a:ext cx="447"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0" name="Line 117">
              <a:extLst>
                <a:ext uri="{FF2B5EF4-FFF2-40B4-BE49-F238E27FC236}">
                  <a16:creationId xmlns:a16="http://schemas.microsoft.com/office/drawing/2014/main" id="{791E71D7-E10D-02F2-9951-4908525DC08D}"/>
                </a:ext>
              </a:extLst>
            </p:cNvPr>
            <p:cNvSpPr>
              <a:spLocks noChangeShapeType="1"/>
            </p:cNvSpPr>
            <p:nvPr/>
          </p:nvSpPr>
          <p:spPr bwMode="auto">
            <a:xfrm flipH="1">
              <a:off x="2925" y="1207"/>
              <a:ext cx="264" cy="19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1" name="Line 118">
              <a:extLst>
                <a:ext uri="{FF2B5EF4-FFF2-40B4-BE49-F238E27FC236}">
                  <a16:creationId xmlns:a16="http://schemas.microsoft.com/office/drawing/2014/main" id="{FB85BBB0-2FC0-5AE5-1DDA-236F189C26A6}"/>
                </a:ext>
              </a:extLst>
            </p:cNvPr>
            <p:cNvSpPr>
              <a:spLocks noChangeShapeType="1"/>
            </p:cNvSpPr>
            <p:nvPr/>
          </p:nvSpPr>
          <p:spPr bwMode="auto">
            <a:xfrm>
              <a:off x="1746" y="2931"/>
              <a:ext cx="907"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2" name="Line 119">
              <a:extLst>
                <a:ext uri="{FF2B5EF4-FFF2-40B4-BE49-F238E27FC236}">
                  <a16:creationId xmlns:a16="http://schemas.microsoft.com/office/drawing/2014/main" id="{DECF29D0-8CEF-072B-2A6E-F5FB29E3A904}"/>
                </a:ext>
              </a:extLst>
            </p:cNvPr>
            <p:cNvSpPr>
              <a:spLocks noChangeShapeType="1"/>
            </p:cNvSpPr>
            <p:nvPr/>
          </p:nvSpPr>
          <p:spPr bwMode="auto">
            <a:xfrm flipH="1" flipV="1">
              <a:off x="3272" y="2907"/>
              <a:ext cx="651" cy="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3" name="Line 120">
              <a:extLst>
                <a:ext uri="{FF2B5EF4-FFF2-40B4-BE49-F238E27FC236}">
                  <a16:creationId xmlns:a16="http://schemas.microsoft.com/office/drawing/2014/main" id="{5BD16DE3-A416-0F8C-43F0-9B894396E33B}"/>
                </a:ext>
              </a:extLst>
            </p:cNvPr>
            <p:cNvSpPr>
              <a:spLocks noChangeShapeType="1"/>
            </p:cNvSpPr>
            <p:nvPr/>
          </p:nvSpPr>
          <p:spPr bwMode="auto">
            <a:xfrm flipV="1">
              <a:off x="1791" y="3385"/>
              <a:ext cx="771"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4" name="Line 127">
              <a:extLst>
                <a:ext uri="{FF2B5EF4-FFF2-40B4-BE49-F238E27FC236}">
                  <a16:creationId xmlns:a16="http://schemas.microsoft.com/office/drawing/2014/main" id="{FE14FBD4-B8D2-AA47-5736-E8B5DF19DB76}"/>
                </a:ext>
              </a:extLst>
            </p:cNvPr>
            <p:cNvSpPr>
              <a:spLocks noChangeShapeType="1"/>
            </p:cNvSpPr>
            <p:nvPr/>
          </p:nvSpPr>
          <p:spPr bwMode="auto">
            <a:xfrm flipH="1">
              <a:off x="2699" y="799"/>
              <a:ext cx="582"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5" name="Line 128">
              <a:extLst>
                <a:ext uri="{FF2B5EF4-FFF2-40B4-BE49-F238E27FC236}">
                  <a16:creationId xmlns:a16="http://schemas.microsoft.com/office/drawing/2014/main" id="{B2F0DCD0-00A6-CA51-F5F7-3972F735E8E9}"/>
                </a:ext>
              </a:extLst>
            </p:cNvPr>
            <p:cNvSpPr>
              <a:spLocks noChangeShapeType="1"/>
            </p:cNvSpPr>
            <p:nvPr/>
          </p:nvSpPr>
          <p:spPr bwMode="auto">
            <a:xfrm>
              <a:off x="1791" y="2251"/>
              <a:ext cx="795" cy="2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6" name="Line 129">
              <a:extLst>
                <a:ext uri="{FF2B5EF4-FFF2-40B4-BE49-F238E27FC236}">
                  <a16:creationId xmlns:a16="http://schemas.microsoft.com/office/drawing/2014/main" id="{7868816D-961A-41D3-E381-9264BE2A4740}"/>
                </a:ext>
              </a:extLst>
            </p:cNvPr>
            <p:cNvSpPr>
              <a:spLocks noChangeShapeType="1"/>
            </p:cNvSpPr>
            <p:nvPr/>
          </p:nvSpPr>
          <p:spPr bwMode="auto">
            <a:xfrm flipH="1">
              <a:off x="3219" y="2024"/>
              <a:ext cx="750" cy="5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7" name="Line 130">
              <a:extLst>
                <a:ext uri="{FF2B5EF4-FFF2-40B4-BE49-F238E27FC236}">
                  <a16:creationId xmlns:a16="http://schemas.microsoft.com/office/drawing/2014/main" id="{AF300B5A-2408-D3A8-8DE2-F5CD08DDA29A}"/>
                </a:ext>
              </a:extLst>
            </p:cNvPr>
            <p:cNvSpPr>
              <a:spLocks noChangeShapeType="1"/>
            </p:cNvSpPr>
            <p:nvPr/>
          </p:nvSpPr>
          <p:spPr bwMode="auto">
            <a:xfrm flipH="1">
              <a:off x="3107" y="2568"/>
              <a:ext cx="810" cy="15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8" name="Line 131">
              <a:extLst>
                <a:ext uri="{FF2B5EF4-FFF2-40B4-BE49-F238E27FC236}">
                  <a16:creationId xmlns:a16="http://schemas.microsoft.com/office/drawing/2014/main" id="{218B480B-031B-5CCF-97BD-CAADAC9EDDD9}"/>
                </a:ext>
              </a:extLst>
            </p:cNvPr>
            <p:cNvSpPr>
              <a:spLocks noChangeShapeType="1"/>
            </p:cNvSpPr>
            <p:nvPr/>
          </p:nvSpPr>
          <p:spPr bwMode="auto">
            <a:xfrm flipV="1">
              <a:off x="1701" y="3294"/>
              <a:ext cx="725" cy="10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9" name="Line 138">
              <a:extLst>
                <a:ext uri="{FF2B5EF4-FFF2-40B4-BE49-F238E27FC236}">
                  <a16:creationId xmlns:a16="http://schemas.microsoft.com/office/drawing/2014/main" id="{852410D9-EFF4-6273-920D-06B40DF69720}"/>
                </a:ext>
              </a:extLst>
            </p:cNvPr>
            <p:cNvSpPr>
              <a:spLocks noChangeShapeType="1"/>
            </p:cNvSpPr>
            <p:nvPr/>
          </p:nvSpPr>
          <p:spPr bwMode="auto">
            <a:xfrm flipH="1">
              <a:off x="2744" y="3566"/>
              <a:ext cx="9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0" name="Line 139">
              <a:extLst>
                <a:ext uri="{FF2B5EF4-FFF2-40B4-BE49-F238E27FC236}">
                  <a16:creationId xmlns:a16="http://schemas.microsoft.com/office/drawing/2014/main" id="{D6FE9F51-9542-0AAE-73F5-76AF013F35D5}"/>
                </a:ext>
              </a:extLst>
            </p:cNvPr>
            <p:cNvSpPr>
              <a:spLocks noChangeShapeType="1"/>
            </p:cNvSpPr>
            <p:nvPr/>
          </p:nvSpPr>
          <p:spPr bwMode="auto">
            <a:xfrm>
              <a:off x="2925" y="3475"/>
              <a:ext cx="953"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1" name="Line 140">
              <a:extLst>
                <a:ext uri="{FF2B5EF4-FFF2-40B4-BE49-F238E27FC236}">
                  <a16:creationId xmlns:a16="http://schemas.microsoft.com/office/drawing/2014/main" id="{9FB2065A-436E-B348-D0CA-4678AA08A25E}"/>
                </a:ext>
              </a:extLst>
            </p:cNvPr>
            <p:cNvSpPr>
              <a:spLocks noChangeShapeType="1"/>
            </p:cNvSpPr>
            <p:nvPr/>
          </p:nvSpPr>
          <p:spPr bwMode="auto">
            <a:xfrm flipH="1">
              <a:off x="2562" y="799"/>
              <a:ext cx="719" cy="3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2" name="Line 144">
              <a:extLst>
                <a:ext uri="{FF2B5EF4-FFF2-40B4-BE49-F238E27FC236}">
                  <a16:creationId xmlns:a16="http://schemas.microsoft.com/office/drawing/2014/main" id="{22C8C027-7F26-87C1-2721-407E8EA2837D}"/>
                </a:ext>
              </a:extLst>
            </p:cNvPr>
            <p:cNvSpPr>
              <a:spLocks noChangeShapeType="1"/>
            </p:cNvSpPr>
            <p:nvPr/>
          </p:nvSpPr>
          <p:spPr bwMode="auto">
            <a:xfrm>
              <a:off x="1746" y="2523"/>
              <a:ext cx="944" cy="19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13" name="Group 203">
              <a:extLst>
                <a:ext uri="{FF2B5EF4-FFF2-40B4-BE49-F238E27FC236}">
                  <a16:creationId xmlns:a16="http://schemas.microsoft.com/office/drawing/2014/main" id="{FCE1A257-C58A-9924-AB20-81B428B5BF1C}"/>
                </a:ext>
              </a:extLst>
            </p:cNvPr>
            <p:cNvGrpSpPr>
              <a:grpSpLocks/>
            </p:cNvGrpSpPr>
            <p:nvPr/>
          </p:nvGrpSpPr>
          <p:grpSpPr bwMode="auto">
            <a:xfrm>
              <a:off x="1292" y="663"/>
              <a:ext cx="999" cy="227"/>
              <a:chOff x="2607" y="572"/>
              <a:chExt cx="999" cy="227"/>
            </a:xfrm>
          </p:grpSpPr>
          <p:sp>
            <p:nvSpPr>
              <p:cNvPr id="8253" name="Rectangle 204">
                <a:extLst>
                  <a:ext uri="{FF2B5EF4-FFF2-40B4-BE49-F238E27FC236}">
                    <a16:creationId xmlns:a16="http://schemas.microsoft.com/office/drawing/2014/main" id="{BCA89C11-1A4D-15EE-EEC8-4BB5BDF8CFE9}"/>
                  </a:ext>
                </a:extLst>
              </p:cNvPr>
              <p:cNvSpPr>
                <a:spLocks noChangeArrowheads="1"/>
              </p:cNvSpPr>
              <p:nvPr/>
            </p:nvSpPr>
            <p:spPr bwMode="auto">
              <a:xfrm>
                <a:off x="2607" y="572"/>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54" name="Text Box 205">
                <a:extLst>
                  <a:ext uri="{FF2B5EF4-FFF2-40B4-BE49-F238E27FC236}">
                    <a16:creationId xmlns:a16="http://schemas.microsoft.com/office/drawing/2014/main" id="{72A3ADA0-E952-5F21-F513-D88712D4392A}"/>
                  </a:ext>
                </a:extLst>
              </p:cNvPr>
              <p:cNvSpPr txBox="1">
                <a:spLocks noChangeArrowheads="1"/>
              </p:cNvSpPr>
              <p:nvPr/>
            </p:nvSpPr>
            <p:spPr bwMode="auto">
              <a:xfrm>
                <a:off x="2699" y="572"/>
                <a:ext cx="90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Mundhöhle</a:t>
                </a:r>
              </a:p>
            </p:txBody>
          </p:sp>
        </p:grpSp>
        <p:grpSp>
          <p:nvGrpSpPr>
            <p:cNvPr id="8214" name="Group 206">
              <a:extLst>
                <a:ext uri="{FF2B5EF4-FFF2-40B4-BE49-F238E27FC236}">
                  <a16:creationId xmlns:a16="http://schemas.microsoft.com/office/drawing/2014/main" id="{96C3D011-BD2F-A8B4-3DB5-D1233315D59E}"/>
                </a:ext>
              </a:extLst>
            </p:cNvPr>
            <p:cNvGrpSpPr>
              <a:grpSpLocks/>
            </p:cNvGrpSpPr>
            <p:nvPr/>
          </p:nvGrpSpPr>
          <p:grpSpPr bwMode="auto">
            <a:xfrm>
              <a:off x="1474" y="1026"/>
              <a:ext cx="635" cy="227"/>
              <a:chOff x="2608" y="935"/>
              <a:chExt cx="635" cy="227"/>
            </a:xfrm>
          </p:grpSpPr>
          <p:sp>
            <p:nvSpPr>
              <p:cNvPr id="8251" name="Rectangle 207">
                <a:extLst>
                  <a:ext uri="{FF2B5EF4-FFF2-40B4-BE49-F238E27FC236}">
                    <a16:creationId xmlns:a16="http://schemas.microsoft.com/office/drawing/2014/main" id="{6EC70971-BA6E-C48F-9D27-C874B9867124}"/>
                  </a:ext>
                </a:extLst>
              </p:cNvPr>
              <p:cNvSpPr>
                <a:spLocks noChangeArrowheads="1"/>
              </p:cNvSpPr>
              <p:nvPr/>
            </p:nvSpPr>
            <p:spPr bwMode="auto">
              <a:xfrm>
                <a:off x="2608" y="935"/>
                <a:ext cx="635"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52" name="Text Box 208">
                <a:extLst>
                  <a:ext uri="{FF2B5EF4-FFF2-40B4-BE49-F238E27FC236}">
                    <a16:creationId xmlns:a16="http://schemas.microsoft.com/office/drawing/2014/main" id="{D1835143-DD09-EEEE-F10A-C99B0FD682E2}"/>
                  </a:ext>
                </a:extLst>
              </p:cNvPr>
              <p:cNvSpPr txBox="1">
                <a:spLocks noChangeArrowheads="1"/>
              </p:cNvSpPr>
              <p:nvPr/>
            </p:nvSpPr>
            <p:spPr bwMode="auto">
              <a:xfrm>
                <a:off x="2699" y="935"/>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Zunge</a:t>
                </a:r>
              </a:p>
            </p:txBody>
          </p:sp>
        </p:grpSp>
        <p:grpSp>
          <p:nvGrpSpPr>
            <p:cNvPr id="8215" name="Group 209">
              <a:extLst>
                <a:ext uri="{FF2B5EF4-FFF2-40B4-BE49-F238E27FC236}">
                  <a16:creationId xmlns:a16="http://schemas.microsoft.com/office/drawing/2014/main" id="{4F6ECB65-0655-AF4F-74E0-8BA6E6D58EBE}"/>
                </a:ext>
              </a:extLst>
            </p:cNvPr>
            <p:cNvGrpSpPr>
              <a:grpSpLocks/>
            </p:cNvGrpSpPr>
            <p:nvPr/>
          </p:nvGrpSpPr>
          <p:grpSpPr bwMode="auto">
            <a:xfrm>
              <a:off x="3288" y="663"/>
              <a:ext cx="1044" cy="227"/>
              <a:chOff x="2607" y="1298"/>
              <a:chExt cx="1044" cy="227"/>
            </a:xfrm>
          </p:grpSpPr>
          <p:sp>
            <p:nvSpPr>
              <p:cNvPr id="8249" name="Rectangle 210">
                <a:extLst>
                  <a:ext uri="{FF2B5EF4-FFF2-40B4-BE49-F238E27FC236}">
                    <a16:creationId xmlns:a16="http://schemas.microsoft.com/office/drawing/2014/main" id="{2A4FEB3A-3B68-3C83-16FC-F69E1D995E94}"/>
                  </a:ext>
                </a:extLst>
              </p:cNvPr>
              <p:cNvSpPr>
                <a:spLocks noChangeArrowheads="1"/>
              </p:cNvSpPr>
              <p:nvPr/>
            </p:nvSpPr>
            <p:spPr bwMode="auto">
              <a:xfrm>
                <a:off x="2607" y="1298"/>
                <a:ext cx="1044"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50" name="Text Box 211">
                <a:extLst>
                  <a:ext uri="{FF2B5EF4-FFF2-40B4-BE49-F238E27FC236}">
                    <a16:creationId xmlns:a16="http://schemas.microsoft.com/office/drawing/2014/main" id="{34A8930A-748A-806C-124F-18DB7C29ED3E}"/>
                  </a:ext>
                </a:extLst>
              </p:cNvPr>
              <p:cNvSpPr txBox="1">
                <a:spLocks noChangeArrowheads="1"/>
              </p:cNvSpPr>
              <p:nvPr/>
            </p:nvSpPr>
            <p:spPr bwMode="auto">
              <a:xfrm>
                <a:off x="2608" y="1298"/>
                <a:ext cx="99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Speicheldrüsen</a:t>
                </a:r>
              </a:p>
            </p:txBody>
          </p:sp>
        </p:grpSp>
        <p:grpSp>
          <p:nvGrpSpPr>
            <p:cNvPr id="8216" name="Group 212">
              <a:extLst>
                <a:ext uri="{FF2B5EF4-FFF2-40B4-BE49-F238E27FC236}">
                  <a16:creationId xmlns:a16="http://schemas.microsoft.com/office/drawing/2014/main" id="{11A0B25B-98B3-1188-FEE8-024E6188408A}"/>
                </a:ext>
              </a:extLst>
            </p:cNvPr>
            <p:cNvGrpSpPr>
              <a:grpSpLocks/>
            </p:cNvGrpSpPr>
            <p:nvPr/>
          </p:nvGrpSpPr>
          <p:grpSpPr bwMode="auto">
            <a:xfrm>
              <a:off x="3198" y="1117"/>
              <a:ext cx="907" cy="227"/>
              <a:chOff x="2608" y="1661"/>
              <a:chExt cx="907" cy="227"/>
            </a:xfrm>
          </p:grpSpPr>
          <p:sp>
            <p:nvSpPr>
              <p:cNvPr id="8247" name="Rectangle 213">
                <a:extLst>
                  <a:ext uri="{FF2B5EF4-FFF2-40B4-BE49-F238E27FC236}">
                    <a16:creationId xmlns:a16="http://schemas.microsoft.com/office/drawing/2014/main" id="{975CB666-40C4-6061-AEB3-A9DC661A231F}"/>
                  </a:ext>
                </a:extLst>
              </p:cNvPr>
              <p:cNvSpPr>
                <a:spLocks noChangeArrowheads="1"/>
              </p:cNvSpPr>
              <p:nvPr/>
            </p:nvSpPr>
            <p:spPr bwMode="auto">
              <a:xfrm>
                <a:off x="2608" y="1661"/>
                <a:ext cx="907"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48" name="Text Box 214">
                <a:extLst>
                  <a:ext uri="{FF2B5EF4-FFF2-40B4-BE49-F238E27FC236}">
                    <a16:creationId xmlns:a16="http://schemas.microsoft.com/office/drawing/2014/main" id="{F01A24AD-E054-18FC-AE07-05CC63FABA25}"/>
                  </a:ext>
                </a:extLst>
              </p:cNvPr>
              <p:cNvSpPr txBox="1">
                <a:spLocks noChangeArrowheads="1"/>
              </p:cNvSpPr>
              <p:nvPr/>
            </p:nvSpPr>
            <p:spPr bwMode="auto">
              <a:xfrm>
                <a:off x="2653" y="1661"/>
                <a:ext cx="81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Speiseröhre</a:t>
                </a:r>
              </a:p>
            </p:txBody>
          </p:sp>
        </p:grpSp>
        <p:grpSp>
          <p:nvGrpSpPr>
            <p:cNvPr id="8217" name="Group 215">
              <a:extLst>
                <a:ext uri="{FF2B5EF4-FFF2-40B4-BE49-F238E27FC236}">
                  <a16:creationId xmlns:a16="http://schemas.microsoft.com/office/drawing/2014/main" id="{87375912-6240-F8BA-0E68-506BDA32517A}"/>
                </a:ext>
              </a:extLst>
            </p:cNvPr>
            <p:cNvGrpSpPr>
              <a:grpSpLocks/>
            </p:cNvGrpSpPr>
            <p:nvPr/>
          </p:nvGrpSpPr>
          <p:grpSpPr bwMode="auto">
            <a:xfrm>
              <a:off x="1202" y="2069"/>
              <a:ext cx="591" cy="227"/>
              <a:chOff x="2607" y="2024"/>
              <a:chExt cx="591" cy="227"/>
            </a:xfrm>
          </p:grpSpPr>
          <p:sp>
            <p:nvSpPr>
              <p:cNvPr id="8245" name="Rectangle 216">
                <a:extLst>
                  <a:ext uri="{FF2B5EF4-FFF2-40B4-BE49-F238E27FC236}">
                    <a16:creationId xmlns:a16="http://schemas.microsoft.com/office/drawing/2014/main" id="{E179008B-FBEE-9A5E-B938-DB6008DAA76A}"/>
                  </a:ext>
                </a:extLst>
              </p:cNvPr>
              <p:cNvSpPr>
                <a:spLocks noChangeArrowheads="1"/>
              </p:cNvSpPr>
              <p:nvPr/>
            </p:nvSpPr>
            <p:spPr bwMode="auto">
              <a:xfrm>
                <a:off x="2607" y="2024"/>
                <a:ext cx="59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46" name="Text Box 217">
                <a:extLst>
                  <a:ext uri="{FF2B5EF4-FFF2-40B4-BE49-F238E27FC236}">
                    <a16:creationId xmlns:a16="http://schemas.microsoft.com/office/drawing/2014/main" id="{CA247316-4CDA-E5C0-1C4F-27E4306D2959}"/>
                  </a:ext>
                </a:extLst>
              </p:cNvPr>
              <p:cNvSpPr txBox="1">
                <a:spLocks noChangeArrowheads="1"/>
              </p:cNvSpPr>
              <p:nvPr/>
            </p:nvSpPr>
            <p:spPr bwMode="auto">
              <a:xfrm>
                <a:off x="2653" y="2024"/>
                <a:ext cx="49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Leber</a:t>
                </a:r>
              </a:p>
            </p:txBody>
          </p:sp>
        </p:grpSp>
        <p:grpSp>
          <p:nvGrpSpPr>
            <p:cNvPr id="8218" name="Group 218">
              <a:extLst>
                <a:ext uri="{FF2B5EF4-FFF2-40B4-BE49-F238E27FC236}">
                  <a16:creationId xmlns:a16="http://schemas.microsoft.com/office/drawing/2014/main" id="{74537CC7-7990-505A-573E-CCCB099CBDFF}"/>
                </a:ext>
              </a:extLst>
            </p:cNvPr>
            <p:cNvGrpSpPr>
              <a:grpSpLocks/>
            </p:cNvGrpSpPr>
            <p:nvPr/>
          </p:nvGrpSpPr>
          <p:grpSpPr bwMode="auto">
            <a:xfrm>
              <a:off x="3923" y="2478"/>
              <a:ext cx="1271" cy="227"/>
              <a:chOff x="2608" y="2745"/>
              <a:chExt cx="1271" cy="227"/>
            </a:xfrm>
          </p:grpSpPr>
          <p:sp>
            <p:nvSpPr>
              <p:cNvPr id="8243" name="Rectangle 219">
                <a:extLst>
                  <a:ext uri="{FF2B5EF4-FFF2-40B4-BE49-F238E27FC236}">
                    <a16:creationId xmlns:a16="http://schemas.microsoft.com/office/drawing/2014/main" id="{037CDE0E-05EA-1E3D-4B0D-14A3B83167E2}"/>
                  </a:ext>
                </a:extLst>
              </p:cNvPr>
              <p:cNvSpPr>
                <a:spLocks noChangeArrowheads="1"/>
              </p:cNvSpPr>
              <p:nvPr/>
            </p:nvSpPr>
            <p:spPr bwMode="auto">
              <a:xfrm>
                <a:off x="2608" y="274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44" name="Text Box 220">
                <a:extLst>
                  <a:ext uri="{FF2B5EF4-FFF2-40B4-BE49-F238E27FC236}">
                    <a16:creationId xmlns:a16="http://schemas.microsoft.com/office/drawing/2014/main" id="{0E9BC5E5-7B3B-3329-5D40-780FC0540BA6}"/>
                  </a:ext>
                </a:extLst>
              </p:cNvPr>
              <p:cNvSpPr txBox="1">
                <a:spLocks noChangeArrowheads="1"/>
              </p:cNvSpPr>
              <p:nvPr/>
            </p:nvSpPr>
            <p:spPr bwMode="auto">
              <a:xfrm>
                <a:off x="2654" y="2745"/>
                <a:ext cx="1224"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Bauchspeicheldrüse</a:t>
                </a:r>
              </a:p>
            </p:txBody>
          </p:sp>
        </p:grpSp>
        <p:grpSp>
          <p:nvGrpSpPr>
            <p:cNvPr id="8219" name="Group 221">
              <a:extLst>
                <a:ext uri="{FF2B5EF4-FFF2-40B4-BE49-F238E27FC236}">
                  <a16:creationId xmlns:a16="http://schemas.microsoft.com/office/drawing/2014/main" id="{66163F9E-F7FB-F2AA-CB8C-53ABEC83B53F}"/>
                </a:ext>
              </a:extLst>
            </p:cNvPr>
            <p:cNvGrpSpPr>
              <a:grpSpLocks/>
            </p:cNvGrpSpPr>
            <p:nvPr/>
          </p:nvGrpSpPr>
          <p:grpSpPr bwMode="auto">
            <a:xfrm>
              <a:off x="975" y="2840"/>
              <a:ext cx="771" cy="227"/>
              <a:chOff x="4422" y="935"/>
              <a:chExt cx="771" cy="227"/>
            </a:xfrm>
          </p:grpSpPr>
          <p:sp>
            <p:nvSpPr>
              <p:cNvPr id="8241" name="Rectangle 222">
                <a:extLst>
                  <a:ext uri="{FF2B5EF4-FFF2-40B4-BE49-F238E27FC236}">
                    <a16:creationId xmlns:a16="http://schemas.microsoft.com/office/drawing/2014/main" id="{4139E2AF-E9B3-6F99-A00F-D7E3F4F1E26A}"/>
                  </a:ext>
                </a:extLst>
              </p:cNvPr>
              <p:cNvSpPr>
                <a:spLocks noChangeArrowheads="1"/>
              </p:cNvSpPr>
              <p:nvPr/>
            </p:nvSpPr>
            <p:spPr bwMode="auto">
              <a:xfrm>
                <a:off x="4422" y="935"/>
                <a:ext cx="7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42" name="Text Box 223">
                <a:extLst>
                  <a:ext uri="{FF2B5EF4-FFF2-40B4-BE49-F238E27FC236}">
                    <a16:creationId xmlns:a16="http://schemas.microsoft.com/office/drawing/2014/main" id="{82DF64B8-7F67-9687-4357-55923C73D006}"/>
                  </a:ext>
                </a:extLst>
              </p:cNvPr>
              <p:cNvSpPr txBox="1">
                <a:spLocks noChangeArrowheads="1"/>
              </p:cNvSpPr>
              <p:nvPr/>
            </p:nvSpPr>
            <p:spPr bwMode="auto">
              <a:xfrm>
                <a:off x="4422" y="935"/>
                <a:ext cx="72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Dünndarm</a:t>
                </a:r>
              </a:p>
            </p:txBody>
          </p:sp>
        </p:grpSp>
        <p:grpSp>
          <p:nvGrpSpPr>
            <p:cNvPr id="8220" name="Group 224">
              <a:extLst>
                <a:ext uri="{FF2B5EF4-FFF2-40B4-BE49-F238E27FC236}">
                  <a16:creationId xmlns:a16="http://schemas.microsoft.com/office/drawing/2014/main" id="{6A90F4A4-B732-0D2E-92DA-3162814A5CE6}"/>
                </a:ext>
              </a:extLst>
            </p:cNvPr>
            <p:cNvGrpSpPr>
              <a:grpSpLocks/>
            </p:cNvGrpSpPr>
            <p:nvPr/>
          </p:nvGrpSpPr>
          <p:grpSpPr bwMode="auto">
            <a:xfrm>
              <a:off x="974" y="3249"/>
              <a:ext cx="772" cy="228"/>
              <a:chOff x="4331" y="1661"/>
              <a:chExt cx="772" cy="228"/>
            </a:xfrm>
          </p:grpSpPr>
          <p:sp>
            <p:nvSpPr>
              <p:cNvPr id="8239" name="Text Box 225">
                <a:extLst>
                  <a:ext uri="{FF2B5EF4-FFF2-40B4-BE49-F238E27FC236}">
                    <a16:creationId xmlns:a16="http://schemas.microsoft.com/office/drawing/2014/main" id="{ACE47C43-C979-F9F4-5B06-3733A2B85D8D}"/>
                  </a:ext>
                </a:extLst>
              </p:cNvPr>
              <p:cNvSpPr txBox="1">
                <a:spLocks noChangeArrowheads="1"/>
              </p:cNvSpPr>
              <p:nvPr/>
            </p:nvSpPr>
            <p:spPr bwMode="auto">
              <a:xfrm>
                <a:off x="4332" y="1661"/>
                <a:ext cx="77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Blinddarm</a:t>
                </a:r>
              </a:p>
            </p:txBody>
          </p:sp>
          <p:sp>
            <p:nvSpPr>
              <p:cNvPr id="8240" name="Rectangle 226">
                <a:extLst>
                  <a:ext uri="{FF2B5EF4-FFF2-40B4-BE49-F238E27FC236}">
                    <a16:creationId xmlns:a16="http://schemas.microsoft.com/office/drawing/2014/main" id="{FF288DF8-EE98-4C08-67EC-02923A51FC5B}"/>
                  </a:ext>
                </a:extLst>
              </p:cNvPr>
              <p:cNvSpPr>
                <a:spLocks noChangeArrowheads="1"/>
              </p:cNvSpPr>
              <p:nvPr/>
            </p:nvSpPr>
            <p:spPr bwMode="auto">
              <a:xfrm>
                <a:off x="4331" y="1662"/>
                <a:ext cx="72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21" name="Group 227">
              <a:extLst>
                <a:ext uri="{FF2B5EF4-FFF2-40B4-BE49-F238E27FC236}">
                  <a16:creationId xmlns:a16="http://schemas.microsoft.com/office/drawing/2014/main" id="{D9EB6125-9953-49B7-129F-C69F4518A8DD}"/>
                </a:ext>
              </a:extLst>
            </p:cNvPr>
            <p:cNvGrpSpPr>
              <a:grpSpLocks/>
            </p:cNvGrpSpPr>
            <p:nvPr/>
          </p:nvGrpSpPr>
          <p:grpSpPr bwMode="auto">
            <a:xfrm>
              <a:off x="3923" y="2795"/>
              <a:ext cx="681" cy="228"/>
              <a:chOff x="4331" y="1298"/>
              <a:chExt cx="681" cy="228"/>
            </a:xfrm>
          </p:grpSpPr>
          <p:sp>
            <p:nvSpPr>
              <p:cNvPr id="8237" name="Text Box 228">
                <a:extLst>
                  <a:ext uri="{FF2B5EF4-FFF2-40B4-BE49-F238E27FC236}">
                    <a16:creationId xmlns:a16="http://schemas.microsoft.com/office/drawing/2014/main" id="{74A0FFA3-2D50-B667-C41A-BBCCE3D39E28}"/>
                  </a:ext>
                </a:extLst>
              </p:cNvPr>
              <p:cNvSpPr txBox="1">
                <a:spLocks noChangeArrowheads="1"/>
              </p:cNvSpPr>
              <p:nvPr/>
            </p:nvSpPr>
            <p:spPr bwMode="auto">
              <a:xfrm>
                <a:off x="4332" y="1298"/>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Dickdarm</a:t>
                </a:r>
              </a:p>
            </p:txBody>
          </p:sp>
          <p:sp>
            <p:nvSpPr>
              <p:cNvPr id="8238" name="Rectangle 229">
                <a:extLst>
                  <a:ext uri="{FF2B5EF4-FFF2-40B4-BE49-F238E27FC236}">
                    <a16:creationId xmlns:a16="http://schemas.microsoft.com/office/drawing/2014/main" id="{3B261BC8-D1C0-5E7B-E333-6ECFD118F2B6}"/>
                  </a:ext>
                </a:extLst>
              </p:cNvPr>
              <p:cNvSpPr>
                <a:spLocks noChangeArrowheads="1"/>
              </p:cNvSpPr>
              <p:nvPr/>
            </p:nvSpPr>
            <p:spPr bwMode="auto">
              <a:xfrm>
                <a:off x="4331" y="1299"/>
                <a:ext cx="68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22" name="Group 230">
              <a:extLst>
                <a:ext uri="{FF2B5EF4-FFF2-40B4-BE49-F238E27FC236}">
                  <a16:creationId xmlns:a16="http://schemas.microsoft.com/office/drawing/2014/main" id="{9EAE70B4-2124-8034-94F6-400119F4C12E}"/>
                </a:ext>
              </a:extLst>
            </p:cNvPr>
            <p:cNvGrpSpPr>
              <a:grpSpLocks/>
            </p:cNvGrpSpPr>
            <p:nvPr/>
          </p:nvGrpSpPr>
          <p:grpSpPr bwMode="auto">
            <a:xfrm>
              <a:off x="3878" y="3612"/>
              <a:ext cx="681" cy="227"/>
              <a:chOff x="4331" y="2388"/>
              <a:chExt cx="681" cy="227"/>
            </a:xfrm>
          </p:grpSpPr>
          <p:sp>
            <p:nvSpPr>
              <p:cNvPr id="8235" name="Text Box 231">
                <a:extLst>
                  <a:ext uri="{FF2B5EF4-FFF2-40B4-BE49-F238E27FC236}">
                    <a16:creationId xmlns:a16="http://schemas.microsoft.com/office/drawing/2014/main" id="{96EA3DA9-4554-775D-892F-30C4FD865198}"/>
                  </a:ext>
                </a:extLst>
              </p:cNvPr>
              <p:cNvSpPr txBox="1">
                <a:spLocks noChangeArrowheads="1"/>
              </p:cNvSpPr>
              <p:nvPr/>
            </p:nvSpPr>
            <p:spPr bwMode="auto">
              <a:xfrm>
                <a:off x="4331" y="2388"/>
                <a:ext cx="63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Enddarm</a:t>
                </a:r>
              </a:p>
            </p:txBody>
          </p:sp>
          <p:sp>
            <p:nvSpPr>
              <p:cNvPr id="8236" name="Rectangle 232">
                <a:extLst>
                  <a:ext uri="{FF2B5EF4-FFF2-40B4-BE49-F238E27FC236}">
                    <a16:creationId xmlns:a16="http://schemas.microsoft.com/office/drawing/2014/main" id="{90FFFFD9-BDD0-FBBA-1F42-9795BA2F0EB2}"/>
                  </a:ext>
                </a:extLst>
              </p:cNvPr>
              <p:cNvSpPr>
                <a:spLocks noChangeArrowheads="1"/>
              </p:cNvSpPr>
              <p:nvPr/>
            </p:nvSpPr>
            <p:spPr bwMode="auto">
              <a:xfrm>
                <a:off x="4331" y="2388"/>
                <a:ext cx="68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23" name="Group 233">
              <a:extLst>
                <a:ext uri="{FF2B5EF4-FFF2-40B4-BE49-F238E27FC236}">
                  <a16:creationId xmlns:a16="http://schemas.microsoft.com/office/drawing/2014/main" id="{18CE8D39-2D42-D702-9EF8-5830E33650CC}"/>
                </a:ext>
              </a:extLst>
            </p:cNvPr>
            <p:cNvGrpSpPr>
              <a:grpSpLocks/>
            </p:cNvGrpSpPr>
            <p:nvPr/>
          </p:nvGrpSpPr>
          <p:grpSpPr bwMode="auto">
            <a:xfrm>
              <a:off x="2472" y="3748"/>
              <a:ext cx="499" cy="227"/>
              <a:chOff x="4331" y="2751"/>
              <a:chExt cx="499" cy="227"/>
            </a:xfrm>
          </p:grpSpPr>
          <p:sp>
            <p:nvSpPr>
              <p:cNvPr id="8233" name="Text Box 234">
                <a:extLst>
                  <a:ext uri="{FF2B5EF4-FFF2-40B4-BE49-F238E27FC236}">
                    <a16:creationId xmlns:a16="http://schemas.microsoft.com/office/drawing/2014/main" id="{F23A6BF8-4037-7DE4-4576-BF4D1E61EE73}"/>
                  </a:ext>
                </a:extLst>
              </p:cNvPr>
              <p:cNvSpPr txBox="1">
                <a:spLocks noChangeArrowheads="1"/>
              </p:cNvSpPr>
              <p:nvPr/>
            </p:nvSpPr>
            <p:spPr bwMode="auto">
              <a:xfrm>
                <a:off x="4376" y="2751"/>
                <a:ext cx="45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After</a:t>
                </a:r>
              </a:p>
            </p:txBody>
          </p:sp>
          <p:sp>
            <p:nvSpPr>
              <p:cNvPr id="8234" name="Rectangle 235">
                <a:extLst>
                  <a:ext uri="{FF2B5EF4-FFF2-40B4-BE49-F238E27FC236}">
                    <a16:creationId xmlns:a16="http://schemas.microsoft.com/office/drawing/2014/main" id="{4E153D61-0DE1-5DD2-9115-91D07178EAD8}"/>
                  </a:ext>
                </a:extLst>
              </p:cNvPr>
              <p:cNvSpPr>
                <a:spLocks noChangeArrowheads="1"/>
              </p:cNvSpPr>
              <p:nvPr/>
            </p:nvSpPr>
            <p:spPr bwMode="auto">
              <a:xfrm>
                <a:off x="4331" y="2751"/>
                <a:ext cx="499"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nvGrpSpPr>
            <p:cNvPr id="8224" name="Group 236">
              <a:extLst>
                <a:ext uri="{FF2B5EF4-FFF2-40B4-BE49-F238E27FC236}">
                  <a16:creationId xmlns:a16="http://schemas.microsoft.com/office/drawing/2014/main" id="{873EC16E-E2CB-C779-B0B7-88FC4D2A8736}"/>
                </a:ext>
              </a:extLst>
            </p:cNvPr>
            <p:cNvGrpSpPr>
              <a:grpSpLocks/>
            </p:cNvGrpSpPr>
            <p:nvPr/>
          </p:nvGrpSpPr>
          <p:grpSpPr bwMode="auto">
            <a:xfrm>
              <a:off x="839" y="3657"/>
              <a:ext cx="953" cy="227"/>
              <a:chOff x="4286" y="2024"/>
              <a:chExt cx="953" cy="227"/>
            </a:xfrm>
          </p:grpSpPr>
          <p:sp>
            <p:nvSpPr>
              <p:cNvPr id="8231" name="Rectangle 237">
                <a:extLst>
                  <a:ext uri="{FF2B5EF4-FFF2-40B4-BE49-F238E27FC236}">
                    <a16:creationId xmlns:a16="http://schemas.microsoft.com/office/drawing/2014/main" id="{932E2112-D139-D2A9-0289-0E80127BD7EC}"/>
                  </a:ext>
                </a:extLst>
              </p:cNvPr>
              <p:cNvSpPr>
                <a:spLocks noChangeArrowheads="1"/>
              </p:cNvSpPr>
              <p:nvPr/>
            </p:nvSpPr>
            <p:spPr bwMode="auto">
              <a:xfrm>
                <a:off x="4286" y="2024"/>
                <a:ext cx="95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2" name="Text Box 238">
                <a:extLst>
                  <a:ext uri="{FF2B5EF4-FFF2-40B4-BE49-F238E27FC236}">
                    <a16:creationId xmlns:a16="http://schemas.microsoft.com/office/drawing/2014/main" id="{38317D36-EE81-6365-FDAF-82441F48D507}"/>
                  </a:ext>
                </a:extLst>
              </p:cNvPr>
              <p:cNvSpPr txBox="1">
                <a:spLocks noChangeArrowheads="1"/>
              </p:cNvSpPr>
              <p:nvPr/>
            </p:nvSpPr>
            <p:spPr bwMode="auto">
              <a:xfrm>
                <a:off x="4286" y="2024"/>
                <a:ext cx="90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Wurmfortsatz</a:t>
                </a:r>
              </a:p>
            </p:txBody>
          </p:sp>
        </p:grpSp>
        <p:grpSp>
          <p:nvGrpSpPr>
            <p:cNvPr id="8225" name="Group 239">
              <a:extLst>
                <a:ext uri="{FF2B5EF4-FFF2-40B4-BE49-F238E27FC236}">
                  <a16:creationId xmlns:a16="http://schemas.microsoft.com/office/drawing/2014/main" id="{AC2DA95F-A7D6-1C79-4662-E13030E106F0}"/>
                </a:ext>
              </a:extLst>
            </p:cNvPr>
            <p:cNvGrpSpPr>
              <a:grpSpLocks/>
            </p:cNvGrpSpPr>
            <p:nvPr/>
          </p:nvGrpSpPr>
          <p:grpSpPr bwMode="auto">
            <a:xfrm>
              <a:off x="884" y="2478"/>
              <a:ext cx="863" cy="227"/>
              <a:chOff x="4330" y="572"/>
              <a:chExt cx="863" cy="227"/>
            </a:xfrm>
          </p:grpSpPr>
          <p:sp>
            <p:nvSpPr>
              <p:cNvPr id="8229" name="Rectangle 240">
                <a:extLst>
                  <a:ext uri="{FF2B5EF4-FFF2-40B4-BE49-F238E27FC236}">
                    <a16:creationId xmlns:a16="http://schemas.microsoft.com/office/drawing/2014/main" id="{7FC5D2E7-602E-F7A5-ADAD-00CFAD6C01A5}"/>
                  </a:ext>
                </a:extLst>
              </p:cNvPr>
              <p:cNvSpPr>
                <a:spLocks noChangeArrowheads="1"/>
              </p:cNvSpPr>
              <p:nvPr/>
            </p:nvSpPr>
            <p:spPr bwMode="auto">
              <a:xfrm>
                <a:off x="4330" y="572"/>
                <a:ext cx="86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0" name="Text Box 241">
                <a:extLst>
                  <a:ext uri="{FF2B5EF4-FFF2-40B4-BE49-F238E27FC236}">
                    <a16:creationId xmlns:a16="http://schemas.microsoft.com/office/drawing/2014/main" id="{B26A459A-4403-1957-EF94-3CED8B35694F}"/>
                  </a:ext>
                </a:extLst>
              </p:cNvPr>
              <p:cNvSpPr txBox="1">
                <a:spLocks noChangeArrowheads="1"/>
              </p:cNvSpPr>
              <p:nvPr/>
            </p:nvSpPr>
            <p:spPr bwMode="auto">
              <a:xfrm>
                <a:off x="4332" y="572"/>
                <a:ext cx="81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Gallenblase</a:t>
                </a:r>
              </a:p>
            </p:txBody>
          </p:sp>
        </p:grpSp>
        <p:grpSp>
          <p:nvGrpSpPr>
            <p:cNvPr id="8226" name="Group 242">
              <a:extLst>
                <a:ext uri="{FF2B5EF4-FFF2-40B4-BE49-F238E27FC236}">
                  <a16:creationId xmlns:a16="http://schemas.microsoft.com/office/drawing/2014/main" id="{B9818B0F-A775-B151-408F-8AA8F3B46E66}"/>
                </a:ext>
              </a:extLst>
            </p:cNvPr>
            <p:cNvGrpSpPr>
              <a:grpSpLocks/>
            </p:cNvGrpSpPr>
            <p:nvPr/>
          </p:nvGrpSpPr>
          <p:grpSpPr bwMode="auto">
            <a:xfrm>
              <a:off x="3969" y="1842"/>
              <a:ext cx="591" cy="227"/>
              <a:chOff x="2607" y="2383"/>
              <a:chExt cx="591" cy="227"/>
            </a:xfrm>
          </p:grpSpPr>
          <p:sp>
            <p:nvSpPr>
              <p:cNvPr id="8227" name="Rectangle 243">
                <a:extLst>
                  <a:ext uri="{FF2B5EF4-FFF2-40B4-BE49-F238E27FC236}">
                    <a16:creationId xmlns:a16="http://schemas.microsoft.com/office/drawing/2014/main" id="{C86C4711-4973-C424-625E-613842441B86}"/>
                  </a:ext>
                </a:extLst>
              </p:cNvPr>
              <p:cNvSpPr>
                <a:spLocks noChangeArrowheads="1"/>
              </p:cNvSpPr>
              <p:nvPr/>
            </p:nvSpPr>
            <p:spPr bwMode="auto">
              <a:xfrm>
                <a:off x="2607" y="2383"/>
                <a:ext cx="59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8" name="Text Box 244">
                <a:extLst>
                  <a:ext uri="{FF2B5EF4-FFF2-40B4-BE49-F238E27FC236}">
                    <a16:creationId xmlns:a16="http://schemas.microsoft.com/office/drawing/2014/main" id="{3C381DC2-BE1E-8546-75ED-1326586EAEF8}"/>
                  </a:ext>
                </a:extLst>
              </p:cNvPr>
              <p:cNvSpPr txBox="1">
                <a:spLocks noChangeArrowheads="1"/>
              </p:cNvSpPr>
              <p:nvPr/>
            </p:nvSpPr>
            <p:spPr bwMode="auto">
              <a:xfrm>
                <a:off x="2654" y="2383"/>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Magen</a:t>
                </a: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E9A7902-0146-059A-586A-DC9647FABA99}"/>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DD3487BB-40EE-4344-E4E2-1872B562E080}"/>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26068FFC-BBC9-DD01-F078-4DEE2B7599CB}"/>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E3331104-0390-8ABF-05B6-D507C5A9740D}"/>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22" name="Rectangle 6">
            <a:extLst>
              <a:ext uri="{FF2B5EF4-FFF2-40B4-BE49-F238E27FC236}">
                <a16:creationId xmlns:a16="http://schemas.microsoft.com/office/drawing/2014/main" id="{373C3847-FFC9-B9C9-6D99-AB59F279481B}"/>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FontTx/>
              <a:buNone/>
            </a:pPr>
            <a:endParaRPr lang="de-DE" altLang="de-DE" sz="1200">
              <a:latin typeface="Arial" panose="020B0604020202020204" pitchFamily="34" charset="0"/>
            </a:endParaRPr>
          </a:p>
          <a:p>
            <a:pPr eaLnBrk="1" hangingPunct="1">
              <a:lnSpc>
                <a:spcPct val="80000"/>
              </a:lnSpc>
              <a:buFontTx/>
              <a:buNone/>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2A59A7CE-F2D3-82EF-7A2E-66C89F27E4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423</Words>
  <Application>Microsoft Office PowerPoint</Application>
  <PresentationFormat>Bildschirmpräsentation (4:3)</PresentationFormat>
  <Paragraphs>160</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PoloST11KLeicht</vt:lpstr>
      <vt:lpstr>Wingdings</vt:lpstr>
      <vt:lpstr>BioTOP  1</vt:lpstr>
      <vt:lpstr>Benutzerdefiniertes Design</vt:lpstr>
      <vt:lpstr>Die Verdauungsorgane  des Menschen</vt:lpstr>
      <vt:lpstr>Die Verdauungsorgane des Menschen</vt:lpstr>
      <vt:lpstr>Die Verdauungsorgane des Menschen</vt:lpstr>
      <vt:lpstr>Die Verdauungsorgane des Menschen</vt:lpstr>
      <vt:lpstr>Die Verdauungsorgane des Menschen</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Verdauungsorgane des Menschen</dc:title>
  <dc:creator>Sabrina</dc:creator>
  <cp:lastModifiedBy>Sabrina</cp:lastModifiedBy>
  <cp:revision>170</cp:revision>
  <dcterms:created xsi:type="dcterms:W3CDTF">2008-04-29T08:40:23Z</dcterms:created>
  <dcterms:modified xsi:type="dcterms:W3CDTF">2023-06-26T15:11:48Z</dcterms:modified>
</cp:coreProperties>
</file>