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BD6F-93B8-482B-95DE-8A45231CBAA0}" type="datetimeFigureOut">
              <a:rPr lang="de-AT" smtClean="0"/>
              <a:t>08.06.2017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A0578-4B72-436D-AB51-6FC3165010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072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BD6F-93B8-482B-95DE-8A45231CBAA0}" type="datetimeFigureOut">
              <a:rPr lang="de-AT" smtClean="0"/>
              <a:t>08.06.2017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A0578-4B72-436D-AB51-6FC3165010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70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5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9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2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43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8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27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50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4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1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5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6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0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160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Swoboda-Asmera, Dr. Gabriela</dc:creator>
  <cp:lastModifiedBy>Swoboda-Asmera, Dr. Gabriela</cp:lastModifiedBy>
  <cp:revision>1</cp:revision>
  <dcterms:created xsi:type="dcterms:W3CDTF">2017-06-08T08:12:03Z</dcterms:created>
  <dcterms:modified xsi:type="dcterms:W3CDTF">2017-06-08T08:12:03Z</dcterms:modified>
</cp:coreProperties>
</file>