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26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C8C51A7-BEB0-0BA2-D59F-B1647FDF682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E0DFEA8-8FC7-EDD6-23CB-8E64C44D8A09}"/>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B49068A-AD46-419A-A92E-F4BE025EE2F9}" type="datetimeFigureOut">
              <a:rPr lang="de-AT"/>
              <a:pPr>
                <a:defRPr/>
              </a:pPr>
              <a:t>10.09.2024</a:t>
            </a:fld>
            <a:endParaRPr lang="de-AT"/>
          </a:p>
        </p:txBody>
      </p:sp>
      <p:sp>
        <p:nvSpPr>
          <p:cNvPr id="4" name="Fußzeilenplatzhalter 3">
            <a:extLst>
              <a:ext uri="{FF2B5EF4-FFF2-40B4-BE49-F238E27FC236}">
                <a16:creationId xmlns:a16="http://schemas.microsoft.com/office/drawing/2014/main" id="{3EC75341-084B-81FB-BE45-0095EAACC837}"/>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F8450095-3C7A-2D86-0AB3-A8BAB18124B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255A94C-B2BD-4E22-87FD-FCF545F21308}"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2566737F-B9C3-EC83-37D0-519957D9FCE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BB320B78-DD48-429D-A656-1B966442376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9763156-0453-4EB6-A7D4-DCD0FE083079}" type="datetimeFigureOut">
              <a:rPr lang="de-AT"/>
              <a:pPr>
                <a:defRPr/>
              </a:pPr>
              <a:t>10.09.2024</a:t>
            </a:fld>
            <a:endParaRPr lang="de-AT"/>
          </a:p>
        </p:txBody>
      </p:sp>
      <p:sp>
        <p:nvSpPr>
          <p:cNvPr id="4" name="Folienbildplatzhalter 3">
            <a:extLst>
              <a:ext uri="{FF2B5EF4-FFF2-40B4-BE49-F238E27FC236}">
                <a16:creationId xmlns:a16="http://schemas.microsoft.com/office/drawing/2014/main" id="{BD69E44B-034A-D7A4-04A1-76BDC46D9F4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0D9DC1DE-302B-CCC9-F347-9CBF5178D27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67A90274-0E35-C430-6754-5421F57C455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F309CDAF-BDC3-6736-A82A-8A05888187A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396C1F3-2E9E-422D-92C0-659CFF0BE688}"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65260244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26D6E50B-0D3B-E3FD-FEA2-D505EB0248C8}"/>
              </a:ext>
            </a:extLst>
          </p:cNvPr>
          <p:cNvSpPr>
            <a:spLocks noGrp="1"/>
          </p:cNvSpPr>
          <p:nvPr>
            <p:ph type="dt" sz="half" idx="10"/>
          </p:nvPr>
        </p:nvSpPr>
        <p:spPr/>
        <p:txBody>
          <a:bodyPr/>
          <a:lstStyle>
            <a:lvl1pPr>
              <a:defRPr/>
            </a:lvl1pPr>
          </a:lstStyle>
          <a:p>
            <a:pPr>
              <a:defRPr/>
            </a:pPr>
            <a:fld id="{5122A312-DAD0-4E6A-A7BD-6AED3C74F94F}" type="datetimeFigureOut">
              <a:rPr lang="de-AT"/>
              <a:pPr>
                <a:defRPr/>
              </a:pPr>
              <a:t>10.09.2024</a:t>
            </a:fld>
            <a:endParaRPr lang="de-AT"/>
          </a:p>
        </p:txBody>
      </p:sp>
      <p:sp>
        <p:nvSpPr>
          <p:cNvPr id="5" name="Fußzeilenplatzhalter 4">
            <a:extLst>
              <a:ext uri="{FF2B5EF4-FFF2-40B4-BE49-F238E27FC236}">
                <a16:creationId xmlns:a16="http://schemas.microsoft.com/office/drawing/2014/main" id="{1D7237B0-4819-AF75-AB64-8140A1DBB1F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220D949-6C07-2547-A08F-A7EB2637987C}"/>
              </a:ext>
            </a:extLst>
          </p:cNvPr>
          <p:cNvSpPr>
            <a:spLocks noGrp="1"/>
          </p:cNvSpPr>
          <p:nvPr>
            <p:ph type="sldNum" sz="quarter" idx="12"/>
          </p:nvPr>
        </p:nvSpPr>
        <p:spPr/>
        <p:txBody>
          <a:bodyPr/>
          <a:lstStyle>
            <a:lvl1pPr>
              <a:defRPr/>
            </a:lvl1pPr>
          </a:lstStyle>
          <a:p>
            <a:fld id="{AC3B3CB2-48B5-4282-8B94-F4DEF9464473}" type="slidenum">
              <a:rPr lang="de-AT" altLang="de-DE"/>
              <a:pPr/>
              <a:t>‹Nr.›</a:t>
            </a:fld>
            <a:endParaRPr lang="de-AT" altLang="de-DE"/>
          </a:p>
        </p:txBody>
      </p:sp>
    </p:spTree>
    <p:extLst>
      <p:ext uri="{BB962C8B-B14F-4D97-AF65-F5344CB8AC3E}">
        <p14:creationId xmlns:p14="http://schemas.microsoft.com/office/powerpoint/2010/main" val="1382557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62F2774-4BA5-CF5B-A549-A9D27409F63C}"/>
              </a:ext>
            </a:extLst>
          </p:cNvPr>
          <p:cNvSpPr>
            <a:spLocks noGrp="1"/>
          </p:cNvSpPr>
          <p:nvPr>
            <p:ph type="dt" sz="half" idx="10"/>
          </p:nvPr>
        </p:nvSpPr>
        <p:spPr/>
        <p:txBody>
          <a:bodyPr/>
          <a:lstStyle>
            <a:lvl1pPr>
              <a:defRPr/>
            </a:lvl1pPr>
          </a:lstStyle>
          <a:p>
            <a:pPr>
              <a:defRPr/>
            </a:pPr>
            <a:fld id="{5296D157-9D01-4AA3-816E-3048A44B2825}" type="datetimeFigureOut">
              <a:rPr lang="de-AT"/>
              <a:pPr>
                <a:defRPr/>
              </a:pPr>
              <a:t>10.09.2024</a:t>
            </a:fld>
            <a:endParaRPr lang="de-AT"/>
          </a:p>
        </p:txBody>
      </p:sp>
      <p:sp>
        <p:nvSpPr>
          <p:cNvPr id="5" name="Fußzeilenplatzhalter 4">
            <a:extLst>
              <a:ext uri="{FF2B5EF4-FFF2-40B4-BE49-F238E27FC236}">
                <a16:creationId xmlns:a16="http://schemas.microsoft.com/office/drawing/2014/main" id="{2653B580-A0A6-03EE-6F92-5C9707816C6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25CD1FD-2D88-DBBE-AE8C-FC2360504A03}"/>
              </a:ext>
            </a:extLst>
          </p:cNvPr>
          <p:cNvSpPr>
            <a:spLocks noGrp="1"/>
          </p:cNvSpPr>
          <p:nvPr>
            <p:ph type="sldNum" sz="quarter" idx="12"/>
          </p:nvPr>
        </p:nvSpPr>
        <p:spPr/>
        <p:txBody>
          <a:bodyPr/>
          <a:lstStyle>
            <a:lvl1pPr>
              <a:defRPr/>
            </a:lvl1pPr>
          </a:lstStyle>
          <a:p>
            <a:fld id="{EA0DDA9D-3722-45BE-B231-33C8565018E9}" type="slidenum">
              <a:rPr lang="de-AT" altLang="de-DE"/>
              <a:pPr/>
              <a:t>‹Nr.›</a:t>
            </a:fld>
            <a:endParaRPr lang="de-AT" altLang="de-DE"/>
          </a:p>
        </p:txBody>
      </p:sp>
    </p:spTree>
    <p:extLst>
      <p:ext uri="{BB962C8B-B14F-4D97-AF65-F5344CB8AC3E}">
        <p14:creationId xmlns:p14="http://schemas.microsoft.com/office/powerpoint/2010/main" val="2931146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26D4B2D-0366-3354-E5FA-8929210B6646}"/>
              </a:ext>
            </a:extLst>
          </p:cNvPr>
          <p:cNvSpPr>
            <a:spLocks noGrp="1"/>
          </p:cNvSpPr>
          <p:nvPr>
            <p:ph type="dt" sz="half" idx="10"/>
          </p:nvPr>
        </p:nvSpPr>
        <p:spPr/>
        <p:txBody>
          <a:bodyPr/>
          <a:lstStyle>
            <a:lvl1pPr>
              <a:defRPr/>
            </a:lvl1pPr>
          </a:lstStyle>
          <a:p>
            <a:pPr>
              <a:defRPr/>
            </a:pPr>
            <a:fld id="{5C5E73B3-40F9-4A15-ADBD-AE4C72FA0A97}" type="datetimeFigureOut">
              <a:rPr lang="de-AT"/>
              <a:pPr>
                <a:defRPr/>
              </a:pPr>
              <a:t>10.09.2024</a:t>
            </a:fld>
            <a:endParaRPr lang="de-AT"/>
          </a:p>
        </p:txBody>
      </p:sp>
      <p:sp>
        <p:nvSpPr>
          <p:cNvPr id="5" name="Fußzeilenplatzhalter 4">
            <a:extLst>
              <a:ext uri="{FF2B5EF4-FFF2-40B4-BE49-F238E27FC236}">
                <a16:creationId xmlns:a16="http://schemas.microsoft.com/office/drawing/2014/main" id="{D158C1FE-2738-FE16-487C-F29813DD5BE2}"/>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C767149-11E4-2974-7878-E9CF622C77C0}"/>
              </a:ext>
            </a:extLst>
          </p:cNvPr>
          <p:cNvSpPr>
            <a:spLocks noGrp="1"/>
          </p:cNvSpPr>
          <p:nvPr>
            <p:ph type="sldNum" sz="quarter" idx="12"/>
          </p:nvPr>
        </p:nvSpPr>
        <p:spPr/>
        <p:txBody>
          <a:bodyPr/>
          <a:lstStyle>
            <a:lvl1pPr>
              <a:defRPr/>
            </a:lvl1pPr>
          </a:lstStyle>
          <a:p>
            <a:fld id="{2909429E-2A2E-44C0-B9C8-B93F8E58A0A3}" type="slidenum">
              <a:rPr lang="de-AT" altLang="de-DE"/>
              <a:pPr/>
              <a:t>‹Nr.›</a:t>
            </a:fld>
            <a:endParaRPr lang="de-AT" altLang="de-DE"/>
          </a:p>
        </p:txBody>
      </p:sp>
    </p:spTree>
    <p:extLst>
      <p:ext uri="{BB962C8B-B14F-4D97-AF65-F5344CB8AC3E}">
        <p14:creationId xmlns:p14="http://schemas.microsoft.com/office/powerpoint/2010/main" val="1955725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48233666-C756-C403-59D6-5619A54D929F}"/>
              </a:ext>
            </a:extLst>
          </p:cNvPr>
          <p:cNvSpPr>
            <a:spLocks noGrp="1"/>
          </p:cNvSpPr>
          <p:nvPr>
            <p:ph type="dt" sz="half" idx="10"/>
          </p:nvPr>
        </p:nvSpPr>
        <p:spPr/>
        <p:txBody>
          <a:bodyPr/>
          <a:lstStyle>
            <a:lvl1pPr>
              <a:defRPr/>
            </a:lvl1pPr>
          </a:lstStyle>
          <a:p>
            <a:pPr>
              <a:defRPr/>
            </a:pPr>
            <a:fld id="{4E6D16B1-7927-4F26-A347-BD8AE5894041}" type="datetimeFigureOut">
              <a:rPr lang="de-AT"/>
              <a:pPr>
                <a:defRPr/>
              </a:pPr>
              <a:t>10.09.2024</a:t>
            </a:fld>
            <a:endParaRPr lang="de-AT"/>
          </a:p>
        </p:txBody>
      </p:sp>
      <p:sp>
        <p:nvSpPr>
          <p:cNvPr id="5" name="Fußzeilenplatzhalter 4">
            <a:extLst>
              <a:ext uri="{FF2B5EF4-FFF2-40B4-BE49-F238E27FC236}">
                <a16:creationId xmlns:a16="http://schemas.microsoft.com/office/drawing/2014/main" id="{6A6FA3FD-DCDA-85C7-BB37-C98CB84F20BD}"/>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9834A8-2347-EE09-FA67-01503E6E0297}"/>
              </a:ext>
            </a:extLst>
          </p:cNvPr>
          <p:cNvSpPr>
            <a:spLocks noGrp="1"/>
          </p:cNvSpPr>
          <p:nvPr>
            <p:ph type="sldNum" sz="quarter" idx="12"/>
          </p:nvPr>
        </p:nvSpPr>
        <p:spPr/>
        <p:txBody>
          <a:bodyPr/>
          <a:lstStyle>
            <a:lvl1pPr>
              <a:defRPr/>
            </a:lvl1pPr>
          </a:lstStyle>
          <a:p>
            <a:fld id="{63090456-1904-4C97-9819-0264B5E06FBA}" type="slidenum">
              <a:rPr lang="de-AT" altLang="de-DE"/>
              <a:pPr/>
              <a:t>‹Nr.›</a:t>
            </a:fld>
            <a:endParaRPr lang="de-AT" altLang="de-DE"/>
          </a:p>
        </p:txBody>
      </p:sp>
    </p:spTree>
    <p:extLst>
      <p:ext uri="{BB962C8B-B14F-4D97-AF65-F5344CB8AC3E}">
        <p14:creationId xmlns:p14="http://schemas.microsoft.com/office/powerpoint/2010/main" val="3876241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442BC387-54E1-6B09-8917-D45D8688E2F8}"/>
              </a:ext>
            </a:extLst>
          </p:cNvPr>
          <p:cNvSpPr>
            <a:spLocks noGrp="1"/>
          </p:cNvSpPr>
          <p:nvPr>
            <p:ph type="dt" sz="half" idx="10"/>
          </p:nvPr>
        </p:nvSpPr>
        <p:spPr/>
        <p:txBody>
          <a:bodyPr/>
          <a:lstStyle>
            <a:lvl1pPr>
              <a:defRPr/>
            </a:lvl1pPr>
          </a:lstStyle>
          <a:p>
            <a:pPr>
              <a:defRPr/>
            </a:pPr>
            <a:fld id="{154D00FD-BC8B-499B-8E19-009ECCFBD021}" type="datetimeFigureOut">
              <a:rPr lang="de-AT"/>
              <a:pPr>
                <a:defRPr/>
              </a:pPr>
              <a:t>10.09.2024</a:t>
            </a:fld>
            <a:endParaRPr lang="de-AT"/>
          </a:p>
        </p:txBody>
      </p:sp>
      <p:sp>
        <p:nvSpPr>
          <p:cNvPr id="6" name="Fußzeilenplatzhalter 4">
            <a:extLst>
              <a:ext uri="{FF2B5EF4-FFF2-40B4-BE49-F238E27FC236}">
                <a16:creationId xmlns:a16="http://schemas.microsoft.com/office/drawing/2014/main" id="{FF948BB4-36ED-75E8-53CD-3447230CEFB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D9D5544-409F-B24F-EFFB-E589E82EE5C3}"/>
              </a:ext>
            </a:extLst>
          </p:cNvPr>
          <p:cNvSpPr>
            <a:spLocks noGrp="1"/>
          </p:cNvSpPr>
          <p:nvPr>
            <p:ph type="sldNum" sz="quarter" idx="12"/>
          </p:nvPr>
        </p:nvSpPr>
        <p:spPr/>
        <p:txBody>
          <a:bodyPr/>
          <a:lstStyle>
            <a:lvl1pPr>
              <a:defRPr/>
            </a:lvl1pPr>
          </a:lstStyle>
          <a:p>
            <a:fld id="{975C35FF-ACFD-4943-A21C-99E267D2C1B0}" type="slidenum">
              <a:rPr lang="de-AT" altLang="de-DE"/>
              <a:pPr/>
              <a:t>‹Nr.›</a:t>
            </a:fld>
            <a:endParaRPr lang="de-AT" altLang="de-DE"/>
          </a:p>
        </p:txBody>
      </p:sp>
    </p:spTree>
    <p:extLst>
      <p:ext uri="{BB962C8B-B14F-4D97-AF65-F5344CB8AC3E}">
        <p14:creationId xmlns:p14="http://schemas.microsoft.com/office/powerpoint/2010/main" val="3329808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75F526B7-67C3-ACCA-3151-05C47478D9C7}"/>
              </a:ext>
            </a:extLst>
          </p:cNvPr>
          <p:cNvSpPr>
            <a:spLocks noGrp="1"/>
          </p:cNvSpPr>
          <p:nvPr>
            <p:ph type="dt" sz="half" idx="10"/>
          </p:nvPr>
        </p:nvSpPr>
        <p:spPr/>
        <p:txBody>
          <a:bodyPr/>
          <a:lstStyle>
            <a:lvl1pPr>
              <a:defRPr/>
            </a:lvl1pPr>
          </a:lstStyle>
          <a:p>
            <a:pPr>
              <a:defRPr/>
            </a:pPr>
            <a:fld id="{E288F904-40F0-4B37-B41B-0DEB9738527B}" type="datetimeFigureOut">
              <a:rPr lang="de-AT"/>
              <a:pPr>
                <a:defRPr/>
              </a:pPr>
              <a:t>10.09.2024</a:t>
            </a:fld>
            <a:endParaRPr lang="de-AT"/>
          </a:p>
        </p:txBody>
      </p:sp>
      <p:sp>
        <p:nvSpPr>
          <p:cNvPr id="8" name="Fußzeilenplatzhalter 4">
            <a:extLst>
              <a:ext uri="{FF2B5EF4-FFF2-40B4-BE49-F238E27FC236}">
                <a16:creationId xmlns:a16="http://schemas.microsoft.com/office/drawing/2014/main" id="{F3DD3D23-0CA3-D5E7-709C-F3F13BBD0A80}"/>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C18CAD14-E29C-1A42-E18E-7F55EB3015C3}"/>
              </a:ext>
            </a:extLst>
          </p:cNvPr>
          <p:cNvSpPr>
            <a:spLocks noGrp="1"/>
          </p:cNvSpPr>
          <p:nvPr>
            <p:ph type="sldNum" sz="quarter" idx="12"/>
          </p:nvPr>
        </p:nvSpPr>
        <p:spPr/>
        <p:txBody>
          <a:bodyPr/>
          <a:lstStyle>
            <a:lvl1pPr>
              <a:defRPr/>
            </a:lvl1pPr>
          </a:lstStyle>
          <a:p>
            <a:fld id="{A27CF9A4-9E70-4E75-A443-E36FD79AF521}" type="slidenum">
              <a:rPr lang="de-AT" altLang="de-DE"/>
              <a:pPr/>
              <a:t>‹Nr.›</a:t>
            </a:fld>
            <a:endParaRPr lang="de-AT" altLang="de-DE"/>
          </a:p>
        </p:txBody>
      </p:sp>
    </p:spTree>
    <p:extLst>
      <p:ext uri="{BB962C8B-B14F-4D97-AF65-F5344CB8AC3E}">
        <p14:creationId xmlns:p14="http://schemas.microsoft.com/office/powerpoint/2010/main" val="85870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B4D9D454-BD2D-047D-C708-44521CC49E14}"/>
              </a:ext>
            </a:extLst>
          </p:cNvPr>
          <p:cNvSpPr>
            <a:spLocks noGrp="1"/>
          </p:cNvSpPr>
          <p:nvPr>
            <p:ph type="dt" sz="half" idx="10"/>
          </p:nvPr>
        </p:nvSpPr>
        <p:spPr/>
        <p:txBody>
          <a:bodyPr/>
          <a:lstStyle>
            <a:lvl1pPr>
              <a:defRPr/>
            </a:lvl1pPr>
          </a:lstStyle>
          <a:p>
            <a:pPr>
              <a:defRPr/>
            </a:pPr>
            <a:fld id="{B7CC7628-C62F-4478-BF31-2FA915785816}" type="datetimeFigureOut">
              <a:rPr lang="de-AT"/>
              <a:pPr>
                <a:defRPr/>
              </a:pPr>
              <a:t>10.09.2024</a:t>
            </a:fld>
            <a:endParaRPr lang="de-AT"/>
          </a:p>
        </p:txBody>
      </p:sp>
      <p:sp>
        <p:nvSpPr>
          <p:cNvPr id="4" name="Fußzeilenplatzhalter 4">
            <a:extLst>
              <a:ext uri="{FF2B5EF4-FFF2-40B4-BE49-F238E27FC236}">
                <a16:creationId xmlns:a16="http://schemas.microsoft.com/office/drawing/2014/main" id="{73FB032F-E80E-E60C-4169-09E1E4F21243}"/>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EE3DDAA4-42A5-7F4D-1108-19149F5C9B8A}"/>
              </a:ext>
            </a:extLst>
          </p:cNvPr>
          <p:cNvSpPr>
            <a:spLocks noGrp="1"/>
          </p:cNvSpPr>
          <p:nvPr>
            <p:ph type="sldNum" sz="quarter" idx="12"/>
          </p:nvPr>
        </p:nvSpPr>
        <p:spPr/>
        <p:txBody>
          <a:bodyPr/>
          <a:lstStyle>
            <a:lvl1pPr>
              <a:defRPr/>
            </a:lvl1pPr>
          </a:lstStyle>
          <a:p>
            <a:fld id="{7A62CF21-977D-4A29-BE6C-B6423F4DB9F0}" type="slidenum">
              <a:rPr lang="de-AT" altLang="de-DE"/>
              <a:pPr/>
              <a:t>‹Nr.›</a:t>
            </a:fld>
            <a:endParaRPr lang="de-AT" altLang="de-DE"/>
          </a:p>
        </p:txBody>
      </p:sp>
    </p:spTree>
    <p:extLst>
      <p:ext uri="{BB962C8B-B14F-4D97-AF65-F5344CB8AC3E}">
        <p14:creationId xmlns:p14="http://schemas.microsoft.com/office/powerpoint/2010/main" val="153599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8350CA01-1773-8F53-A39E-1461E078E3DA}"/>
              </a:ext>
            </a:extLst>
          </p:cNvPr>
          <p:cNvSpPr>
            <a:spLocks noGrp="1"/>
          </p:cNvSpPr>
          <p:nvPr>
            <p:ph type="dt" sz="half" idx="10"/>
          </p:nvPr>
        </p:nvSpPr>
        <p:spPr/>
        <p:txBody>
          <a:bodyPr/>
          <a:lstStyle>
            <a:lvl1pPr>
              <a:defRPr/>
            </a:lvl1pPr>
          </a:lstStyle>
          <a:p>
            <a:pPr>
              <a:defRPr/>
            </a:pPr>
            <a:fld id="{F2A7E944-89C3-47F9-A203-4F01822FA1E3}" type="datetimeFigureOut">
              <a:rPr lang="de-AT"/>
              <a:pPr>
                <a:defRPr/>
              </a:pPr>
              <a:t>10.09.2024</a:t>
            </a:fld>
            <a:endParaRPr lang="de-AT"/>
          </a:p>
        </p:txBody>
      </p:sp>
      <p:sp>
        <p:nvSpPr>
          <p:cNvPr id="3" name="Fußzeilenplatzhalter 4">
            <a:extLst>
              <a:ext uri="{FF2B5EF4-FFF2-40B4-BE49-F238E27FC236}">
                <a16:creationId xmlns:a16="http://schemas.microsoft.com/office/drawing/2014/main" id="{BA9CF751-3A07-55BC-221E-BE054863F74A}"/>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D4A61766-1CCE-717B-DE60-D1245357C17C}"/>
              </a:ext>
            </a:extLst>
          </p:cNvPr>
          <p:cNvSpPr>
            <a:spLocks noGrp="1"/>
          </p:cNvSpPr>
          <p:nvPr>
            <p:ph type="sldNum" sz="quarter" idx="12"/>
          </p:nvPr>
        </p:nvSpPr>
        <p:spPr/>
        <p:txBody>
          <a:bodyPr/>
          <a:lstStyle>
            <a:lvl1pPr>
              <a:defRPr/>
            </a:lvl1pPr>
          </a:lstStyle>
          <a:p>
            <a:fld id="{BCB0AE15-9477-4409-A616-6D19471161A5}" type="slidenum">
              <a:rPr lang="de-AT" altLang="de-DE"/>
              <a:pPr/>
              <a:t>‹Nr.›</a:t>
            </a:fld>
            <a:endParaRPr lang="de-AT" altLang="de-DE"/>
          </a:p>
        </p:txBody>
      </p:sp>
    </p:spTree>
    <p:extLst>
      <p:ext uri="{BB962C8B-B14F-4D97-AF65-F5344CB8AC3E}">
        <p14:creationId xmlns:p14="http://schemas.microsoft.com/office/powerpoint/2010/main" val="810610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E6982219-B90A-713D-A806-4CCCEA052E16}"/>
              </a:ext>
            </a:extLst>
          </p:cNvPr>
          <p:cNvSpPr>
            <a:spLocks noGrp="1"/>
          </p:cNvSpPr>
          <p:nvPr>
            <p:ph type="dt" sz="half" idx="10"/>
          </p:nvPr>
        </p:nvSpPr>
        <p:spPr/>
        <p:txBody>
          <a:bodyPr/>
          <a:lstStyle>
            <a:lvl1pPr>
              <a:defRPr/>
            </a:lvl1pPr>
          </a:lstStyle>
          <a:p>
            <a:pPr>
              <a:defRPr/>
            </a:pPr>
            <a:fld id="{C9F487BE-4690-4655-B619-BE2AFDB53145}" type="datetimeFigureOut">
              <a:rPr lang="de-AT"/>
              <a:pPr>
                <a:defRPr/>
              </a:pPr>
              <a:t>10.09.2024</a:t>
            </a:fld>
            <a:endParaRPr lang="de-AT"/>
          </a:p>
        </p:txBody>
      </p:sp>
      <p:sp>
        <p:nvSpPr>
          <p:cNvPr id="6" name="Fußzeilenplatzhalter 4">
            <a:extLst>
              <a:ext uri="{FF2B5EF4-FFF2-40B4-BE49-F238E27FC236}">
                <a16:creationId xmlns:a16="http://schemas.microsoft.com/office/drawing/2014/main" id="{479658EB-C934-4F9A-7CAA-BB3D85C62C4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C21928C-94FF-474F-F624-5BAD139BC5CB}"/>
              </a:ext>
            </a:extLst>
          </p:cNvPr>
          <p:cNvSpPr>
            <a:spLocks noGrp="1"/>
          </p:cNvSpPr>
          <p:nvPr>
            <p:ph type="sldNum" sz="quarter" idx="12"/>
          </p:nvPr>
        </p:nvSpPr>
        <p:spPr/>
        <p:txBody>
          <a:bodyPr/>
          <a:lstStyle>
            <a:lvl1pPr>
              <a:defRPr/>
            </a:lvl1pPr>
          </a:lstStyle>
          <a:p>
            <a:fld id="{E0053FED-1EE3-44CC-9C35-81EB88BF779D}" type="slidenum">
              <a:rPr lang="de-AT" altLang="de-DE"/>
              <a:pPr/>
              <a:t>‹Nr.›</a:t>
            </a:fld>
            <a:endParaRPr lang="de-AT" altLang="de-DE"/>
          </a:p>
        </p:txBody>
      </p:sp>
    </p:spTree>
    <p:extLst>
      <p:ext uri="{BB962C8B-B14F-4D97-AF65-F5344CB8AC3E}">
        <p14:creationId xmlns:p14="http://schemas.microsoft.com/office/powerpoint/2010/main" val="1117887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17FBCEB-25BB-D967-0A10-2589CA9AA638}"/>
              </a:ext>
            </a:extLst>
          </p:cNvPr>
          <p:cNvSpPr>
            <a:spLocks noGrp="1"/>
          </p:cNvSpPr>
          <p:nvPr>
            <p:ph type="dt" sz="half" idx="10"/>
          </p:nvPr>
        </p:nvSpPr>
        <p:spPr/>
        <p:txBody>
          <a:bodyPr/>
          <a:lstStyle>
            <a:lvl1pPr>
              <a:defRPr/>
            </a:lvl1pPr>
          </a:lstStyle>
          <a:p>
            <a:pPr>
              <a:defRPr/>
            </a:pPr>
            <a:fld id="{D52EB169-8B2D-4A48-96E4-CAC9391E7BA6}" type="datetimeFigureOut">
              <a:rPr lang="de-AT"/>
              <a:pPr>
                <a:defRPr/>
              </a:pPr>
              <a:t>10.09.2024</a:t>
            </a:fld>
            <a:endParaRPr lang="de-AT"/>
          </a:p>
        </p:txBody>
      </p:sp>
      <p:sp>
        <p:nvSpPr>
          <p:cNvPr id="6" name="Fußzeilenplatzhalter 4">
            <a:extLst>
              <a:ext uri="{FF2B5EF4-FFF2-40B4-BE49-F238E27FC236}">
                <a16:creationId xmlns:a16="http://schemas.microsoft.com/office/drawing/2014/main" id="{FC854445-891C-F517-9497-8811C7828AD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D1008CA-5C97-F0EF-B32B-5A5F02D79593}"/>
              </a:ext>
            </a:extLst>
          </p:cNvPr>
          <p:cNvSpPr>
            <a:spLocks noGrp="1"/>
          </p:cNvSpPr>
          <p:nvPr>
            <p:ph type="sldNum" sz="quarter" idx="12"/>
          </p:nvPr>
        </p:nvSpPr>
        <p:spPr/>
        <p:txBody>
          <a:bodyPr/>
          <a:lstStyle>
            <a:lvl1pPr>
              <a:defRPr/>
            </a:lvl1pPr>
          </a:lstStyle>
          <a:p>
            <a:fld id="{5D9A4358-8BB0-4761-9F24-71616C879FA8}" type="slidenum">
              <a:rPr lang="de-AT" altLang="de-DE"/>
              <a:pPr/>
              <a:t>‹Nr.›</a:t>
            </a:fld>
            <a:endParaRPr lang="de-AT" altLang="de-DE"/>
          </a:p>
        </p:txBody>
      </p:sp>
    </p:spTree>
    <p:extLst>
      <p:ext uri="{BB962C8B-B14F-4D97-AF65-F5344CB8AC3E}">
        <p14:creationId xmlns:p14="http://schemas.microsoft.com/office/powerpoint/2010/main" val="209697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E735D7DA-5DF7-B645-566C-C94383D6921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C1DFE8A4-38D3-0B19-FF04-EDAADFB8C086}"/>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50006D5-F607-441A-0319-9A099C2781B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BE288137-D1EB-2D32-6F2A-A6B34CC66CB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3E42211-B08C-4202-AA88-0132EF3D90A7}" type="datetimeFigureOut">
              <a:rPr lang="de-AT"/>
              <a:pPr>
                <a:defRPr/>
              </a:pPr>
              <a:t>10.09.2024</a:t>
            </a:fld>
            <a:endParaRPr lang="de-AT"/>
          </a:p>
        </p:txBody>
      </p:sp>
      <p:sp>
        <p:nvSpPr>
          <p:cNvPr id="5" name="Fußzeilenplatzhalter 4">
            <a:extLst>
              <a:ext uri="{FF2B5EF4-FFF2-40B4-BE49-F238E27FC236}">
                <a16:creationId xmlns:a16="http://schemas.microsoft.com/office/drawing/2014/main" id="{5CCA6AEE-EF89-F79B-7579-86DBE378168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F242B7C-28EC-6759-0395-CD90EF777A3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8F3AE84-C12C-414A-B51C-B2117B642261}" type="slidenum">
              <a:rPr lang="de-AT" altLang="de-DE"/>
              <a:pPr/>
              <a:t>‹Nr.›</a:t>
            </a:fld>
            <a:endParaRPr lang="de-AT" altLang="de-DE"/>
          </a:p>
        </p:txBody>
      </p:sp>
      <p:pic>
        <p:nvPicPr>
          <p:cNvPr id="1032" name="Picture 19">
            <a:extLst>
              <a:ext uri="{FF2B5EF4-FFF2-40B4-BE49-F238E27FC236}">
                <a16:creationId xmlns:a16="http://schemas.microsoft.com/office/drawing/2014/main" id="{1235AFF3-05B8-819A-9164-DACF2D727BD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7828C4A3-17D1-313D-C442-A4A783E33442}"/>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2F83AD78-B9A6-3BC5-DCF0-43466BBB3473}"/>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2C174AD1-082A-CDD7-6439-DD04BDE0B456}"/>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4DD90709-0AD9-03BE-4C75-AB755ECB0DD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DC6407ED-821A-F2C6-863C-D418CF896810}"/>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55"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platzhalter 1">
            <a:extLst>
              <a:ext uri="{FF2B5EF4-FFF2-40B4-BE49-F238E27FC236}">
                <a16:creationId xmlns:a16="http://schemas.microsoft.com/office/drawing/2014/main" id="{5DBFB75E-0484-7649-AF5B-453716E4F587}"/>
              </a:ext>
            </a:extLst>
          </p:cNvPr>
          <p:cNvSpPr>
            <a:spLocks noGrp="1"/>
          </p:cNvSpPr>
          <p:nvPr>
            <p:ph type="body" idx="1"/>
          </p:nvPr>
        </p:nvSpPr>
        <p:spPr>
          <a:xfrm>
            <a:off x="755650" y="2492375"/>
            <a:ext cx="7488238" cy="1008063"/>
          </a:xfrm>
        </p:spPr>
        <p:txBody>
          <a:bodyPr/>
          <a:lstStyle/>
          <a:p>
            <a:pPr algn="ctr"/>
            <a:r>
              <a:rPr altLang="de-DE" sz="3800">
                <a:latin typeface="Syntax LT Std"/>
              </a:rPr>
              <a:t>Österreichs Landwirtschaft</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5CD8D0F4-A163-4E63-3791-EDE16634828D}"/>
              </a:ext>
            </a:extLst>
          </p:cNvPr>
          <p:cNvSpPr>
            <a:spLocks noGrp="1"/>
          </p:cNvSpPr>
          <p:nvPr>
            <p:ph type="title"/>
          </p:nvPr>
        </p:nvSpPr>
        <p:spPr>
          <a:xfrm>
            <a:off x="500063" y="836613"/>
            <a:ext cx="8229600" cy="677862"/>
          </a:xfrm>
        </p:spPr>
        <p:txBody>
          <a:bodyPr/>
          <a:lstStyle/>
          <a:p>
            <a:r>
              <a:rPr lang="de-AT" altLang="de-DE">
                <a:latin typeface="Syntax LT Std"/>
              </a:rPr>
              <a:t>Österreichs Landwirtschaft</a:t>
            </a:r>
          </a:p>
        </p:txBody>
      </p:sp>
      <p:sp>
        <p:nvSpPr>
          <p:cNvPr id="3075" name="Inhaltsplatzhalter 2">
            <a:extLst>
              <a:ext uri="{FF2B5EF4-FFF2-40B4-BE49-F238E27FC236}">
                <a16:creationId xmlns:a16="http://schemas.microsoft.com/office/drawing/2014/main" id="{C6A5BD58-6C14-CF82-52DC-F4A05922B4EE}"/>
              </a:ext>
            </a:extLst>
          </p:cNvPr>
          <p:cNvSpPr>
            <a:spLocks noGrp="1"/>
          </p:cNvSpPr>
          <p:nvPr>
            <p:ph idx="1"/>
          </p:nvPr>
        </p:nvSpPr>
        <p:spPr>
          <a:xfrm>
            <a:off x="2201863" y="1536700"/>
            <a:ext cx="4824412" cy="1223963"/>
          </a:xfrm>
        </p:spPr>
        <p:txBody>
          <a:bodyPr/>
          <a:lstStyle/>
          <a:p>
            <a:pPr marL="0" indent="0" algn="ctr">
              <a:spcBef>
                <a:spcPct val="0"/>
              </a:spcBef>
              <a:buFont typeface="Arial" panose="020B0604020202020204" pitchFamily="34" charset="0"/>
              <a:buNone/>
            </a:pPr>
            <a:r>
              <a:rPr altLang="de-DE" sz="1800" b="0">
                <a:latin typeface="Syntax LT Std"/>
              </a:rPr>
              <a:t>Klima</a:t>
            </a:r>
          </a:p>
          <a:p>
            <a:pPr marL="0" indent="0" algn="ctr">
              <a:spcBef>
                <a:spcPct val="0"/>
              </a:spcBef>
              <a:buFont typeface="Arial" panose="020B0604020202020204" pitchFamily="34" charset="0"/>
              <a:buNone/>
            </a:pPr>
            <a:r>
              <a:rPr altLang="de-DE" sz="1800" b="0">
                <a:latin typeface="Syntax LT Std"/>
              </a:rPr>
              <a:t>Böden</a:t>
            </a:r>
          </a:p>
          <a:p>
            <a:pPr marL="0" indent="0" algn="ctr">
              <a:spcBef>
                <a:spcPct val="0"/>
              </a:spcBef>
              <a:buFont typeface="Arial" panose="020B0604020202020204" pitchFamily="34" charset="0"/>
              <a:buNone/>
            </a:pPr>
            <a:r>
              <a:rPr altLang="de-DE" sz="1800" b="0">
                <a:latin typeface="Syntax LT Std"/>
              </a:rPr>
              <a:t> Oberflächenformen</a:t>
            </a:r>
          </a:p>
        </p:txBody>
      </p:sp>
      <p:pic>
        <p:nvPicPr>
          <p:cNvPr id="3076" name="Picture 4" descr="C:\Users\aushilfe.vs\Desktop\Berg.jpg">
            <a:extLst>
              <a:ext uri="{FF2B5EF4-FFF2-40B4-BE49-F238E27FC236}">
                <a16:creationId xmlns:a16="http://schemas.microsoft.com/office/drawing/2014/main" id="{9EE37A14-4C46-B237-5731-F20CD59926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256" t="5196" r="7504" b="33517"/>
          <a:stretch>
            <a:fillRect/>
          </a:stretch>
        </p:blipFill>
        <p:spPr bwMode="auto">
          <a:xfrm>
            <a:off x="2268538" y="2509838"/>
            <a:ext cx="492442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Gerade Verbindung mit Pfeil 2">
            <a:extLst>
              <a:ext uri="{FF2B5EF4-FFF2-40B4-BE49-F238E27FC236}">
                <a16:creationId xmlns:a16="http://schemas.microsoft.com/office/drawing/2014/main" id="{78476DAF-C429-F5A7-9A8D-7B40A9DD83FF}"/>
              </a:ext>
            </a:extLst>
          </p:cNvPr>
          <p:cNvCxnSpPr/>
          <p:nvPr/>
        </p:nvCxnSpPr>
        <p:spPr>
          <a:xfrm flipH="1">
            <a:off x="2911475" y="2509838"/>
            <a:ext cx="1008063" cy="50323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Gerade Verbindung mit Pfeil 5">
            <a:extLst>
              <a:ext uri="{FF2B5EF4-FFF2-40B4-BE49-F238E27FC236}">
                <a16:creationId xmlns:a16="http://schemas.microsoft.com/office/drawing/2014/main" id="{AA67256B-DC87-9557-80FA-F525C0D277A3}"/>
              </a:ext>
            </a:extLst>
          </p:cNvPr>
          <p:cNvCxnSpPr/>
          <p:nvPr/>
        </p:nvCxnSpPr>
        <p:spPr>
          <a:xfrm>
            <a:off x="4614863" y="2544763"/>
            <a:ext cx="855662" cy="431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Inhaltsplatzhalter 2">
            <a:extLst>
              <a:ext uri="{FF2B5EF4-FFF2-40B4-BE49-F238E27FC236}">
                <a16:creationId xmlns:a16="http://schemas.microsoft.com/office/drawing/2014/main" id="{0BD5B22C-E3D9-273F-5C15-2ED48629B271}"/>
              </a:ext>
            </a:extLst>
          </p:cNvPr>
          <p:cNvSpPr txBox="1">
            <a:spLocks/>
          </p:cNvSpPr>
          <p:nvPr/>
        </p:nvSpPr>
        <p:spPr bwMode="auto">
          <a:xfrm>
            <a:off x="1619250" y="3003550"/>
            <a:ext cx="2952750"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de-AT" altLang="de-DE" sz="1800" b="0"/>
              <a:t>Landwirtschaft</a:t>
            </a:r>
          </a:p>
          <a:p>
            <a:pPr algn="ctr">
              <a:buFont typeface="Arial" panose="020B0604020202020204" pitchFamily="34" charset="0"/>
              <a:buNone/>
            </a:pPr>
            <a:r>
              <a:rPr lang="de-AT" altLang="de-DE" sz="1800" b="0"/>
              <a:t>in </a:t>
            </a:r>
            <a:r>
              <a:rPr lang="de-AT" altLang="de-DE" sz="1800"/>
              <a:t>Ebenen</a:t>
            </a:r>
            <a:r>
              <a:rPr lang="de-AT" altLang="de-DE" sz="1800" b="0"/>
              <a:t> und </a:t>
            </a:r>
            <a:r>
              <a:rPr lang="de-AT" altLang="de-DE" sz="1800"/>
              <a:t>Hügellandschaften</a:t>
            </a:r>
          </a:p>
        </p:txBody>
      </p:sp>
      <p:cxnSp>
        <p:nvCxnSpPr>
          <p:cNvPr id="12" name="Gerade Verbindung mit Pfeil 11">
            <a:extLst>
              <a:ext uri="{FF2B5EF4-FFF2-40B4-BE49-F238E27FC236}">
                <a16:creationId xmlns:a16="http://schemas.microsoft.com/office/drawing/2014/main" id="{80DB0AFD-EFC1-861D-B37A-212EE04EF0ED}"/>
              </a:ext>
            </a:extLst>
          </p:cNvPr>
          <p:cNvCxnSpPr/>
          <p:nvPr/>
        </p:nvCxnSpPr>
        <p:spPr>
          <a:xfrm>
            <a:off x="3643313" y="4240213"/>
            <a:ext cx="0" cy="34131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Textfeld 12">
            <a:extLst>
              <a:ext uri="{FF2B5EF4-FFF2-40B4-BE49-F238E27FC236}">
                <a16:creationId xmlns:a16="http://schemas.microsoft.com/office/drawing/2014/main" id="{EA139EE3-1200-F86B-9B68-1758A3E30FB7}"/>
              </a:ext>
            </a:extLst>
          </p:cNvPr>
          <p:cNvSpPr txBox="1"/>
          <p:nvPr/>
        </p:nvSpPr>
        <p:spPr>
          <a:xfrm>
            <a:off x="2303463" y="4462463"/>
            <a:ext cx="2232025" cy="1200150"/>
          </a:xfrm>
          <a:prstGeom prst="rect">
            <a:avLst/>
          </a:prstGeom>
          <a:noFill/>
        </p:spPr>
        <p:txBody>
          <a:bodyPr>
            <a:spAutoFit/>
          </a:bodyPr>
          <a:lstStyle/>
          <a:p>
            <a:pPr>
              <a:defRPr/>
            </a:pPr>
            <a:r>
              <a:rPr lang="de-AT" dirty="0">
                <a:solidFill>
                  <a:srgbClr val="333333"/>
                </a:solidFill>
                <a:latin typeface="Syntax LT Std" pitchFamily="34" charset="0"/>
                <a:ea typeface="+mj-ea"/>
                <a:cs typeface="+mj-cs"/>
              </a:rPr>
              <a:t>Ackerbau: </a:t>
            </a:r>
          </a:p>
          <a:p>
            <a:pPr>
              <a:defRPr/>
            </a:pPr>
            <a:r>
              <a:rPr lang="de-AT" dirty="0">
                <a:solidFill>
                  <a:srgbClr val="333333"/>
                </a:solidFill>
                <a:latin typeface="Syntax LT Std" pitchFamily="34" charset="0"/>
                <a:ea typeface="+mj-ea"/>
                <a:cs typeface="+mj-cs"/>
              </a:rPr>
              <a:t>Getreide,</a:t>
            </a:r>
          </a:p>
          <a:p>
            <a:pPr>
              <a:defRPr/>
            </a:pPr>
            <a:r>
              <a:rPr lang="de-AT" dirty="0">
                <a:solidFill>
                  <a:srgbClr val="333333"/>
                </a:solidFill>
                <a:latin typeface="Syntax LT Std" pitchFamily="34" charset="0"/>
                <a:ea typeface="+mj-ea"/>
                <a:cs typeface="+mj-cs"/>
              </a:rPr>
              <a:t>Zuckerrüben,</a:t>
            </a:r>
          </a:p>
          <a:p>
            <a:pPr>
              <a:defRPr/>
            </a:pPr>
            <a:r>
              <a:rPr lang="de-AT" dirty="0">
                <a:solidFill>
                  <a:srgbClr val="333333"/>
                </a:solidFill>
                <a:latin typeface="Syntax LT Std" pitchFamily="34" charset="0"/>
                <a:ea typeface="+mj-ea"/>
                <a:cs typeface="+mj-cs"/>
              </a:rPr>
              <a:t>Gemüse …</a:t>
            </a:r>
          </a:p>
        </p:txBody>
      </p:sp>
      <p:cxnSp>
        <p:nvCxnSpPr>
          <p:cNvPr id="17" name="Gerade Verbindung mit Pfeil 16">
            <a:extLst>
              <a:ext uri="{FF2B5EF4-FFF2-40B4-BE49-F238E27FC236}">
                <a16:creationId xmlns:a16="http://schemas.microsoft.com/office/drawing/2014/main" id="{2FFC110F-478C-636D-CB4C-D746C6655C55}"/>
              </a:ext>
            </a:extLst>
          </p:cNvPr>
          <p:cNvCxnSpPr/>
          <p:nvPr/>
        </p:nvCxnSpPr>
        <p:spPr>
          <a:xfrm>
            <a:off x="3635375" y="5516563"/>
            <a:ext cx="0" cy="23653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Textfeld 17">
            <a:extLst>
              <a:ext uri="{FF2B5EF4-FFF2-40B4-BE49-F238E27FC236}">
                <a16:creationId xmlns:a16="http://schemas.microsoft.com/office/drawing/2014/main" id="{EFC36963-7027-6454-2081-6079BAB14E66}"/>
              </a:ext>
            </a:extLst>
          </p:cNvPr>
          <p:cNvSpPr txBox="1"/>
          <p:nvPr/>
        </p:nvSpPr>
        <p:spPr>
          <a:xfrm>
            <a:off x="2293938" y="5753100"/>
            <a:ext cx="1795462" cy="646113"/>
          </a:xfrm>
          <a:prstGeom prst="rect">
            <a:avLst/>
          </a:prstGeom>
          <a:noFill/>
        </p:spPr>
        <p:txBody>
          <a:bodyPr>
            <a:spAutoFit/>
          </a:bodyPr>
          <a:lstStyle/>
          <a:p>
            <a:pPr>
              <a:defRPr/>
            </a:pPr>
            <a:r>
              <a:rPr lang="de-AT" dirty="0">
                <a:solidFill>
                  <a:srgbClr val="333333"/>
                </a:solidFill>
                <a:latin typeface="Syntax LT Std" pitchFamily="34" charset="0"/>
                <a:ea typeface="+mj-ea"/>
                <a:cs typeface="+mj-cs"/>
              </a:rPr>
              <a:t>mechanisierte</a:t>
            </a:r>
          </a:p>
          <a:p>
            <a:pPr>
              <a:defRPr/>
            </a:pPr>
            <a:r>
              <a:rPr lang="de-AT" dirty="0">
                <a:solidFill>
                  <a:srgbClr val="333333"/>
                </a:solidFill>
                <a:latin typeface="Syntax LT Std" pitchFamily="34" charset="0"/>
                <a:ea typeface="+mj-ea"/>
                <a:cs typeface="+mj-cs"/>
              </a:rPr>
              <a:t>Landwirtschaft</a:t>
            </a:r>
          </a:p>
        </p:txBody>
      </p:sp>
      <p:sp>
        <p:nvSpPr>
          <p:cNvPr id="19" name="Inhaltsplatzhalter 2">
            <a:extLst>
              <a:ext uri="{FF2B5EF4-FFF2-40B4-BE49-F238E27FC236}">
                <a16:creationId xmlns:a16="http://schemas.microsoft.com/office/drawing/2014/main" id="{A9178816-4A8C-157C-70A6-CA0975135550}"/>
              </a:ext>
            </a:extLst>
          </p:cNvPr>
          <p:cNvSpPr txBox="1">
            <a:spLocks/>
          </p:cNvSpPr>
          <p:nvPr/>
        </p:nvSpPr>
        <p:spPr bwMode="auto">
          <a:xfrm>
            <a:off x="4983163" y="3213100"/>
            <a:ext cx="2397125"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de-AT" altLang="de-DE" sz="1800" b="0"/>
              <a:t>Landwirtschaft</a:t>
            </a:r>
          </a:p>
          <a:p>
            <a:pPr algn="ctr">
              <a:buFont typeface="Arial" panose="020B0604020202020204" pitchFamily="34" charset="0"/>
              <a:buNone/>
            </a:pPr>
            <a:r>
              <a:rPr lang="de-AT" altLang="de-DE" sz="1800" b="0"/>
              <a:t> in den </a:t>
            </a:r>
            <a:r>
              <a:rPr lang="de-AT" altLang="de-DE" sz="1800"/>
              <a:t>Alpen</a:t>
            </a:r>
          </a:p>
          <a:p>
            <a:pPr algn="ctr">
              <a:buFont typeface="Arial" panose="020B0604020202020204" pitchFamily="34" charset="0"/>
              <a:buNone/>
            </a:pPr>
            <a:endParaRPr lang="de-AT" altLang="de-DE" sz="1800" b="0"/>
          </a:p>
          <a:p>
            <a:pPr algn="ctr">
              <a:buFont typeface="Arial" panose="020B0604020202020204" pitchFamily="34" charset="0"/>
              <a:buNone/>
            </a:pPr>
            <a:r>
              <a:rPr lang="de-AT" altLang="de-DE" sz="1800" b="0"/>
              <a:t>Grünlandwirtschaft</a:t>
            </a:r>
          </a:p>
          <a:p>
            <a:pPr algn="ctr">
              <a:buFont typeface="Arial" panose="020B0604020202020204" pitchFamily="34" charset="0"/>
              <a:buNone/>
            </a:pPr>
            <a:r>
              <a:rPr lang="de-AT" altLang="de-DE" sz="1800" b="0"/>
              <a:t>Almwirtschaft</a:t>
            </a:r>
          </a:p>
          <a:p>
            <a:pPr algn="ctr">
              <a:buFont typeface="Arial" panose="020B0604020202020204" pitchFamily="34" charset="0"/>
              <a:buNone/>
            </a:pPr>
            <a:r>
              <a:rPr lang="de-AT" altLang="de-DE" sz="1800" b="0"/>
              <a:t>Milchwirtschaft</a:t>
            </a:r>
          </a:p>
          <a:p>
            <a:pPr algn="ctr">
              <a:buFont typeface="Arial" panose="020B0604020202020204" pitchFamily="34" charset="0"/>
              <a:buNone/>
            </a:pPr>
            <a:endParaRPr lang="de-AT" altLang="de-DE" sz="1200" b="0"/>
          </a:p>
          <a:p>
            <a:pPr algn="ctr">
              <a:buFont typeface="Arial" panose="020B0604020202020204" pitchFamily="34" charset="0"/>
              <a:buNone/>
            </a:pPr>
            <a:endParaRPr lang="de-AT" altLang="de-DE" sz="1200" b="0"/>
          </a:p>
          <a:p>
            <a:pPr algn="ctr">
              <a:buFont typeface="Arial" panose="020B0604020202020204" pitchFamily="34" charset="0"/>
              <a:buNone/>
            </a:pPr>
            <a:endParaRPr lang="de-AT" altLang="de-DE" sz="600" b="0"/>
          </a:p>
          <a:p>
            <a:pPr algn="ctr">
              <a:buFont typeface="Arial" panose="020B0604020202020204" pitchFamily="34" charset="0"/>
              <a:buNone/>
            </a:pPr>
            <a:r>
              <a:rPr lang="de-AT" altLang="de-DE" sz="1800" b="0"/>
              <a:t>Spezialmaschinen </a:t>
            </a:r>
          </a:p>
          <a:p>
            <a:pPr algn="ctr">
              <a:buFont typeface="Arial" panose="020B0604020202020204" pitchFamily="34" charset="0"/>
              <a:buNone/>
            </a:pPr>
            <a:r>
              <a:rPr lang="de-AT" altLang="de-DE" sz="1800" b="0"/>
              <a:t>und Handarbeit</a:t>
            </a:r>
          </a:p>
        </p:txBody>
      </p:sp>
      <p:cxnSp>
        <p:nvCxnSpPr>
          <p:cNvPr id="20" name="Gerade Verbindung mit Pfeil 19">
            <a:extLst>
              <a:ext uri="{FF2B5EF4-FFF2-40B4-BE49-F238E27FC236}">
                <a16:creationId xmlns:a16="http://schemas.microsoft.com/office/drawing/2014/main" id="{6769EE12-FC0D-D38A-8DCB-097E8204E5FF}"/>
              </a:ext>
            </a:extLst>
          </p:cNvPr>
          <p:cNvCxnSpPr/>
          <p:nvPr/>
        </p:nvCxnSpPr>
        <p:spPr>
          <a:xfrm flipH="1">
            <a:off x="6015038" y="3963988"/>
            <a:ext cx="0" cy="2762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Gerade Verbindung mit Pfeil 21">
            <a:extLst>
              <a:ext uri="{FF2B5EF4-FFF2-40B4-BE49-F238E27FC236}">
                <a16:creationId xmlns:a16="http://schemas.microsoft.com/office/drawing/2014/main" id="{67FBA2E2-8B2F-8FC5-96B2-EDB0289A0D2B}"/>
              </a:ext>
            </a:extLst>
          </p:cNvPr>
          <p:cNvCxnSpPr/>
          <p:nvPr/>
        </p:nvCxnSpPr>
        <p:spPr>
          <a:xfrm>
            <a:off x="6015038" y="5465763"/>
            <a:ext cx="0" cy="2889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3076"/>
                                        </p:tgtEl>
                                        <p:attrNameLst>
                                          <p:attrName>style.visibility</p:attrName>
                                        </p:attrNameLst>
                                      </p:cBhvr>
                                      <p:to>
                                        <p:strVal val="visible"/>
                                      </p:to>
                                    </p:set>
                                    <p:anim calcmode="lin" valueType="num">
                                      <p:cBhvr additive="base">
                                        <p:cTn id="23" dur="500" fill="hold"/>
                                        <p:tgtEl>
                                          <p:spTgt spid="3076"/>
                                        </p:tgtEl>
                                        <p:attrNameLst>
                                          <p:attrName>ppt_x</p:attrName>
                                        </p:attrNameLst>
                                      </p:cBhvr>
                                      <p:tavLst>
                                        <p:tav tm="0">
                                          <p:val>
                                            <p:strVal val="#ppt_x"/>
                                          </p:val>
                                        </p:tav>
                                        <p:tav tm="100000">
                                          <p:val>
                                            <p:strVal val="#ppt_x"/>
                                          </p:val>
                                        </p:tav>
                                      </p:tavLst>
                                    </p:anim>
                                    <p:anim calcmode="lin" valueType="num">
                                      <p:cBhvr additive="base">
                                        <p:cTn id="24"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9">
                                            <p:txEl>
                                              <p:pRg st="0" end="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3">
                                            <p:txEl>
                                              <p:pRg st="1" end="1"/>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3">
                                            <p:txEl>
                                              <p:pRg st="2" end="2"/>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18">
                                            <p:txEl>
                                              <p:pRg st="0" end="0"/>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6"/>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nodeType="clickEffect">
                                  <p:stCondLst>
                                    <p:cond delay="0"/>
                                  </p:stCondLst>
                                  <p:childTnLst>
                                    <p:set>
                                      <p:cBhvr>
                                        <p:cTn id="66" dur="1" fill="hold">
                                          <p:stCondLst>
                                            <p:cond delay="0"/>
                                          </p:stCondLst>
                                        </p:cTn>
                                        <p:tgtEl>
                                          <p:spTgt spid="19">
                                            <p:txEl>
                                              <p:pRg st="0" end="0"/>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nodeType="click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nodeType="clickEffect">
                                  <p:stCondLst>
                                    <p:cond delay="0"/>
                                  </p:stCondLst>
                                  <p:childTnLst>
                                    <p:set>
                                      <p:cBhvr>
                                        <p:cTn id="76" dur="1" fill="hold">
                                          <p:stCondLst>
                                            <p:cond delay="0"/>
                                          </p:stCondLst>
                                        </p:cTn>
                                        <p:tgtEl>
                                          <p:spTgt spid="19">
                                            <p:txEl>
                                              <p:pRg st="3" end="3"/>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9">
                                            <p:txEl>
                                              <p:pRg st="4" end="4"/>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9">
                                            <p:txEl>
                                              <p:pRg st="5" end="5"/>
                                            </p:txEl>
                                          </p:spTgt>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nodeType="clickEffect">
                                  <p:stCondLst>
                                    <p:cond delay="0"/>
                                  </p:stCondLst>
                                  <p:childTnLst>
                                    <p:set>
                                      <p:cBhvr>
                                        <p:cTn id="84" dur="1" fill="hold">
                                          <p:stCondLst>
                                            <p:cond delay="0"/>
                                          </p:stCondLst>
                                        </p:cTn>
                                        <p:tgtEl>
                                          <p:spTgt spid="22"/>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nodeType="clickEffect">
                                  <p:stCondLst>
                                    <p:cond delay="0"/>
                                  </p:stCondLst>
                                  <p:childTnLst>
                                    <p:set>
                                      <p:cBhvr>
                                        <p:cTn id="88" dur="1" fill="hold">
                                          <p:stCondLst>
                                            <p:cond delay="0"/>
                                          </p:stCondLst>
                                        </p:cTn>
                                        <p:tgtEl>
                                          <p:spTgt spid="19">
                                            <p:txEl>
                                              <p:pRg st="9" end="9"/>
                                            </p:txEl>
                                          </p:spTgt>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68A4AF41-ED79-C914-D8E5-A851E37C100B}"/>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1CB5FDA3-C78B-F407-2DDA-047229037AAA}"/>
              </a:ext>
            </a:extLst>
          </p:cNvPr>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„Landwirtschaftlich geprägte Räume“ auf den Seiten 60 und 61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und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Bildschirmpräsentation (4:3)</PresentationFormat>
  <Paragraphs>41</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Österreichs Landwirtschaft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210</cp:revision>
  <dcterms:created xsi:type="dcterms:W3CDTF">2013-10-08T07:58:50Z</dcterms:created>
  <dcterms:modified xsi:type="dcterms:W3CDTF">2024-09-10T15:03:10Z</dcterms:modified>
</cp:coreProperties>
</file>