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63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8EDE-9A87-49AF-BD3A-D91F469290CB}" type="datetimeFigureOut">
              <a:rPr lang="de-AT" smtClean="0"/>
              <a:t>29.09.2025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2F51-1BCF-4B80-A6A4-726796BDA4F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872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1027" name="Picture 3" descr="I:\500-vs_hs\510-volksschule\Tiger_Tom\18_L_CD_ROM\DDS Tiger Tom 1\03_Bildkarten_Flashcards\40_app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585360" cy="352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2050" name="Picture 2" descr="I:\500-vs_hs\510-volksschule\Tiger_Tom\18_L_CD_ROM\DDS_Tiger_Tom3\03_Bildkarten_Flashcards\02_Breakfast\saus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12473"/>
            <a:ext cx="68580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074" name="Picture 2" descr="I:\500-vs_hs\510-volksschule\Tiger_Tom\18_L_CD_ROM\DDS Tiger Tom 1\03_Bildkarten_Flashcards\03_hamburg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651500" cy="431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40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4098" name="Picture 2" descr="I:\500-vs_hs\510-volksschule\Tiger_Tom\18_L_CD_ROM\DDS_Tiger_Tom3\03_Bildkarten_Flashcards\02_Breakfast\brown_bre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094" y="2780928"/>
            <a:ext cx="4464496" cy="267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I:\500-vs_hs\510-volksschule\Tiger_Tom\18_L_CD_ROM\DDS_Tiger_Tom3\03_Bildkarten_Flashcards\02_Breakfast\cheese_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8" r="12113" b="25238"/>
          <a:stretch/>
        </p:blipFill>
        <p:spPr bwMode="auto">
          <a:xfrm>
            <a:off x="884842" y="3068960"/>
            <a:ext cx="3042163" cy="210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86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" name="Picture 2" descr="C:\Users\dunst\Downloads\Schokola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405045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1353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Bildschirmpräsentation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Barbara Rohringer</cp:lastModifiedBy>
  <cp:revision>15</cp:revision>
  <cp:lastPrinted>2016-11-02T10:44:11Z</cp:lastPrinted>
  <dcterms:created xsi:type="dcterms:W3CDTF">2016-07-22T08:15:20Z</dcterms:created>
  <dcterms:modified xsi:type="dcterms:W3CDTF">2025-09-29T11:41:51Z</dcterms:modified>
</cp:coreProperties>
</file>