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63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48EDE-9A87-49AF-BD3A-D91F469290CB}" type="datetimeFigureOut">
              <a:rPr lang="de-AT" smtClean="0"/>
              <a:t>29.09.2025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2F51-1BCF-4B80-A6A4-726796BDA4F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72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72808" cy="365125"/>
          </a:xfrm>
        </p:spPr>
        <p:txBody>
          <a:bodyPr/>
          <a:lstStyle/>
          <a:p>
            <a:r>
              <a:rPr lang="de-AT" dirty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82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31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6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647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52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8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4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35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3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035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50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40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0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0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1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1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4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4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pic>
        <p:nvPicPr>
          <p:cNvPr id="1027" name="Picture 3" descr="I:\500-vs_hs\510-volksschule\Tiger_Tom\18_L_CD_ROM\DDS Tiger Tom 1\03_Bildkarten_Flashcards\40_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585360" cy="35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8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pic>
        <p:nvPicPr>
          <p:cNvPr id="2050" name="Picture 2" descr="I:\500-vs_hs\510-volksschule\Tiger_Tom\18_L_CD_ROM\DDS_Tiger_Tom3\03_Bildkarten_Flashcards\02_Breakfast\saus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12473"/>
            <a:ext cx="6858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0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pic>
        <p:nvPicPr>
          <p:cNvPr id="3074" name="Picture 2" descr="I:\500-vs_hs\510-volksschule\Tiger_Tom\18_L_CD_ROM\DDS Tiger Tom 1\03_Bildkarten_Flashcards\03_hambur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651500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0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pic>
        <p:nvPicPr>
          <p:cNvPr id="4098" name="Picture 2" descr="I:\500-vs_hs\510-volksschule\Tiger_Tom\18_L_CD_ROM\DDS_Tiger_Tom3\03_Bildkarten_Flashcards\02_Breakfast\brown_b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94" y="2780928"/>
            <a:ext cx="4464496" cy="26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500-vs_hs\510-volksschule\Tiger_Tom\18_L_CD_ROM\DDS_Tiger_Tom3\03_Bildkarten_Flashcards\02_Breakfast\cheese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r="12113" b="25238"/>
          <a:stretch/>
        </p:blipFill>
        <p:spPr bwMode="auto">
          <a:xfrm>
            <a:off x="884842" y="3068960"/>
            <a:ext cx="3042163" cy="21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8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pic>
        <p:nvPicPr>
          <p:cNvPr id="3" name="Picture 2" descr="C:\Users\dunst\Downloads\Schokol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40504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1353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Bildschirmpräsentation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Bliem, Silvia</dc:creator>
  <cp:lastModifiedBy>Barbara Rohringer</cp:lastModifiedBy>
  <cp:revision>15</cp:revision>
  <cp:lastPrinted>2016-11-02T10:44:11Z</cp:lastPrinted>
  <dcterms:created xsi:type="dcterms:W3CDTF">2016-07-22T08:15:20Z</dcterms:created>
  <dcterms:modified xsi:type="dcterms:W3CDTF">2025-09-29T11:41:51Z</dcterms:modified>
</cp:coreProperties>
</file>