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Wahlrecht in Österreich</a:t>
            </a:r>
          </a:p>
        </p:txBody>
      </p:sp>
      <p:sp>
        <p:nvSpPr>
          <p:cNvPr id="3" name="Text Box 10">
            <a:extLst>
              <a:ext uri="{FF2B5EF4-FFF2-40B4-BE49-F238E27FC236}">
                <a16:creationId xmlns:a16="http://schemas.microsoft.com/office/drawing/2014/main" id="{A92FAE60-79A2-A578-1B84-A82612817541}"/>
              </a:ext>
            </a:extLst>
          </p:cNvPr>
          <p:cNvSpPr txBox="1">
            <a:spLocks noChangeArrowheads="1"/>
          </p:cNvSpPr>
          <p:nvPr/>
        </p:nvSpPr>
        <p:spPr bwMode="auto">
          <a:xfrm>
            <a:off x="251520" y="1292764"/>
            <a:ext cx="8809295"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Staatsbürgerinnen und Staatsbürger ab dem 16. Lebensjahr wählen</a:t>
            </a:r>
          </a:p>
        </p:txBody>
      </p:sp>
      <p:sp>
        <p:nvSpPr>
          <p:cNvPr id="4" name="Pfeil nach rechts 13">
            <a:extLst>
              <a:ext uri="{FF2B5EF4-FFF2-40B4-BE49-F238E27FC236}">
                <a16:creationId xmlns:a16="http://schemas.microsoft.com/office/drawing/2014/main" id="{9F137141-C37B-1E9B-19D4-3B2D260D292C}"/>
              </a:ext>
            </a:extLst>
          </p:cNvPr>
          <p:cNvSpPr>
            <a:spLocks noChangeArrowheads="1"/>
          </p:cNvSpPr>
          <p:nvPr/>
        </p:nvSpPr>
        <p:spPr bwMode="auto">
          <a:xfrm>
            <a:off x="396875" y="1860395"/>
            <a:ext cx="719137"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5ED901CD-5A9F-8CD2-8604-8B4973AE2091}"/>
              </a:ext>
            </a:extLst>
          </p:cNvPr>
          <p:cNvSpPr txBox="1">
            <a:spLocks noChangeArrowheads="1"/>
          </p:cNvSpPr>
          <p:nvPr/>
        </p:nvSpPr>
        <p:spPr bwMode="auto">
          <a:xfrm>
            <a:off x="1303370" y="1732279"/>
            <a:ext cx="406071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gleich</a:t>
            </a:r>
          </a:p>
        </p:txBody>
      </p:sp>
      <p:sp>
        <p:nvSpPr>
          <p:cNvPr id="6" name="Text Box 10">
            <a:extLst>
              <a:ext uri="{FF2B5EF4-FFF2-40B4-BE49-F238E27FC236}">
                <a16:creationId xmlns:a16="http://schemas.microsoft.com/office/drawing/2014/main" id="{60328B9F-CD84-307A-1F37-D91AB5391000}"/>
              </a:ext>
            </a:extLst>
          </p:cNvPr>
          <p:cNvSpPr txBox="1">
            <a:spLocks noChangeArrowheads="1"/>
          </p:cNvSpPr>
          <p:nvPr/>
        </p:nvSpPr>
        <p:spPr bwMode="auto">
          <a:xfrm>
            <a:off x="1303370" y="2292884"/>
            <a:ext cx="776112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Meine Stimme zählt gleich viel wie alle anderen Stimmen.</a:t>
            </a:r>
          </a:p>
        </p:txBody>
      </p:sp>
      <p:sp>
        <p:nvSpPr>
          <p:cNvPr id="7" name="Pfeil nach rechts 23">
            <a:extLst>
              <a:ext uri="{FF2B5EF4-FFF2-40B4-BE49-F238E27FC236}">
                <a16:creationId xmlns:a16="http://schemas.microsoft.com/office/drawing/2014/main" id="{941FF362-B7DA-D07C-340A-EE9C2D9B4C59}"/>
              </a:ext>
            </a:extLst>
          </p:cNvPr>
          <p:cNvSpPr>
            <a:spLocks noChangeArrowheads="1"/>
          </p:cNvSpPr>
          <p:nvPr/>
        </p:nvSpPr>
        <p:spPr bwMode="auto">
          <a:xfrm>
            <a:off x="395037" y="2817028"/>
            <a:ext cx="719137"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0BB69D9C-DEF5-D88E-D66D-812AF8986673}"/>
              </a:ext>
            </a:extLst>
          </p:cNvPr>
          <p:cNvSpPr txBox="1">
            <a:spLocks noChangeArrowheads="1"/>
          </p:cNvSpPr>
          <p:nvPr/>
        </p:nvSpPr>
        <p:spPr bwMode="auto">
          <a:xfrm>
            <a:off x="1301532" y="2688912"/>
            <a:ext cx="543070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unmittelbar</a:t>
            </a:r>
          </a:p>
        </p:txBody>
      </p:sp>
      <p:sp>
        <p:nvSpPr>
          <p:cNvPr id="10" name="Text Box 10">
            <a:extLst>
              <a:ext uri="{FF2B5EF4-FFF2-40B4-BE49-F238E27FC236}">
                <a16:creationId xmlns:a16="http://schemas.microsoft.com/office/drawing/2014/main" id="{769FE9E7-CBCC-8446-B375-48F3E3238389}"/>
              </a:ext>
            </a:extLst>
          </p:cNvPr>
          <p:cNvSpPr txBox="1">
            <a:spLocks noChangeArrowheads="1"/>
          </p:cNvSpPr>
          <p:nvPr/>
        </p:nvSpPr>
        <p:spPr bwMode="auto">
          <a:xfrm>
            <a:off x="1301532" y="3249517"/>
            <a:ext cx="776112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Ich wähle direkt eine Partei oder eine Person.</a:t>
            </a:r>
          </a:p>
        </p:txBody>
      </p:sp>
      <p:sp>
        <p:nvSpPr>
          <p:cNvPr id="13" name="Pfeil nach rechts 26">
            <a:extLst>
              <a:ext uri="{FF2B5EF4-FFF2-40B4-BE49-F238E27FC236}">
                <a16:creationId xmlns:a16="http://schemas.microsoft.com/office/drawing/2014/main" id="{1E333B0F-E2DB-520A-D736-278C10798081}"/>
              </a:ext>
            </a:extLst>
          </p:cNvPr>
          <p:cNvSpPr>
            <a:spLocks noChangeArrowheads="1"/>
          </p:cNvSpPr>
          <p:nvPr/>
        </p:nvSpPr>
        <p:spPr bwMode="auto">
          <a:xfrm>
            <a:off x="393199" y="3773667"/>
            <a:ext cx="719137"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C7BF90FB-8F74-4243-BA02-705AD742791F}"/>
              </a:ext>
            </a:extLst>
          </p:cNvPr>
          <p:cNvSpPr txBox="1">
            <a:spLocks noChangeArrowheads="1"/>
          </p:cNvSpPr>
          <p:nvPr/>
        </p:nvSpPr>
        <p:spPr bwMode="auto">
          <a:xfrm>
            <a:off x="1299694" y="3645551"/>
            <a:ext cx="543070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persönlich</a:t>
            </a:r>
          </a:p>
        </p:txBody>
      </p:sp>
      <p:sp>
        <p:nvSpPr>
          <p:cNvPr id="24" name="Text Box 10">
            <a:extLst>
              <a:ext uri="{FF2B5EF4-FFF2-40B4-BE49-F238E27FC236}">
                <a16:creationId xmlns:a16="http://schemas.microsoft.com/office/drawing/2014/main" id="{293018E0-038F-765C-3FAC-B07574613CF2}"/>
              </a:ext>
            </a:extLst>
          </p:cNvPr>
          <p:cNvSpPr txBox="1">
            <a:spLocks noChangeArrowheads="1"/>
          </p:cNvSpPr>
          <p:nvPr/>
        </p:nvSpPr>
        <p:spPr bwMode="auto">
          <a:xfrm>
            <a:off x="1299694" y="4206156"/>
            <a:ext cx="776112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Ich muss </a:t>
            </a:r>
            <a:r>
              <a:rPr lang="de-DE" altLang="de-DE" sz="2400">
                <a:solidFill>
                  <a:srgbClr val="333333"/>
                </a:solidFill>
                <a:latin typeface="Calibri" panose="020F0502020204030204" pitchFamily="34" charset="0"/>
              </a:rPr>
              <a:t>persönlich wählen.</a:t>
            </a:r>
            <a:endParaRPr lang="de-DE" altLang="de-DE" sz="2400" dirty="0">
              <a:solidFill>
                <a:srgbClr val="333333"/>
              </a:solidFill>
              <a:latin typeface="Calibri" panose="020F0502020204030204" pitchFamily="34" charset="0"/>
            </a:endParaRPr>
          </a:p>
        </p:txBody>
      </p:sp>
      <p:sp>
        <p:nvSpPr>
          <p:cNvPr id="25" name="Pfeil nach rechts 29">
            <a:extLst>
              <a:ext uri="{FF2B5EF4-FFF2-40B4-BE49-F238E27FC236}">
                <a16:creationId xmlns:a16="http://schemas.microsoft.com/office/drawing/2014/main" id="{4D1D12C6-2C16-8BA6-BC0D-C6B5730445F8}"/>
              </a:ext>
            </a:extLst>
          </p:cNvPr>
          <p:cNvSpPr>
            <a:spLocks noChangeArrowheads="1"/>
          </p:cNvSpPr>
          <p:nvPr/>
        </p:nvSpPr>
        <p:spPr bwMode="auto">
          <a:xfrm>
            <a:off x="402378" y="4719286"/>
            <a:ext cx="719137"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DC31D386-BED8-13A7-7D44-B770361C6522}"/>
              </a:ext>
            </a:extLst>
          </p:cNvPr>
          <p:cNvSpPr txBox="1">
            <a:spLocks noChangeArrowheads="1"/>
          </p:cNvSpPr>
          <p:nvPr/>
        </p:nvSpPr>
        <p:spPr bwMode="auto">
          <a:xfrm>
            <a:off x="1308873" y="4591170"/>
            <a:ext cx="543070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geheim</a:t>
            </a:r>
          </a:p>
        </p:txBody>
      </p:sp>
      <p:sp>
        <p:nvSpPr>
          <p:cNvPr id="27" name="Text Box 10">
            <a:extLst>
              <a:ext uri="{FF2B5EF4-FFF2-40B4-BE49-F238E27FC236}">
                <a16:creationId xmlns:a16="http://schemas.microsoft.com/office/drawing/2014/main" id="{16503046-F074-A2FE-4F91-3FA392F63DC6}"/>
              </a:ext>
            </a:extLst>
          </p:cNvPr>
          <p:cNvSpPr txBox="1">
            <a:spLocks noChangeArrowheads="1"/>
          </p:cNvSpPr>
          <p:nvPr/>
        </p:nvSpPr>
        <p:spPr bwMode="auto">
          <a:xfrm>
            <a:off x="1308873" y="5151775"/>
            <a:ext cx="776112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Ich treffe meine Wahl alleine in einer Wahlkabine.</a:t>
            </a:r>
          </a:p>
        </p:txBody>
      </p:sp>
      <p:sp>
        <p:nvSpPr>
          <p:cNvPr id="28" name="Pfeil nach rechts 32">
            <a:extLst>
              <a:ext uri="{FF2B5EF4-FFF2-40B4-BE49-F238E27FC236}">
                <a16:creationId xmlns:a16="http://schemas.microsoft.com/office/drawing/2014/main" id="{ACC337E4-6BB1-0974-03C7-8BEA4F67FCE1}"/>
              </a:ext>
            </a:extLst>
          </p:cNvPr>
          <p:cNvSpPr>
            <a:spLocks noChangeArrowheads="1"/>
          </p:cNvSpPr>
          <p:nvPr/>
        </p:nvSpPr>
        <p:spPr bwMode="auto">
          <a:xfrm>
            <a:off x="402378" y="5644706"/>
            <a:ext cx="719137" cy="431800"/>
          </a:xfrm>
          <a:prstGeom prst="rightArrow">
            <a:avLst>
              <a:gd name="adj1" fmla="val 50000"/>
              <a:gd name="adj2" fmla="val 4996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Text Box 10">
            <a:extLst>
              <a:ext uri="{FF2B5EF4-FFF2-40B4-BE49-F238E27FC236}">
                <a16:creationId xmlns:a16="http://schemas.microsoft.com/office/drawing/2014/main" id="{40A2E95F-756A-E963-F70D-C6EB6564C919}"/>
              </a:ext>
            </a:extLst>
          </p:cNvPr>
          <p:cNvSpPr txBox="1">
            <a:spLocks noChangeArrowheads="1"/>
          </p:cNvSpPr>
          <p:nvPr/>
        </p:nvSpPr>
        <p:spPr bwMode="auto">
          <a:xfrm>
            <a:off x="1308873" y="5516590"/>
            <a:ext cx="543070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3800" dirty="0">
                <a:solidFill>
                  <a:srgbClr val="669900"/>
                </a:solidFill>
                <a:latin typeface="Calibri" panose="020F0502020204030204" pitchFamily="34" charset="0"/>
              </a:rPr>
              <a:t>frei</a:t>
            </a:r>
          </a:p>
        </p:txBody>
      </p:sp>
      <p:sp>
        <p:nvSpPr>
          <p:cNvPr id="30" name="Text Box 10">
            <a:extLst>
              <a:ext uri="{FF2B5EF4-FFF2-40B4-BE49-F238E27FC236}">
                <a16:creationId xmlns:a16="http://schemas.microsoft.com/office/drawing/2014/main" id="{67D0A0C6-74CA-FB0E-407C-4EE18EB77BC5}"/>
              </a:ext>
            </a:extLst>
          </p:cNvPr>
          <p:cNvSpPr txBox="1">
            <a:spLocks noChangeArrowheads="1"/>
          </p:cNvSpPr>
          <p:nvPr/>
        </p:nvSpPr>
        <p:spPr bwMode="auto">
          <a:xfrm>
            <a:off x="1308873" y="6077195"/>
            <a:ext cx="7761122" cy="46166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Ich darf nicht in meiner Wahl beeinflusst werden.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left)">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wipe(left)">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left)">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animBg="1"/>
      <p:bldP spid="8" grpId="0"/>
      <p:bldP spid="10" grpId="0"/>
      <p:bldP spid="13" grpId="0" animBg="1"/>
      <p:bldP spid="15" grpId="0"/>
      <p:bldP spid="24" grpId="0"/>
      <p:bldP spid="25" grpId="0" animBg="1"/>
      <p:bldP spid="26" grpId="0"/>
      <p:bldP spid="27" grpId="0"/>
      <p:bldP spid="28" grpId="0" animBg="1"/>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„Wählen lassen – wählen dürfen“ auf den Seiten 122 bis 123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Words>
  <Application>Microsoft Office PowerPoint</Application>
  <PresentationFormat>Bildschirmpräsentation (4:3)</PresentationFormat>
  <Paragraphs>32</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85</cp:revision>
  <dcterms:created xsi:type="dcterms:W3CDTF">2011-07-14T19:54:09Z</dcterms:created>
  <dcterms:modified xsi:type="dcterms:W3CDTF">2022-12-12T08:49:54Z</dcterms:modified>
</cp:coreProperties>
</file>