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81" r:id="rId3"/>
    <p:sldId id="283" r:id="rId4"/>
    <p:sldId id="284" r:id="rId5"/>
    <p:sldId id="294" r:id="rId6"/>
    <p:sldId id="295" r:id="rId7"/>
    <p:sldId id="289" r:id="rId8"/>
    <p:sldId id="291" r:id="rId9"/>
    <p:sldId id="290" r:id="rId10"/>
    <p:sldId id="286" r:id="rId11"/>
    <p:sldId id="287" r:id="rId12"/>
    <p:sldId id="288" r:id="rId13"/>
    <p:sldId id="279" r:id="rId14"/>
  </p:sldIdLst>
  <p:sldSz cx="9144000" cy="6858000" type="screen4x3"/>
  <p:notesSz cx="6743700" cy="9893300"/>
  <p:defaultTextStyle>
    <a:defPPr>
      <a:defRPr lang="de-DE"/>
    </a:defPPr>
    <a:lvl1pPr algn="l" rtl="0" fontAlgn="base">
      <a:spcBef>
        <a:spcPct val="0"/>
      </a:spcBef>
      <a:spcAft>
        <a:spcPct val="0"/>
      </a:spcAft>
      <a:defRPr sz="4400" b="1" kern="1200">
        <a:solidFill>
          <a:schemeClr val="bg1"/>
        </a:solidFill>
        <a:latin typeface="Syntax LT Std" pitchFamily="34" charset="0"/>
        <a:ea typeface="+mn-ea"/>
        <a:cs typeface="+mn-cs"/>
      </a:defRPr>
    </a:lvl1pPr>
    <a:lvl2pPr marL="457200" algn="l" rtl="0" fontAlgn="base">
      <a:spcBef>
        <a:spcPct val="0"/>
      </a:spcBef>
      <a:spcAft>
        <a:spcPct val="0"/>
      </a:spcAft>
      <a:defRPr sz="4400" b="1" kern="1200">
        <a:solidFill>
          <a:schemeClr val="bg1"/>
        </a:solidFill>
        <a:latin typeface="Syntax LT Std" pitchFamily="34" charset="0"/>
        <a:ea typeface="+mn-ea"/>
        <a:cs typeface="+mn-cs"/>
      </a:defRPr>
    </a:lvl2pPr>
    <a:lvl3pPr marL="914400" algn="l" rtl="0" fontAlgn="base">
      <a:spcBef>
        <a:spcPct val="0"/>
      </a:spcBef>
      <a:spcAft>
        <a:spcPct val="0"/>
      </a:spcAft>
      <a:defRPr sz="4400" b="1" kern="1200">
        <a:solidFill>
          <a:schemeClr val="bg1"/>
        </a:solidFill>
        <a:latin typeface="Syntax LT Std" pitchFamily="34" charset="0"/>
        <a:ea typeface="+mn-ea"/>
        <a:cs typeface="+mn-cs"/>
      </a:defRPr>
    </a:lvl3pPr>
    <a:lvl4pPr marL="1371600" algn="l" rtl="0" fontAlgn="base">
      <a:spcBef>
        <a:spcPct val="0"/>
      </a:spcBef>
      <a:spcAft>
        <a:spcPct val="0"/>
      </a:spcAft>
      <a:defRPr sz="4400" b="1" kern="1200">
        <a:solidFill>
          <a:schemeClr val="bg1"/>
        </a:solidFill>
        <a:latin typeface="Syntax LT Std" pitchFamily="34" charset="0"/>
        <a:ea typeface="+mn-ea"/>
        <a:cs typeface="+mn-cs"/>
      </a:defRPr>
    </a:lvl4pPr>
    <a:lvl5pPr marL="1828800" algn="l" rtl="0" fontAlgn="base">
      <a:spcBef>
        <a:spcPct val="0"/>
      </a:spcBef>
      <a:spcAft>
        <a:spcPct val="0"/>
      </a:spcAft>
      <a:defRPr sz="4400" b="1" kern="1200">
        <a:solidFill>
          <a:schemeClr val="bg1"/>
        </a:solidFill>
        <a:latin typeface="Syntax LT Std" pitchFamily="34" charset="0"/>
        <a:ea typeface="+mn-ea"/>
        <a:cs typeface="+mn-cs"/>
      </a:defRPr>
    </a:lvl5pPr>
    <a:lvl6pPr marL="2286000" algn="l" defTabSz="914400" rtl="0" eaLnBrk="1" latinLnBrk="0" hangingPunct="1">
      <a:defRPr sz="4400" b="1" kern="1200">
        <a:solidFill>
          <a:schemeClr val="bg1"/>
        </a:solidFill>
        <a:latin typeface="Syntax LT Std" pitchFamily="34" charset="0"/>
        <a:ea typeface="+mn-ea"/>
        <a:cs typeface="+mn-cs"/>
      </a:defRPr>
    </a:lvl6pPr>
    <a:lvl7pPr marL="2743200" algn="l" defTabSz="914400" rtl="0" eaLnBrk="1" latinLnBrk="0" hangingPunct="1">
      <a:defRPr sz="4400" b="1" kern="1200">
        <a:solidFill>
          <a:schemeClr val="bg1"/>
        </a:solidFill>
        <a:latin typeface="Syntax LT Std" pitchFamily="34" charset="0"/>
        <a:ea typeface="+mn-ea"/>
        <a:cs typeface="+mn-cs"/>
      </a:defRPr>
    </a:lvl7pPr>
    <a:lvl8pPr marL="3200400" algn="l" defTabSz="914400" rtl="0" eaLnBrk="1" latinLnBrk="0" hangingPunct="1">
      <a:defRPr sz="4400" b="1" kern="1200">
        <a:solidFill>
          <a:schemeClr val="bg1"/>
        </a:solidFill>
        <a:latin typeface="Syntax LT Std" pitchFamily="34" charset="0"/>
        <a:ea typeface="+mn-ea"/>
        <a:cs typeface="+mn-cs"/>
      </a:defRPr>
    </a:lvl8pPr>
    <a:lvl9pPr marL="3657600" algn="l" defTabSz="914400" rtl="0" eaLnBrk="1" latinLnBrk="0" hangingPunct="1">
      <a:defRPr sz="4400" b="1" kern="1200">
        <a:solidFill>
          <a:schemeClr val="bg1"/>
        </a:solidFill>
        <a:latin typeface="Syntax LT Std"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6A8"/>
    <a:srgbClr val="A5B75E"/>
    <a:srgbClr val="333333"/>
    <a:srgbClr val="CCD991"/>
    <a:srgbClr val="B5C1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1704"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annes.fuchsberger" userId="0ba282cb-98b6-40ad-aa6c-709cf3572a59" providerId="ADAL" clId="{3B32E792-E17F-4292-A705-486A1007A145}"/>
    <pc:docChg chg="modSld">
      <pc:chgData name="johannes.fuchsberger" userId="0ba282cb-98b6-40ad-aa6c-709cf3572a59" providerId="ADAL" clId="{3B32E792-E17F-4292-A705-486A1007A145}" dt="2023-09-01T07:25:42.164" v="67" actId="20577"/>
      <pc:docMkLst>
        <pc:docMk/>
      </pc:docMkLst>
      <pc:sldChg chg="modSp mod">
        <pc:chgData name="johannes.fuchsberger" userId="0ba282cb-98b6-40ad-aa6c-709cf3572a59" providerId="ADAL" clId="{3B32E792-E17F-4292-A705-486A1007A145}" dt="2023-09-01T07:09:44.735" v="13" actId="20577"/>
        <pc:sldMkLst>
          <pc:docMk/>
          <pc:sldMk cId="3532033642" sldId="284"/>
        </pc:sldMkLst>
        <pc:spChg chg="mod">
          <ac:chgData name="johannes.fuchsberger" userId="0ba282cb-98b6-40ad-aa6c-709cf3572a59" providerId="ADAL" clId="{3B32E792-E17F-4292-A705-486A1007A145}" dt="2023-09-01T07:09:44.735" v="13" actId="20577"/>
          <ac:spMkLst>
            <pc:docMk/>
            <pc:sldMk cId="3532033642" sldId="284"/>
            <ac:spMk id="4" creationId="{1FF8F18E-591E-DC36-885F-19F2F8FE9665}"/>
          </ac:spMkLst>
        </pc:spChg>
      </pc:sldChg>
      <pc:sldChg chg="modSp mod">
        <pc:chgData name="johannes.fuchsberger" userId="0ba282cb-98b6-40ad-aa6c-709cf3572a59" providerId="ADAL" clId="{3B32E792-E17F-4292-A705-486A1007A145}" dt="2023-09-01T07:24:19.340" v="57" actId="20577"/>
        <pc:sldMkLst>
          <pc:docMk/>
          <pc:sldMk cId="3864106481" sldId="289"/>
        </pc:sldMkLst>
        <pc:spChg chg="mod">
          <ac:chgData name="johannes.fuchsberger" userId="0ba282cb-98b6-40ad-aa6c-709cf3572a59" providerId="ADAL" clId="{3B32E792-E17F-4292-A705-486A1007A145}" dt="2023-09-01T07:24:19.340" v="57" actId="20577"/>
          <ac:spMkLst>
            <pc:docMk/>
            <pc:sldMk cId="3864106481" sldId="289"/>
            <ac:spMk id="4" creationId="{1FF8F18E-591E-DC36-885F-19F2F8FE9665}"/>
          </ac:spMkLst>
        </pc:spChg>
      </pc:sldChg>
      <pc:sldChg chg="modSp mod">
        <pc:chgData name="johannes.fuchsberger" userId="0ba282cb-98b6-40ad-aa6c-709cf3572a59" providerId="ADAL" clId="{3B32E792-E17F-4292-A705-486A1007A145}" dt="2023-09-01T07:25:42.164" v="67" actId="20577"/>
        <pc:sldMkLst>
          <pc:docMk/>
          <pc:sldMk cId="2269810426" sldId="291"/>
        </pc:sldMkLst>
        <pc:spChg chg="mod">
          <ac:chgData name="johannes.fuchsberger" userId="0ba282cb-98b6-40ad-aa6c-709cf3572a59" providerId="ADAL" clId="{3B32E792-E17F-4292-A705-486A1007A145}" dt="2023-09-01T07:25:42.164" v="67" actId="20577"/>
          <ac:spMkLst>
            <pc:docMk/>
            <pc:sldMk cId="2269810426" sldId="291"/>
            <ac:spMk id="4" creationId="{1FF8F18E-591E-DC36-885F-19F2F8FE966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22588" cy="495300"/>
          </a:xfrm>
          <a:prstGeom prst="rect">
            <a:avLst/>
          </a:prstGeom>
        </p:spPr>
        <p:txBody>
          <a:bodyPr vert="horz" lIns="91440" tIns="45720" rIns="91440" bIns="45720" rtlCol="0"/>
          <a:lstStyle>
            <a:lvl1pPr algn="l">
              <a:defRPr sz="1200"/>
            </a:lvl1pPr>
          </a:lstStyle>
          <a:p>
            <a:pPr>
              <a:defRPr/>
            </a:pPr>
            <a:endParaRPr lang="de-AT"/>
          </a:p>
        </p:txBody>
      </p:sp>
      <p:sp>
        <p:nvSpPr>
          <p:cNvPr id="3" name="Datumsplatzhalter 2"/>
          <p:cNvSpPr>
            <a:spLocks noGrp="1"/>
          </p:cNvSpPr>
          <p:nvPr>
            <p:ph type="dt" idx="1"/>
          </p:nvPr>
        </p:nvSpPr>
        <p:spPr>
          <a:xfrm>
            <a:off x="3819525" y="0"/>
            <a:ext cx="2922588" cy="495300"/>
          </a:xfrm>
          <a:prstGeom prst="rect">
            <a:avLst/>
          </a:prstGeom>
        </p:spPr>
        <p:txBody>
          <a:bodyPr vert="horz" lIns="91440" tIns="45720" rIns="91440" bIns="45720" rtlCol="0"/>
          <a:lstStyle>
            <a:lvl1pPr algn="r">
              <a:defRPr sz="1200"/>
            </a:lvl1pPr>
          </a:lstStyle>
          <a:p>
            <a:pPr>
              <a:defRPr/>
            </a:pPr>
            <a:fld id="{162B03CF-936A-489A-9338-8FB270715922}" type="datetimeFigureOut">
              <a:rPr lang="de-AT"/>
              <a:pPr>
                <a:defRPr/>
              </a:pPr>
              <a:t>24.04.2024</a:t>
            </a:fld>
            <a:endParaRPr lang="de-AT"/>
          </a:p>
        </p:txBody>
      </p:sp>
      <p:sp>
        <p:nvSpPr>
          <p:cNvPr id="4" name="Folienbildplatzhalter 3"/>
          <p:cNvSpPr>
            <a:spLocks noGrp="1" noRot="1" noChangeAspect="1"/>
          </p:cNvSpPr>
          <p:nvPr>
            <p:ph type="sldImg" idx="2"/>
          </p:nvPr>
        </p:nvSpPr>
        <p:spPr>
          <a:xfrm>
            <a:off x="898525" y="741363"/>
            <a:ext cx="4946650" cy="3709987"/>
          </a:xfrm>
          <a:prstGeom prst="rect">
            <a:avLst/>
          </a:prstGeom>
          <a:noFill/>
          <a:ln w="12700">
            <a:solidFill>
              <a:prstClr val="black"/>
            </a:solidFill>
          </a:ln>
        </p:spPr>
        <p:txBody>
          <a:bodyPr vert="horz" lIns="91440" tIns="45720" rIns="91440" bIns="45720" rtlCol="0" anchor="ctr"/>
          <a:lstStyle/>
          <a:p>
            <a:pPr lvl="0"/>
            <a:endParaRPr lang="de-AT" noProof="0"/>
          </a:p>
        </p:txBody>
      </p:sp>
      <p:sp>
        <p:nvSpPr>
          <p:cNvPr id="5" name="Notizenplatzhalter 4"/>
          <p:cNvSpPr>
            <a:spLocks noGrp="1"/>
          </p:cNvSpPr>
          <p:nvPr>
            <p:ph type="body" sz="quarter" idx="3"/>
          </p:nvPr>
        </p:nvSpPr>
        <p:spPr>
          <a:xfrm>
            <a:off x="674688" y="4699000"/>
            <a:ext cx="5394325" cy="4452938"/>
          </a:xfrm>
          <a:prstGeom prst="rect">
            <a:avLst/>
          </a:prstGeom>
        </p:spPr>
        <p:txBody>
          <a:bodyPr vert="horz" lIns="91440" tIns="45720" rIns="91440" bIns="45720" rtlCol="0">
            <a:normAutofit/>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AT" noProof="0"/>
          </a:p>
        </p:txBody>
      </p:sp>
      <p:sp>
        <p:nvSpPr>
          <p:cNvPr id="6" name="Fußzeilenplatzhalter 5"/>
          <p:cNvSpPr>
            <a:spLocks noGrp="1"/>
          </p:cNvSpPr>
          <p:nvPr>
            <p:ph type="ftr" sz="quarter" idx="4"/>
          </p:nvPr>
        </p:nvSpPr>
        <p:spPr>
          <a:xfrm>
            <a:off x="0" y="9396413"/>
            <a:ext cx="2922588" cy="495300"/>
          </a:xfrm>
          <a:prstGeom prst="rect">
            <a:avLst/>
          </a:prstGeom>
        </p:spPr>
        <p:txBody>
          <a:bodyPr vert="horz" lIns="91440" tIns="45720" rIns="91440" bIns="45720" rtlCol="0" anchor="b"/>
          <a:lstStyle>
            <a:lvl1pPr algn="l">
              <a:defRPr sz="1200"/>
            </a:lvl1pPr>
          </a:lstStyle>
          <a:p>
            <a:pPr>
              <a:defRPr/>
            </a:pPr>
            <a:endParaRPr lang="de-AT"/>
          </a:p>
        </p:txBody>
      </p:sp>
      <p:sp>
        <p:nvSpPr>
          <p:cNvPr id="7" name="Foliennummernplatzhalter 6"/>
          <p:cNvSpPr>
            <a:spLocks noGrp="1"/>
          </p:cNvSpPr>
          <p:nvPr>
            <p:ph type="sldNum" sz="quarter" idx="5"/>
          </p:nvPr>
        </p:nvSpPr>
        <p:spPr>
          <a:xfrm>
            <a:off x="3819525" y="9396413"/>
            <a:ext cx="2922588" cy="495300"/>
          </a:xfrm>
          <a:prstGeom prst="rect">
            <a:avLst/>
          </a:prstGeom>
        </p:spPr>
        <p:txBody>
          <a:bodyPr vert="horz" lIns="91440" tIns="45720" rIns="91440" bIns="45720" rtlCol="0" anchor="b"/>
          <a:lstStyle>
            <a:lvl1pPr algn="r">
              <a:defRPr sz="1200"/>
            </a:lvl1pPr>
          </a:lstStyle>
          <a:p>
            <a:pPr>
              <a:defRPr/>
            </a:pPr>
            <a:fld id="{F262164E-36A0-43B6-AB19-ED459B14D4DE}" type="slidenum">
              <a:rPr lang="de-AT"/>
              <a:pPr>
                <a:defRPr/>
              </a:pPr>
              <a:t>‹Nr.›</a:t>
            </a:fld>
            <a:endParaRPr lang="de-AT"/>
          </a:p>
        </p:txBody>
      </p:sp>
    </p:spTree>
    <p:extLst>
      <p:ext uri="{BB962C8B-B14F-4D97-AF65-F5344CB8AC3E}">
        <p14:creationId xmlns:p14="http://schemas.microsoft.com/office/powerpoint/2010/main" val="17598200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AT" altLang="de-DE"/>
          </a:p>
        </p:txBody>
      </p:sp>
      <p:sp>
        <p:nvSpPr>
          <p:cNvPr id="2355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fld id="{F0AEC498-1BF3-495E-B7C5-DCC15B974CF9}" type="slidenum">
              <a:rPr lang="de-AT" altLang="de-DE" sz="1200" smtClean="0"/>
              <a:pPr eaLnBrk="1" hangingPunct="1"/>
              <a:t>1</a:t>
            </a:fld>
            <a:endParaRPr lang="de-AT" altLang="de-DE"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AT" altLang="de-DE"/>
          </a:p>
        </p:txBody>
      </p:sp>
      <p:sp>
        <p:nvSpPr>
          <p:cNvPr id="3174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fld id="{3C479BCF-F616-4425-B6DB-F02297A08448}" type="slidenum">
              <a:rPr lang="de-AT" altLang="de-DE" sz="1200" smtClean="0"/>
              <a:pPr eaLnBrk="1" hangingPunct="1"/>
              <a:t>13</a:t>
            </a:fld>
            <a:endParaRPr lang="de-AT" altLang="de-DE"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a:prstGeom prst="rect">
            <a:avLst/>
          </a:prstGeom>
        </p:spPr>
        <p:txBody>
          <a:bodyPr/>
          <a:lstStyle/>
          <a:p>
            <a:r>
              <a:rPr lang="de-DE"/>
              <a:t>Titelmasterformat durch Klicken bearbeiten</a:t>
            </a:r>
            <a:endParaRPr lang="de-AT"/>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endParaRPr lang="de-AT"/>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3B2C56FE-8D62-4A6C-8451-B9A2A8727747}" type="slidenum">
              <a:rPr lang="de-DE"/>
              <a:pPr>
                <a:defRPr/>
              </a:pPr>
              <a:t>‹Nr.›</a:t>
            </a:fld>
            <a:endParaRPr lang="de-DE"/>
          </a:p>
        </p:txBody>
      </p:sp>
    </p:spTree>
    <p:extLst>
      <p:ext uri="{BB962C8B-B14F-4D97-AF65-F5344CB8AC3E}">
        <p14:creationId xmlns:p14="http://schemas.microsoft.com/office/powerpoint/2010/main" val="750396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endParaRPr lang="de-AT"/>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6670F398-F243-40C2-A719-7F5CD33DD3C6}" type="slidenum">
              <a:rPr lang="de-DE"/>
              <a:pPr>
                <a:defRPr/>
              </a:pPr>
              <a:t>‹Nr.›</a:t>
            </a:fld>
            <a:endParaRPr lang="de-DE"/>
          </a:p>
        </p:txBody>
      </p:sp>
    </p:spTree>
    <p:extLst>
      <p:ext uri="{BB962C8B-B14F-4D97-AF65-F5344CB8AC3E}">
        <p14:creationId xmlns:p14="http://schemas.microsoft.com/office/powerpoint/2010/main" val="3591590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15113" y="274638"/>
            <a:ext cx="2071687" cy="4090987"/>
          </a:xfrm>
          <a:prstGeom prst="rect">
            <a:avLst/>
          </a:prstGeom>
        </p:spPr>
        <p:txBody>
          <a:bodyPr vert="eaVert"/>
          <a:lstStyle/>
          <a:p>
            <a:r>
              <a:rPr lang="de-DE"/>
              <a:t>Titelmasterformat durch Klicken bearbeiten</a:t>
            </a:r>
            <a:endParaRPr lang="de-AT"/>
          </a:p>
        </p:txBody>
      </p:sp>
      <p:sp>
        <p:nvSpPr>
          <p:cNvPr id="3" name="Vertikaler Textplatzhalter 2"/>
          <p:cNvSpPr>
            <a:spLocks noGrp="1"/>
          </p:cNvSpPr>
          <p:nvPr>
            <p:ph type="body" orient="vert" idx="1"/>
          </p:nvPr>
        </p:nvSpPr>
        <p:spPr>
          <a:xfrm>
            <a:off x="395288" y="274638"/>
            <a:ext cx="6067425" cy="4090987"/>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2262721D-B461-4A15-86C0-A852E808A295}" type="slidenum">
              <a:rPr lang="de-DE"/>
              <a:pPr>
                <a:defRPr/>
              </a:pPr>
              <a:t>‹Nr.›</a:t>
            </a:fld>
            <a:endParaRPr lang="de-DE"/>
          </a:p>
        </p:txBody>
      </p:sp>
    </p:spTree>
    <p:extLst>
      <p:ext uri="{BB962C8B-B14F-4D97-AF65-F5344CB8AC3E}">
        <p14:creationId xmlns:p14="http://schemas.microsoft.com/office/powerpoint/2010/main" val="2317730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endParaRPr lang="de-AT"/>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64850F01-7641-4866-A694-4BA7D0BB6E11}" type="slidenum">
              <a:rPr lang="de-DE"/>
              <a:pPr>
                <a:defRPr/>
              </a:pPr>
              <a:t>‹Nr.›</a:t>
            </a:fld>
            <a:endParaRPr lang="de-DE"/>
          </a:p>
        </p:txBody>
      </p:sp>
    </p:spTree>
    <p:extLst>
      <p:ext uri="{BB962C8B-B14F-4D97-AF65-F5344CB8AC3E}">
        <p14:creationId xmlns:p14="http://schemas.microsoft.com/office/powerpoint/2010/main" val="1503226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de-DE"/>
              <a:t>Titelmasterformat durch Klicken bearbeiten</a:t>
            </a:r>
            <a:endParaRPr lang="de-AT"/>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60AC9500-A58D-4F81-89C6-B6EE47596B2D}" type="slidenum">
              <a:rPr lang="de-DE"/>
              <a:pPr>
                <a:defRPr/>
              </a:pPr>
              <a:t>‹Nr.›</a:t>
            </a:fld>
            <a:endParaRPr lang="de-DE"/>
          </a:p>
        </p:txBody>
      </p:sp>
    </p:spTree>
    <p:extLst>
      <p:ext uri="{BB962C8B-B14F-4D97-AF65-F5344CB8AC3E}">
        <p14:creationId xmlns:p14="http://schemas.microsoft.com/office/powerpoint/2010/main" val="2964179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endParaRPr lang="de-AT"/>
          </a:p>
        </p:txBody>
      </p:sp>
      <p:sp>
        <p:nvSpPr>
          <p:cNvPr id="3" name="Inhaltsplatzhalter 2"/>
          <p:cNvSpPr>
            <a:spLocks noGrp="1"/>
          </p:cNvSpPr>
          <p:nvPr>
            <p:ph sz="half" idx="1"/>
          </p:nvPr>
        </p:nvSpPr>
        <p:spPr>
          <a:xfrm>
            <a:off x="395288" y="1700213"/>
            <a:ext cx="4064000" cy="2665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p:cNvSpPr>
            <a:spLocks noGrp="1"/>
          </p:cNvSpPr>
          <p:nvPr>
            <p:ph sz="half" idx="2"/>
          </p:nvPr>
        </p:nvSpPr>
        <p:spPr>
          <a:xfrm>
            <a:off x="4611688" y="1700213"/>
            <a:ext cx="4064000" cy="2665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6"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7"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35BC6710-A507-472E-B973-A1694C60D54B}" type="slidenum">
              <a:rPr lang="de-DE"/>
              <a:pPr>
                <a:defRPr/>
              </a:pPr>
              <a:t>‹Nr.›</a:t>
            </a:fld>
            <a:endParaRPr lang="de-DE"/>
          </a:p>
        </p:txBody>
      </p:sp>
    </p:spTree>
    <p:extLst>
      <p:ext uri="{BB962C8B-B14F-4D97-AF65-F5344CB8AC3E}">
        <p14:creationId xmlns:p14="http://schemas.microsoft.com/office/powerpoint/2010/main" val="3280512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vl1pPr>
          </a:lstStyle>
          <a:p>
            <a:r>
              <a:rPr lang="de-DE"/>
              <a:t>Titelmasterformat durch Klicken bearbeiten</a:t>
            </a:r>
            <a:endParaRPr lang="de-AT"/>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8"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9"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2D78BCE8-F015-4249-A01C-6DE01028E30D}" type="slidenum">
              <a:rPr lang="de-DE"/>
              <a:pPr>
                <a:defRPr/>
              </a:pPr>
              <a:t>‹Nr.›</a:t>
            </a:fld>
            <a:endParaRPr lang="de-DE"/>
          </a:p>
        </p:txBody>
      </p:sp>
    </p:spTree>
    <p:extLst>
      <p:ext uri="{BB962C8B-B14F-4D97-AF65-F5344CB8AC3E}">
        <p14:creationId xmlns:p14="http://schemas.microsoft.com/office/powerpoint/2010/main" val="3493653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endParaRPr lang="de-AT"/>
          </a:p>
        </p:txBody>
      </p:sp>
      <p:sp>
        <p:nvSpPr>
          <p:cNvPr id="3"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4"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5"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4B785700-40B2-403D-85F5-DBB611A53E61}" type="slidenum">
              <a:rPr lang="de-DE"/>
              <a:pPr>
                <a:defRPr/>
              </a:pPr>
              <a:t>‹Nr.›</a:t>
            </a:fld>
            <a:endParaRPr lang="de-DE"/>
          </a:p>
        </p:txBody>
      </p:sp>
    </p:spTree>
    <p:extLst>
      <p:ext uri="{BB962C8B-B14F-4D97-AF65-F5344CB8AC3E}">
        <p14:creationId xmlns:p14="http://schemas.microsoft.com/office/powerpoint/2010/main" val="1225541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3"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4"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B976AC05-83BE-45C1-8E0A-44DC96B31E3C}" type="slidenum">
              <a:rPr lang="de-DE"/>
              <a:pPr>
                <a:defRPr/>
              </a:pPr>
              <a:t>‹Nr.›</a:t>
            </a:fld>
            <a:endParaRPr lang="de-DE"/>
          </a:p>
        </p:txBody>
      </p:sp>
    </p:spTree>
    <p:extLst>
      <p:ext uri="{BB962C8B-B14F-4D97-AF65-F5344CB8AC3E}">
        <p14:creationId xmlns:p14="http://schemas.microsoft.com/office/powerpoint/2010/main" val="1217399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a:prstGeom prst="rect">
            <a:avLst/>
          </a:prstGeom>
        </p:spPr>
        <p:txBody>
          <a:bodyPr anchor="b"/>
          <a:lstStyle>
            <a:lvl1pPr algn="l">
              <a:defRPr sz="2000" b="1"/>
            </a:lvl1pPr>
          </a:lstStyle>
          <a:p>
            <a:r>
              <a:rPr lang="de-DE"/>
              <a:t>Titelmasterformat durch Klicken bearbeiten</a:t>
            </a:r>
            <a:endParaRPr lang="de-AT"/>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6"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7"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2F83C25D-18EC-4F98-B682-22721A949B57}" type="slidenum">
              <a:rPr lang="de-DE"/>
              <a:pPr>
                <a:defRPr/>
              </a:pPr>
              <a:t>‹Nr.›</a:t>
            </a:fld>
            <a:endParaRPr lang="de-DE"/>
          </a:p>
        </p:txBody>
      </p:sp>
    </p:spTree>
    <p:extLst>
      <p:ext uri="{BB962C8B-B14F-4D97-AF65-F5344CB8AC3E}">
        <p14:creationId xmlns:p14="http://schemas.microsoft.com/office/powerpoint/2010/main" val="69589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vl1pPr>
          </a:lstStyle>
          <a:p>
            <a:r>
              <a:rPr lang="de-DE"/>
              <a:t>Titelmasterformat durch Klicken bearbeiten</a:t>
            </a:r>
            <a:endParaRPr lang="de-AT"/>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AT"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6"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7"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88A97CAA-BE1F-4EA8-B73D-56163DDC7F23}" type="slidenum">
              <a:rPr lang="de-DE"/>
              <a:pPr>
                <a:defRPr/>
              </a:pPr>
              <a:t>‹Nr.›</a:t>
            </a:fld>
            <a:endParaRPr lang="de-DE"/>
          </a:p>
        </p:txBody>
      </p:sp>
    </p:spTree>
    <p:extLst>
      <p:ext uri="{BB962C8B-B14F-4D97-AF65-F5344CB8AC3E}">
        <p14:creationId xmlns:p14="http://schemas.microsoft.com/office/powerpoint/2010/main" val="3036524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
        <p:nvSpPr>
          <p:cNvPr id="1026" name="Rectangle 12"/>
          <p:cNvSpPr>
            <a:spLocks noChangeArrowheads="1"/>
          </p:cNvSpPr>
          <p:nvPr userDrawn="1"/>
        </p:nvSpPr>
        <p:spPr bwMode="auto">
          <a:xfrm>
            <a:off x="0" y="6597650"/>
            <a:ext cx="9144000" cy="260350"/>
          </a:xfrm>
          <a:prstGeom prst="rect">
            <a:avLst/>
          </a:prstGeom>
          <a:solidFill>
            <a:srgbClr val="CFD6A8"/>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algn="ctr" eaLnBrk="1" hangingPunct="1"/>
            <a:r>
              <a:rPr lang="de-DE" altLang="de-DE" sz="1000" b="0">
                <a:solidFill>
                  <a:srgbClr val="333333"/>
                </a:solidFill>
              </a:rPr>
              <a:t> © Österreichischer Bundesverlag Schulbuch GmbH &amp; Co. KG, Wien 2012</a:t>
            </a:r>
          </a:p>
        </p:txBody>
      </p:sp>
      <p:sp>
        <p:nvSpPr>
          <p:cNvPr id="1027" name="Rectangle 7"/>
          <p:cNvSpPr>
            <a:spLocks noChangeArrowheads="1"/>
          </p:cNvSpPr>
          <p:nvPr userDrawn="1"/>
        </p:nvSpPr>
        <p:spPr bwMode="auto">
          <a:xfrm>
            <a:off x="0" y="0"/>
            <a:ext cx="9144000" cy="765175"/>
          </a:xfrm>
          <a:prstGeom prst="rect">
            <a:avLst/>
          </a:prstGeom>
          <a:solidFill>
            <a:srgbClr val="A5B75E"/>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endParaRPr lang="de-AT" altLang="de-DE"/>
          </a:p>
        </p:txBody>
      </p:sp>
      <p:sp>
        <p:nvSpPr>
          <p:cNvPr id="1028" name="Rectangle 3"/>
          <p:cNvSpPr>
            <a:spLocks noGrp="1" noChangeArrowheads="1"/>
          </p:cNvSpPr>
          <p:nvPr>
            <p:ph type="body" idx="1"/>
          </p:nvPr>
        </p:nvSpPr>
        <p:spPr bwMode="auto">
          <a:xfrm>
            <a:off x="395288" y="1700213"/>
            <a:ext cx="8280400" cy="266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Das ist Text 1</a:t>
            </a:r>
          </a:p>
          <a:p>
            <a:pPr lvl="1"/>
            <a:r>
              <a:rPr lang="de-DE" altLang="de-DE"/>
              <a:t>Ebene 2 kleiner</a:t>
            </a:r>
          </a:p>
          <a:p>
            <a:pPr lvl="2"/>
            <a:r>
              <a:rPr lang="de-DE" altLang="de-DE"/>
              <a:t>Noch kleiner</a:t>
            </a:r>
          </a:p>
          <a:p>
            <a:pPr lvl="3"/>
            <a:r>
              <a:rPr lang="de-DE" altLang="de-DE"/>
              <a:t>Vierte Ebene</a:t>
            </a:r>
          </a:p>
          <a:p>
            <a:pPr lvl="4"/>
            <a:r>
              <a:rPr lang="de-AT" altLang="de-DE"/>
              <a:t>Fünfte Ebene</a:t>
            </a:r>
            <a:endParaRPr lang="de-DE" altLang="de-DE"/>
          </a:p>
        </p:txBody>
      </p:sp>
      <p:sp>
        <p:nvSpPr>
          <p:cNvPr id="1029" name="Rectangle 9"/>
          <p:cNvSpPr>
            <a:spLocks noChangeArrowheads="1"/>
          </p:cNvSpPr>
          <p:nvPr userDrawn="1"/>
        </p:nvSpPr>
        <p:spPr bwMode="auto">
          <a:xfrm>
            <a:off x="2700338" y="765175"/>
            <a:ext cx="7207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endParaRPr lang="de-AT" altLang="de-DE"/>
          </a:p>
        </p:txBody>
      </p:sp>
      <p:sp>
        <p:nvSpPr>
          <p:cNvPr id="1030" name="Line 14"/>
          <p:cNvSpPr>
            <a:spLocks noChangeShapeType="1"/>
          </p:cNvSpPr>
          <p:nvPr userDrawn="1"/>
        </p:nvSpPr>
        <p:spPr bwMode="auto">
          <a:xfrm>
            <a:off x="-34925" y="765175"/>
            <a:ext cx="9178925" cy="0"/>
          </a:xfrm>
          <a:prstGeom prst="line">
            <a:avLst/>
          </a:prstGeom>
          <a:noFill/>
          <a:ln w="41275">
            <a:solidFill>
              <a:srgbClr val="CFD6A8"/>
            </a:solidFill>
            <a:round/>
            <a:headEnd/>
            <a:tailEnd/>
          </a:ln>
          <a:extLst>
            <a:ext uri="{909E8E84-426E-40DD-AFC4-6F175D3DCCD1}">
              <a14:hiddenFill xmlns:a14="http://schemas.microsoft.com/office/drawing/2010/main">
                <a:noFill/>
              </a14:hiddenFill>
            </a:ext>
          </a:extLst>
        </p:spPr>
        <p:txBody>
          <a:bodyPr anchor="ctr"/>
          <a:lstStyle/>
          <a:p>
            <a:endParaRPr lang="de-AT"/>
          </a:p>
        </p:txBody>
      </p:sp>
      <p:pic>
        <p:nvPicPr>
          <p:cNvPr id="1031" name="Picture 19" descr="logo_oebv_weiss_bausteine2"/>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8172450" y="120650"/>
            <a:ext cx="8032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21" descr="bausteine2_schriftzug_weiss"/>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277813" y="166688"/>
            <a:ext cx="23590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rtl="0" eaLnBrk="0" fontAlgn="base" hangingPunct="0">
        <a:spcBef>
          <a:spcPct val="0"/>
        </a:spcBef>
        <a:spcAft>
          <a:spcPct val="0"/>
        </a:spcAft>
        <a:defRPr sz="4400" b="1">
          <a:solidFill>
            <a:schemeClr val="bg1"/>
          </a:solidFill>
          <a:latin typeface="+mj-lt"/>
          <a:ea typeface="+mj-ea"/>
          <a:cs typeface="+mj-cs"/>
        </a:defRPr>
      </a:lvl1pPr>
      <a:lvl2pPr algn="l" rtl="0" eaLnBrk="0" fontAlgn="base" hangingPunct="0">
        <a:spcBef>
          <a:spcPct val="0"/>
        </a:spcBef>
        <a:spcAft>
          <a:spcPct val="0"/>
        </a:spcAft>
        <a:defRPr sz="4400" b="1">
          <a:solidFill>
            <a:schemeClr val="bg1"/>
          </a:solidFill>
          <a:latin typeface="Syntax LT Std" pitchFamily="34" charset="0"/>
        </a:defRPr>
      </a:lvl2pPr>
      <a:lvl3pPr algn="l" rtl="0" eaLnBrk="0" fontAlgn="base" hangingPunct="0">
        <a:spcBef>
          <a:spcPct val="0"/>
        </a:spcBef>
        <a:spcAft>
          <a:spcPct val="0"/>
        </a:spcAft>
        <a:defRPr sz="4400" b="1">
          <a:solidFill>
            <a:schemeClr val="bg1"/>
          </a:solidFill>
          <a:latin typeface="Syntax LT Std" pitchFamily="34" charset="0"/>
        </a:defRPr>
      </a:lvl3pPr>
      <a:lvl4pPr algn="l" rtl="0" eaLnBrk="0" fontAlgn="base" hangingPunct="0">
        <a:spcBef>
          <a:spcPct val="0"/>
        </a:spcBef>
        <a:spcAft>
          <a:spcPct val="0"/>
        </a:spcAft>
        <a:defRPr sz="4400" b="1">
          <a:solidFill>
            <a:schemeClr val="bg1"/>
          </a:solidFill>
          <a:latin typeface="Syntax LT Std" pitchFamily="34" charset="0"/>
        </a:defRPr>
      </a:lvl4pPr>
      <a:lvl5pPr algn="l" rtl="0" eaLnBrk="0" fontAlgn="base" hangingPunct="0">
        <a:spcBef>
          <a:spcPct val="0"/>
        </a:spcBef>
        <a:spcAft>
          <a:spcPct val="0"/>
        </a:spcAft>
        <a:defRPr sz="4400" b="1">
          <a:solidFill>
            <a:schemeClr val="bg1"/>
          </a:solidFill>
          <a:latin typeface="Syntax LT Std" pitchFamily="34" charset="0"/>
        </a:defRPr>
      </a:lvl5pPr>
      <a:lvl6pPr marL="457200" algn="l" rtl="0" fontAlgn="base">
        <a:spcBef>
          <a:spcPct val="0"/>
        </a:spcBef>
        <a:spcAft>
          <a:spcPct val="0"/>
        </a:spcAft>
        <a:defRPr sz="4400" b="1">
          <a:solidFill>
            <a:schemeClr val="bg1"/>
          </a:solidFill>
          <a:latin typeface="Syntax LT Std" pitchFamily="34" charset="0"/>
        </a:defRPr>
      </a:lvl6pPr>
      <a:lvl7pPr marL="914400" algn="l" rtl="0" fontAlgn="base">
        <a:spcBef>
          <a:spcPct val="0"/>
        </a:spcBef>
        <a:spcAft>
          <a:spcPct val="0"/>
        </a:spcAft>
        <a:defRPr sz="4400" b="1">
          <a:solidFill>
            <a:schemeClr val="bg1"/>
          </a:solidFill>
          <a:latin typeface="Syntax LT Std" pitchFamily="34" charset="0"/>
        </a:defRPr>
      </a:lvl7pPr>
      <a:lvl8pPr marL="1371600" algn="l" rtl="0" fontAlgn="base">
        <a:spcBef>
          <a:spcPct val="0"/>
        </a:spcBef>
        <a:spcAft>
          <a:spcPct val="0"/>
        </a:spcAft>
        <a:defRPr sz="4400" b="1">
          <a:solidFill>
            <a:schemeClr val="bg1"/>
          </a:solidFill>
          <a:latin typeface="Syntax LT Std" pitchFamily="34" charset="0"/>
        </a:defRPr>
      </a:lvl8pPr>
      <a:lvl9pPr marL="1828800" algn="l" rtl="0" fontAlgn="base">
        <a:spcBef>
          <a:spcPct val="0"/>
        </a:spcBef>
        <a:spcAft>
          <a:spcPct val="0"/>
        </a:spcAft>
        <a:defRPr sz="4400" b="1">
          <a:solidFill>
            <a:schemeClr val="bg1"/>
          </a:solidFill>
          <a:latin typeface="Syntax LT Std"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1200">
          <a:solidFill>
            <a:srgbClr val="000000"/>
          </a:solidFill>
          <a:latin typeface="Arial" charset="0"/>
          <a:ea typeface="Times New Roman" pitchFamily="18" charset="0"/>
          <a:cs typeface="Arial" charset="0"/>
        </a:defRPr>
      </a:lvl2pPr>
      <a:lvl3pPr marL="1143000" indent="-228600" algn="l" rtl="0" eaLnBrk="0" fontAlgn="base" hangingPunct="0">
        <a:spcBef>
          <a:spcPct val="20000"/>
        </a:spcBef>
        <a:spcAft>
          <a:spcPct val="0"/>
        </a:spcAft>
        <a:buChar char="•"/>
        <a:defRPr sz="2400">
          <a:solidFill>
            <a:schemeClr val="tx1"/>
          </a:solidFill>
          <a:latin typeface="+mn-lt"/>
          <a:cs typeface="Times New Roman" pitchFamily="18" charset="0"/>
        </a:defRPr>
      </a:lvl3pPr>
      <a:lvl4pPr marL="1600200" indent="-228600" algn="l" rtl="0" eaLnBrk="0" fontAlgn="base" hangingPunct="0">
        <a:spcBef>
          <a:spcPct val="20000"/>
        </a:spcBef>
        <a:spcAft>
          <a:spcPct val="0"/>
        </a:spcAft>
        <a:buChar char="–"/>
        <a:defRPr sz="2000">
          <a:solidFill>
            <a:schemeClr val="tx1"/>
          </a:solidFill>
          <a:latin typeface="+mn-lt"/>
          <a:cs typeface="Times New Roman" pitchFamily="18" charset="0"/>
        </a:defRPr>
      </a:lvl4pPr>
      <a:lvl5pPr marL="2057400" indent="-228600" algn="l" rtl="0" eaLnBrk="0" fontAlgn="base" hangingPunct="0">
        <a:spcBef>
          <a:spcPct val="20000"/>
        </a:spcBef>
        <a:spcAft>
          <a:spcPct val="0"/>
        </a:spcAft>
        <a:buChar char="»"/>
        <a:defRPr sz="1200">
          <a:solidFill>
            <a:srgbClr val="000000"/>
          </a:solidFill>
          <a:latin typeface="Arial" charset="0"/>
          <a:ea typeface="Times New Roman" pitchFamily="18" charset="0"/>
          <a:cs typeface="Arial" charset="0"/>
        </a:defRPr>
      </a:lvl5pPr>
      <a:lvl6pPr marL="2514600" indent="-228600" algn="l" rtl="0" fontAlgn="base">
        <a:spcBef>
          <a:spcPct val="20000"/>
        </a:spcBef>
        <a:spcAft>
          <a:spcPct val="0"/>
        </a:spcAft>
        <a:buChar char="»"/>
        <a:defRPr sz="1200">
          <a:solidFill>
            <a:srgbClr val="000000"/>
          </a:solidFill>
          <a:latin typeface="Arial" charset="0"/>
          <a:ea typeface="Times New Roman" pitchFamily="18" charset="0"/>
          <a:cs typeface="Arial" charset="0"/>
        </a:defRPr>
      </a:lvl6pPr>
      <a:lvl7pPr marL="2971800" indent="-228600" algn="l" rtl="0" fontAlgn="base">
        <a:spcBef>
          <a:spcPct val="20000"/>
        </a:spcBef>
        <a:spcAft>
          <a:spcPct val="0"/>
        </a:spcAft>
        <a:buChar char="»"/>
        <a:defRPr sz="1200">
          <a:solidFill>
            <a:srgbClr val="000000"/>
          </a:solidFill>
          <a:latin typeface="Arial" charset="0"/>
          <a:ea typeface="Times New Roman" pitchFamily="18" charset="0"/>
          <a:cs typeface="Arial" charset="0"/>
        </a:defRPr>
      </a:lvl7pPr>
      <a:lvl8pPr marL="3429000" indent="-228600" algn="l" rtl="0" fontAlgn="base">
        <a:spcBef>
          <a:spcPct val="20000"/>
        </a:spcBef>
        <a:spcAft>
          <a:spcPct val="0"/>
        </a:spcAft>
        <a:buChar char="»"/>
        <a:defRPr sz="1200">
          <a:solidFill>
            <a:srgbClr val="000000"/>
          </a:solidFill>
          <a:latin typeface="Arial" charset="0"/>
          <a:ea typeface="Times New Roman" pitchFamily="18" charset="0"/>
          <a:cs typeface="Arial" charset="0"/>
        </a:defRPr>
      </a:lvl8pPr>
      <a:lvl9pPr marL="3886200" indent="-228600" algn="l" rtl="0" fontAlgn="base">
        <a:spcBef>
          <a:spcPct val="20000"/>
        </a:spcBef>
        <a:spcAft>
          <a:spcPct val="0"/>
        </a:spcAft>
        <a:buChar char="»"/>
        <a:defRPr sz="1200">
          <a:solidFill>
            <a:srgbClr val="000000"/>
          </a:solidFill>
          <a:latin typeface="Arial" charset="0"/>
          <a:ea typeface="Times New Roman" pitchFamily="18" charset="0"/>
          <a:cs typeface="Arial" charset="0"/>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Box 10">
            <a:extLst>
              <a:ext uri="{FF2B5EF4-FFF2-40B4-BE49-F238E27FC236}">
                <a16:creationId xmlns:a16="http://schemas.microsoft.com/office/drawing/2014/main" id="{9557A852-22FA-1318-FAB0-F3F4FCE3FD3E}"/>
              </a:ext>
            </a:extLst>
          </p:cNvPr>
          <p:cNvSpPr txBox="1">
            <a:spLocks noChangeArrowheads="1"/>
          </p:cNvSpPr>
          <p:nvPr/>
        </p:nvSpPr>
        <p:spPr bwMode="auto">
          <a:xfrm>
            <a:off x="1763688" y="2459504"/>
            <a:ext cx="565231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algn="ctr" eaLnBrk="1" hangingPunct="1">
              <a:spcBef>
                <a:spcPct val="50000"/>
              </a:spcBef>
            </a:pPr>
            <a:r>
              <a:rPr lang="de-DE" altLang="de-DE" sz="6000" dirty="0">
                <a:solidFill>
                  <a:srgbClr val="333333"/>
                </a:solidFill>
              </a:rPr>
              <a:t>In der </a:t>
            </a:r>
            <a:r>
              <a:rPr lang="de-DE" altLang="de-DE" sz="6000" dirty="0" err="1">
                <a:solidFill>
                  <a:srgbClr val="333333"/>
                </a:solidFill>
              </a:rPr>
              <a:t>Fuggerei</a:t>
            </a:r>
            <a:r>
              <a:rPr lang="de-DE" altLang="de-DE" sz="6000" dirty="0">
                <a:solidFill>
                  <a:srgbClr val="333333"/>
                </a:solidFill>
              </a:rPr>
              <a:t> in Augsburg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Ihr Wasser erhielten die Bewohnerinnen und Bewohner früher über Brunnen. Der Brunnenmeister war für ihre Instandhaltung zuständig. Ein durch die Siedlung geleiteter Bach wurde zur Abfall- und Abwasserbeseitigung genutzt.</a:t>
            </a:r>
          </a:p>
        </p:txBody>
      </p:sp>
      <p:pic>
        <p:nvPicPr>
          <p:cNvPr id="5" name="Grafik 4">
            <a:extLst>
              <a:ext uri="{FF2B5EF4-FFF2-40B4-BE49-F238E27FC236}">
                <a16:creationId xmlns:a16="http://schemas.microsoft.com/office/drawing/2014/main" id="{6815D092-747E-F7B2-5DDD-5D89542CC03D}"/>
              </a:ext>
            </a:extLst>
          </p:cNvPr>
          <p:cNvPicPr>
            <a:picLocks noChangeAspect="1"/>
          </p:cNvPicPr>
          <p:nvPr/>
        </p:nvPicPr>
        <p:blipFill>
          <a:blip r:embed="rId2"/>
          <a:stretch>
            <a:fillRect/>
          </a:stretch>
        </p:blipFill>
        <p:spPr>
          <a:xfrm>
            <a:off x="516376" y="659153"/>
            <a:ext cx="8111248" cy="5218120"/>
          </a:xfrm>
          <a:prstGeom prst="rect">
            <a:avLst/>
          </a:prstGeom>
        </p:spPr>
      </p:pic>
    </p:spTree>
    <p:extLst>
      <p:ext uri="{BB962C8B-B14F-4D97-AF65-F5344CB8AC3E}">
        <p14:creationId xmlns:p14="http://schemas.microsoft.com/office/powerpoint/2010/main" val="2967698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In der </a:t>
            </a:r>
            <a:r>
              <a:rPr lang="de-DE" altLang="de-DE" sz="1400" dirty="0" err="1">
                <a:solidFill>
                  <a:srgbClr val="333333"/>
                </a:solidFill>
              </a:rPr>
              <a:t>Fuggerei</a:t>
            </a:r>
            <a:r>
              <a:rPr lang="de-DE" altLang="de-DE" sz="1400" dirty="0">
                <a:solidFill>
                  <a:srgbClr val="333333"/>
                </a:solidFill>
              </a:rPr>
              <a:t> gab es eine Kirche, eine Schule, ein Krankenhaus mit sechs Betten und Werkstätten. Wolfgang Amadeus Mozarts Urgroßvater Franz Mozart lebte hier 13 Jahre lang.</a:t>
            </a:r>
          </a:p>
        </p:txBody>
      </p:sp>
      <p:pic>
        <p:nvPicPr>
          <p:cNvPr id="5" name="Grafik 4">
            <a:extLst>
              <a:ext uri="{FF2B5EF4-FFF2-40B4-BE49-F238E27FC236}">
                <a16:creationId xmlns:a16="http://schemas.microsoft.com/office/drawing/2014/main" id="{A1B16491-4F12-565D-86C1-E7D718D262D9}"/>
              </a:ext>
            </a:extLst>
          </p:cNvPr>
          <p:cNvPicPr>
            <a:picLocks noChangeAspect="1"/>
          </p:cNvPicPr>
          <p:nvPr/>
        </p:nvPicPr>
        <p:blipFill>
          <a:blip r:embed="rId2"/>
          <a:stretch>
            <a:fillRect/>
          </a:stretch>
        </p:blipFill>
        <p:spPr>
          <a:xfrm>
            <a:off x="655724" y="862428"/>
            <a:ext cx="7832551" cy="5014845"/>
          </a:xfrm>
          <a:prstGeom prst="rect">
            <a:avLst/>
          </a:prstGeom>
        </p:spPr>
      </p:pic>
    </p:spTree>
    <p:extLst>
      <p:ext uri="{BB962C8B-B14F-4D97-AF65-F5344CB8AC3E}">
        <p14:creationId xmlns:p14="http://schemas.microsoft.com/office/powerpoint/2010/main" val="39787515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Die </a:t>
            </a:r>
            <a:r>
              <a:rPr lang="de-DE" altLang="de-DE" sz="1400" dirty="0" err="1">
                <a:solidFill>
                  <a:srgbClr val="333333"/>
                </a:solidFill>
              </a:rPr>
              <a:t>Fuggerei</a:t>
            </a:r>
            <a:r>
              <a:rPr lang="de-DE" altLang="de-DE" sz="1400" dirty="0">
                <a:solidFill>
                  <a:srgbClr val="333333"/>
                </a:solidFill>
              </a:rPr>
              <a:t> ist von einer Mauer umgeben. Noch heute sind die Zugangstore zwischen 22 Uhr und 4.30 Uhr geschlossen. Bewohnerinnen und Bewohner, die spät nach Hause kommen, zahlen der Nachtwache vor Mitternacht 50 Cent und nach Mitternacht 1 Euro für </a:t>
            </a:r>
            <a:r>
              <a:rPr lang="de-DE" altLang="de-DE" sz="1400">
                <a:solidFill>
                  <a:srgbClr val="333333"/>
                </a:solidFill>
              </a:rPr>
              <a:t>den Eintritt.</a:t>
            </a:r>
            <a:endParaRPr lang="de-DE" altLang="de-DE" sz="1400" dirty="0">
              <a:solidFill>
                <a:srgbClr val="333333"/>
              </a:solidFill>
            </a:endParaRPr>
          </a:p>
        </p:txBody>
      </p:sp>
      <p:pic>
        <p:nvPicPr>
          <p:cNvPr id="5" name="Grafik 4">
            <a:extLst>
              <a:ext uri="{FF2B5EF4-FFF2-40B4-BE49-F238E27FC236}">
                <a16:creationId xmlns:a16="http://schemas.microsoft.com/office/drawing/2014/main" id="{E0FC1264-9E1D-B11D-79D9-7B48E3A2C18D}"/>
              </a:ext>
            </a:extLst>
          </p:cNvPr>
          <p:cNvPicPr>
            <a:picLocks noChangeAspect="1"/>
          </p:cNvPicPr>
          <p:nvPr/>
        </p:nvPicPr>
        <p:blipFill>
          <a:blip r:embed="rId2"/>
          <a:stretch>
            <a:fillRect/>
          </a:stretch>
        </p:blipFill>
        <p:spPr>
          <a:xfrm>
            <a:off x="490734" y="697504"/>
            <a:ext cx="8130759" cy="5147469"/>
          </a:xfrm>
          <a:prstGeom prst="rect">
            <a:avLst/>
          </a:prstGeom>
        </p:spPr>
      </p:pic>
    </p:spTree>
    <p:extLst>
      <p:ext uri="{BB962C8B-B14F-4D97-AF65-F5344CB8AC3E}">
        <p14:creationId xmlns:p14="http://schemas.microsoft.com/office/powerpoint/2010/main" val="14248194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Rectangle 6"/>
          <p:cNvSpPr>
            <a:spLocks noChangeArrowheads="1"/>
          </p:cNvSpPr>
          <p:nvPr/>
        </p:nvSpPr>
        <p:spPr bwMode="auto">
          <a:xfrm>
            <a:off x="468313" y="981075"/>
            <a:ext cx="3744912" cy="47529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lnSpc>
                <a:spcPts val="1600"/>
              </a:lnSpc>
              <a:spcBef>
                <a:spcPts val="600"/>
              </a:spcBef>
            </a:pPr>
            <a:br>
              <a:rPr lang="de-DE" altLang="de-DE" sz="1100" dirty="0">
                <a:solidFill>
                  <a:schemeClr val="tx1"/>
                </a:solidFill>
              </a:rPr>
            </a:br>
            <a:r>
              <a:rPr lang="de-DE" altLang="de-DE" sz="1100" dirty="0">
                <a:solidFill>
                  <a:schemeClr val="tx1"/>
                </a:solidFill>
                <a:latin typeface="Arial" charset="0"/>
                <a:cs typeface="Arial" charset="0"/>
              </a:rPr>
              <a:t>Hinweise zum Einsatz</a:t>
            </a:r>
          </a:p>
          <a:p>
            <a:pPr eaLnBrk="1" hangingPunct="1">
              <a:lnSpc>
                <a:spcPts val="1600"/>
              </a:lnSpc>
              <a:spcBef>
                <a:spcPts val="600"/>
              </a:spcBef>
              <a:buClr>
                <a:schemeClr val="tx1"/>
              </a:buClr>
            </a:pPr>
            <a:r>
              <a:rPr lang="de-DE" altLang="de-DE" sz="1100" b="0" dirty="0">
                <a:solidFill>
                  <a:schemeClr val="tx1"/>
                </a:solidFill>
                <a:latin typeface="Arial" charset="0"/>
                <a:cs typeface="Arial" charset="0"/>
              </a:rPr>
              <a:t>Die Bausteine-Bilderreise „In der </a:t>
            </a:r>
            <a:r>
              <a:rPr lang="de-DE" altLang="de-DE" sz="1100" b="0" dirty="0" err="1">
                <a:solidFill>
                  <a:schemeClr val="tx1"/>
                </a:solidFill>
                <a:latin typeface="Arial" charset="0"/>
                <a:cs typeface="Arial" charset="0"/>
              </a:rPr>
              <a:t>Fuggerei</a:t>
            </a:r>
            <a:r>
              <a:rPr lang="de-DE" altLang="de-DE" sz="1100" b="0" dirty="0">
                <a:solidFill>
                  <a:schemeClr val="tx1"/>
                </a:solidFill>
                <a:latin typeface="Arial" charset="0"/>
                <a:cs typeface="Arial" charset="0"/>
              </a:rPr>
              <a:t> in Augsburg“ bietet sich als anschaulicher Einstieg zu Schulbuch Seite 20/21 an bzw. kann zur Vertiefung der Inhalte herangezogen werden.</a:t>
            </a:r>
            <a:br>
              <a:rPr lang="de-DE" altLang="de-DE" sz="1100" b="0" dirty="0">
                <a:solidFill>
                  <a:schemeClr val="tx1"/>
                </a:solidFill>
                <a:latin typeface="Arial" charset="0"/>
                <a:cs typeface="Arial" charset="0"/>
              </a:rPr>
            </a:br>
            <a:endParaRPr lang="de-DE" altLang="de-DE" sz="1200" b="0" dirty="0">
              <a:solidFill>
                <a:schemeClr val="tx1"/>
              </a:solidFill>
              <a:latin typeface="Arial" charset="0"/>
              <a:cs typeface="Arial" charset="0"/>
            </a:endParaRPr>
          </a:p>
          <a:p>
            <a:pPr eaLnBrk="1" hangingPunct="1">
              <a:lnSpc>
                <a:spcPts val="1600"/>
              </a:lnSpc>
              <a:spcBef>
                <a:spcPts val="600"/>
              </a:spcBef>
              <a:buClr>
                <a:schemeClr val="hlink"/>
              </a:buClr>
            </a:pPr>
            <a:endParaRPr lang="de-DE" altLang="de-DE" sz="1200" b="0" dirty="0">
              <a:solidFill>
                <a:schemeClr val="tx1"/>
              </a:solidFill>
              <a:latin typeface="Arial" charset="0"/>
              <a:cs typeface="Arial" charset="0"/>
            </a:endParaRPr>
          </a:p>
          <a:p>
            <a:pPr eaLnBrk="1" hangingPunct="1">
              <a:lnSpc>
                <a:spcPts val="1600"/>
              </a:lnSpc>
              <a:spcBef>
                <a:spcPts val="600"/>
              </a:spcBef>
              <a:buClr>
                <a:schemeClr val="hlink"/>
              </a:buClr>
            </a:pPr>
            <a:r>
              <a:rPr lang="de-DE" altLang="de-DE" sz="1200" b="0" dirty="0">
                <a:solidFill>
                  <a:schemeClr val="tx1"/>
                </a:solidFill>
                <a:latin typeface="Arial" charset="0"/>
                <a:cs typeface="Arial" charset="0"/>
              </a:rPr>
              <a:t>Wir wünschen Ihnen einen erfolgreichen Unterricht!</a:t>
            </a:r>
          </a:p>
        </p:txBody>
      </p:sp>
      <p:sp>
        <p:nvSpPr>
          <p:cNvPr id="21507" name="Rectangle 6"/>
          <p:cNvSpPr>
            <a:spLocks noChangeArrowheads="1"/>
          </p:cNvSpPr>
          <p:nvPr/>
        </p:nvSpPr>
        <p:spPr bwMode="auto">
          <a:xfrm>
            <a:off x="4284663" y="981075"/>
            <a:ext cx="4465637" cy="52578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lnSpc>
                <a:spcPct val="80000"/>
              </a:lnSpc>
              <a:spcBef>
                <a:spcPct val="20000"/>
              </a:spcBef>
              <a:buClr>
                <a:schemeClr val="hlink"/>
              </a:buClr>
              <a:buFont typeface="Wingdings" pitchFamily="2" charset="2"/>
              <a:buNone/>
            </a:pPr>
            <a:r>
              <a:rPr lang="de-DE" altLang="de-DE" sz="1200" dirty="0"/>
              <a:t> </a:t>
            </a:r>
          </a:p>
          <a:p>
            <a:pPr eaLnBrk="1" hangingPunct="1"/>
            <a:r>
              <a:rPr lang="de-DE" altLang="de-DE" sz="1200" dirty="0">
                <a:solidFill>
                  <a:schemeClr val="tx1"/>
                </a:solidFill>
              </a:rPr>
              <a:t>Impressum</a:t>
            </a:r>
          </a:p>
          <a:p>
            <a:pPr eaLnBrk="1" hangingPunct="1"/>
            <a:r>
              <a:rPr lang="de-DE" altLang="de-DE" sz="1200" b="0" dirty="0">
                <a:solidFill>
                  <a:schemeClr val="tx1"/>
                </a:solidFill>
                <a:cs typeface="Arial" charset="0"/>
              </a:rPr>
              <a:t>© Österreichischer Bundesverlag Schulbuch GmbH &amp; Co. KG, Wien 2025</a:t>
            </a:r>
            <a:br>
              <a:rPr lang="de-DE" altLang="de-DE" sz="1200" b="0" dirty="0">
                <a:solidFill>
                  <a:schemeClr val="tx1"/>
                </a:solidFill>
                <a:cs typeface="Arial" charset="0"/>
              </a:rPr>
            </a:br>
            <a:br>
              <a:rPr lang="de-DE" altLang="de-DE" sz="1200" b="0" dirty="0">
                <a:solidFill>
                  <a:schemeClr val="tx1"/>
                </a:solidFill>
                <a:cs typeface="Arial" charset="0"/>
              </a:rPr>
            </a:br>
            <a:r>
              <a:rPr lang="de-DE" altLang="de-DE" sz="1200" b="0" dirty="0">
                <a:solidFill>
                  <a:schemeClr val="tx1"/>
                </a:solidFill>
                <a:cs typeface="Arial" charset="0"/>
              </a:rPr>
              <a:t>Autor: Johannes Fuchsberger, Bürmoos</a:t>
            </a:r>
          </a:p>
          <a:p>
            <a:pPr eaLnBrk="1" hangingPunct="1"/>
            <a:endParaRPr lang="de-DE" altLang="de-DE" sz="1200" b="0" dirty="0">
              <a:solidFill>
                <a:schemeClr val="tx1"/>
              </a:solidFill>
              <a:cs typeface="Arial" charset="0"/>
            </a:endParaRPr>
          </a:p>
          <a:p>
            <a:pPr eaLnBrk="1" hangingPunct="1"/>
            <a:r>
              <a:rPr lang="de-DE" altLang="de-DE" sz="1200" b="0" dirty="0">
                <a:solidFill>
                  <a:schemeClr val="tx1"/>
                </a:solidFill>
              </a:rPr>
              <a:t>Fotos: </a:t>
            </a:r>
            <a:r>
              <a:rPr lang="de-DE" altLang="de-DE" sz="1200" b="0" dirty="0">
                <a:solidFill>
                  <a:srgbClr val="FF0000"/>
                </a:solidFill>
              </a:rPr>
              <a:t>Folie 2: </a:t>
            </a:r>
            <a:r>
              <a:rPr lang="de-AT" sz="1200" b="0" dirty="0" err="1">
                <a:solidFill>
                  <a:srgbClr val="FF0000"/>
                </a:solidFill>
              </a:rPr>
              <a:t>agilard</a:t>
            </a:r>
            <a:r>
              <a:rPr lang="de-DE" altLang="de-DE" sz="1200" b="0" dirty="0">
                <a:solidFill>
                  <a:srgbClr val="FF0000"/>
                </a:solidFill>
              </a:rPr>
              <a:t>/ shutterstock.com</a:t>
            </a:r>
            <a:r>
              <a:rPr lang="de-DE" altLang="de-DE" sz="1200" b="0" dirty="0">
                <a:solidFill>
                  <a:schemeClr val="tx1"/>
                </a:solidFill>
              </a:rPr>
              <a:t>; Folie 3: </a:t>
            </a:r>
            <a:r>
              <a:rPr lang="de-AT" sz="1200" b="0" dirty="0" err="1">
                <a:solidFill>
                  <a:schemeClr val="tx1"/>
                </a:solidFill>
              </a:rPr>
              <a:t>Luia</a:t>
            </a:r>
            <a:r>
              <a:rPr lang="de-AT" sz="1200" b="0" dirty="0">
                <a:solidFill>
                  <a:schemeClr val="tx1"/>
                </a:solidFill>
              </a:rPr>
              <a:t> Vallon </a:t>
            </a:r>
            <a:r>
              <a:rPr lang="de-AT" sz="1200" b="0" dirty="0" err="1">
                <a:solidFill>
                  <a:schemeClr val="tx1"/>
                </a:solidFill>
              </a:rPr>
              <a:t>Fumi</a:t>
            </a:r>
            <a:r>
              <a:rPr lang="de-DE" altLang="de-DE" sz="1200" b="0" dirty="0">
                <a:solidFill>
                  <a:schemeClr val="tx1"/>
                </a:solidFill>
              </a:rPr>
              <a:t> / iStockphoto.com; Folie 4: </a:t>
            </a:r>
            <a:r>
              <a:rPr lang="de-AT" sz="1200" b="0" dirty="0" err="1">
                <a:solidFill>
                  <a:schemeClr val="tx1"/>
                </a:solidFill>
              </a:rPr>
              <a:t>Meinzahn</a:t>
            </a:r>
            <a:r>
              <a:rPr lang="de-AT" sz="1200" b="0" dirty="0">
                <a:solidFill>
                  <a:schemeClr val="tx1"/>
                </a:solidFill>
              </a:rPr>
              <a:t> </a:t>
            </a:r>
            <a:r>
              <a:rPr lang="de-DE" altLang="de-DE" sz="1200" b="0" dirty="0">
                <a:solidFill>
                  <a:schemeClr val="tx1"/>
                </a:solidFill>
              </a:rPr>
              <a:t>/ iStockphoto.com; Folie 5,6: </a:t>
            </a:r>
            <a:r>
              <a:rPr lang="de-AT" sz="1200" b="0" dirty="0" err="1">
                <a:solidFill>
                  <a:schemeClr val="tx1"/>
                </a:solidFill>
              </a:rPr>
              <a:t>travelview</a:t>
            </a:r>
            <a:r>
              <a:rPr lang="de-DE" altLang="de-DE" sz="1200" b="0" dirty="0">
                <a:solidFill>
                  <a:schemeClr val="tx1"/>
                </a:solidFill>
              </a:rPr>
              <a:t> / shutterstock.com; Folie 7: </a:t>
            </a:r>
            <a:r>
              <a:rPr lang="de-AT" sz="1200" b="0" dirty="0">
                <a:solidFill>
                  <a:schemeClr val="tx1"/>
                </a:solidFill>
              </a:rPr>
              <a:t>Flavio </a:t>
            </a:r>
            <a:r>
              <a:rPr lang="de-AT" sz="1200" b="0" dirty="0" err="1">
                <a:solidFill>
                  <a:schemeClr val="tx1"/>
                </a:solidFill>
              </a:rPr>
              <a:t>Vallenari</a:t>
            </a:r>
            <a:r>
              <a:rPr lang="de-AT" sz="1200" b="0" dirty="0">
                <a:solidFill>
                  <a:schemeClr val="tx1"/>
                </a:solidFill>
              </a:rPr>
              <a:t> </a:t>
            </a:r>
            <a:r>
              <a:rPr lang="de-DE" altLang="de-DE" sz="1200" b="0" dirty="0">
                <a:solidFill>
                  <a:schemeClr val="tx1"/>
                </a:solidFill>
              </a:rPr>
              <a:t>/ iStockphoto.com; Folie 8: </a:t>
            </a:r>
            <a:r>
              <a:rPr lang="de-AT" sz="1200" b="0">
                <a:solidFill>
                  <a:schemeClr val="tx1"/>
                </a:solidFill>
              </a:rPr>
              <a:t>Smartisticum</a:t>
            </a:r>
            <a:r>
              <a:rPr lang="de-DE" altLang="de-DE" sz="1200" b="0">
                <a:solidFill>
                  <a:schemeClr val="tx1"/>
                </a:solidFill>
              </a:rPr>
              <a:t>/ </a:t>
            </a:r>
            <a:r>
              <a:rPr lang="de-DE" altLang="de-DE" sz="1200" b="0" dirty="0">
                <a:solidFill>
                  <a:schemeClr val="tx1"/>
                </a:solidFill>
              </a:rPr>
              <a:t>shutterstock.com; Folie 9: </a:t>
            </a:r>
            <a:r>
              <a:rPr lang="de-AT" sz="1200" b="0" dirty="0">
                <a:solidFill>
                  <a:schemeClr val="tx1"/>
                </a:solidFill>
              </a:rPr>
              <a:t>Photo20ast</a:t>
            </a:r>
            <a:r>
              <a:rPr lang="de-DE" altLang="de-DE" sz="1200" b="0" dirty="0">
                <a:solidFill>
                  <a:schemeClr val="tx1"/>
                </a:solidFill>
              </a:rPr>
              <a:t> / shutterstock.com; Folie 10: </a:t>
            </a:r>
            <a:r>
              <a:rPr lang="de-AT" sz="1200" b="0" dirty="0" err="1">
                <a:solidFill>
                  <a:schemeClr val="tx1"/>
                </a:solidFill>
              </a:rPr>
              <a:t>UllrichG</a:t>
            </a:r>
            <a:r>
              <a:rPr lang="de-AT" sz="1200" b="0" dirty="0">
                <a:solidFill>
                  <a:schemeClr val="tx1"/>
                </a:solidFill>
              </a:rPr>
              <a:t> </a:t>
            </a:r>
            <a:r>
              <a:rPr lang="de-DE" altLang="de-DE" sz="1200" b="0" dirty="0">
                <a:solidFill>
                  <a:schemeClr val="tx1"/>
                </a:solidFill>
              </a:rPr>
              <a:t>/ shutterstock.com; Folie 11: </a:t>
            </a:r>
            <a:r>
              <a:rPr lang="de-AT" sz="1200" b="0" dirty="0">
                <a:solidFill>
                  <a:schemeClr val="tx1"/>
                </a:solidFill>
              </a:rPr>
              <a:t>EWY Media</a:t>
            </a:r>
            <a:r>
              <a:rPr lang="de-DE" altLang="de-DE" sz="1200" b="0" dirty="0">
                <a:solidFill>
                  <a:schemeClr val="tx1"/>
                </a:solidFill>
              </a:rPr>
              <a:t> / shutterstock.com; Folie 12: </a:t>
            </a:r>
            <a:r>
              <a:rPr lang="de-AT" sz="1200" b="0" dirty="0">
                <a:solidFill>
                  <a:schemeClr val="tx1"/>
                </a:solidFill>
              </a:rPr>
              <a:t>Anne Czichos</a:t>
            </a:r>
            <a:r>
              <a:rPr lang="de-DE" altLang="de-DE" sz="1200" b="0" dirty="0">
                <a:solidFill>
                  <a:schemeClr val="tx1"/>
                </a:solidFill>
              </a:rPr>
              <a:t> / shutterstock.com; </a:t>
            </a:r>
          </a:p>
          <a:p>
            <a:pPr eaLnBrk="1" hangingPunct="1"/>
            <a:endParaRPr lang="de-DE" altLang="de-DE" sz="1200" b="0" dirty="0">
              <a:solidFill>
                <a:schemeClr val="tx1"/>
              </a:solidFill>
              <a:cs typeface="Arial" charset="0"/>
            </a:endParaRPr>
          </a:p>
          <a:p>
            <a:pPr eaLnBrk="1" hangingPunct="1"/>
            <a:r>
              <a:rPr lang="de-DE" altLang="de-DE" sz="1200" b="0" dirty="0">
                <a:solidFill>
                  <a:schemeClr val="tx1"/>
                </a:solidFill>
                <a:cs typeface="Arial" charset="0"/>
              </a:rPr>
              <a:t>Alle Rechte vorbehalten.</a:t>
            </a:r>
          </a:p>
          <a:p>
            <a:pPr eaLnBrk="1" hangingPunct="1"/>
            <a:endParaRPr lang="de-DE" altLang="de-DE" sz="1000" b="0" dirty="0">
              <a:solidFill>
                <a:schemeClr val="tx1"/>
              </a:solidFill>
            </a:endParaRPr>
          </a:p>
          <a:p>
            <a:pPr eaLnBrk="1" hangingPunct="1"/>
            <a:r>
              <a:rPr lang="de-DE" altLang="de-DE" sz="1200" b="0" dirty="0" err="1">
                <a:solidFill>
                  <a:schemeClr val="tx1"/>
                </a:solidFill>
              </a:rPr>
              <a:t>www.oebv.at</a:t>
            </a:r>
            <a:endParaRPr lang="de-DE" altLang="de-DE" sz="1200" b="0" dirty="0">
              <a:solidFill>
                <a:schemeClr val="tx1"/>
              </a:solidFill>
            </a:endParaRPr>
          </a:p>
          <a:p>
            <a:pPr eaLnBrk="1" hangingPunct="1"/>
            <a:endParaRPr lang="de-DE" altLang="de-DE" sz="1000" b="0" dirty="0">
              <a:solidFill>
                <a:schemeClr val="tx1"/>
              </a:solidFill>
              <a:cs typeface="Arial" charset="0"/>
            </a:endParaRPr>
          </a:p>
          <a:p>
            <a:pPr eaLnBrk="1" hangingPunct="1"/>
            <a:r>
              <a:rPr lang="de-DE" altLang="de-DE" sz="1200" b="0" dirty="0">
                <a:solidFill>
                  <a:schemeClr val="tx1"/>
                </a:solidFill>
              </a:rPr>
              <a:t>Das Werk und seine Teile sind urheberrechtlich geschützt. Der Verlag gewährt das Recht des Einsatzes im Unterricht. Das Herauslösen, Kopieren und Bearbeiten von Daten jeder Art ist untersagt. Das Ausdrucken und Anfertigen von Kopien ist ausschließlich für den eigenen Unterrichtsgebrauch gestattet. Urhebervermerke, Seriennummern sowie sonstige der Programmidentifikation dienende Merkmale dürfen nicht entfernt oder geändert werden. Weder das Werk noch seine Teile dürfen in ein Netzwerk gestellt oder über das Internet weiter verbreitet oder veräußert werden.</a:t>
            </a:r>
          </a:p>
          <a:p>
            <a:pPr eaLnBrk="1" hangingPunct="1"/>
            <a:endParaRPr lang="de-DE" altLang="de-DE" sz="1000" b="0" dirty="0">
              <a:solidFill>
                <a:schemeClr val="tx1"/>
              </a:solidFill>
            </a:endParaRPr>
          </a:p>
          <a:p>
            <a:pPr eaLnBrk="1" hangingPunct="1"/>
            <a:r>
              <a:rPr lang="de-DE" altLang="de-DE" sz="1200" b="0" dirty="0">
                <a:solidFill>
                  <a:schemeClr val="tx1"/>
                </a:solidFill>
              </a:rPr>
              <a:t>Jede Nutzung in anderen als den genannten Fällen bedarf der vorherigen schriftlichen Einwilligung des Verlages.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Jakob Fugger, auch „der Reiche“ genannt, lebte von 1459 bis 1525. Er war Händler, besaß Bergwerke und Minen. Umgerechnet auf heute verfügte er über ein Vermögen von mehr als 3,6 Milliarden Euro. Damit war er einer der reichsten Männer seiner Zeit.</a:t>
            </a:r>
          </a:p>
        </p:txBody>
      </p:sp>
      <p:pic>
        <p:nvPicPr>
          <p:cNvPr id="5" name="Grafik 4">
            <a:extLst>
              <a:ext uri="{FF2B5EF4-FFF2-40B4-BE49-F238E27FC236}">
                <a16:creationId xmlns:a16="http://schemas.microsoft.com/office/drawing/2014/main" id="{A0118E5C-4776-9311-E033-5331BE3B75CF}"/>
              </a:ext>
            </a:extLst>
          </p:cNvPr>
          <p:cNvPicPr>
            <a:picLocks noChangeAspect="1"/>
          </p:cNvPicPr>
          <p:nvPr/>
        </p:nvPicPr>
        <p:blipFill>
          <a:blip r:embed="rId2"/>
          <a:stretch>
            <a:fillRect/>
          </a:stretch>
        </p:blipFill>
        <p:spPr>
          <a:xfrm>
            <a:off x="323528" y="593993"/>
            <a:ext cx="8231262" cy="5283280"/>
          </a:xfrm>
          <a:prstGeom prst="rect">
            <a:avLst/>
          </a:prstGeom>
        </p:spPr>
      </p:pic>
    </p:spTree>
    <p:extLst>
      <p:ext uri="{BB962C8B-B14F-4D97-AF65-F5344CB8AC3E}">
        <p14:creationId xmlns:p14="http://schemas.microsoft.com/office/powerpoint/2010/main" val="25448323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Mehrmals lieh Jakob Fugger den Habsburgern Geld und beeinflusste so die Politik. Mit seiner Unterstützung konnten Maximilian I. und später dessen Enkel Karl V. die Kurfürsten bei der Wahl zum deutschen König bestechen. Die Darstellung von 1866 zeigt Karl V. bei Jakob Fugger, der Schuldscheine ins Feuer wirft.</a:t>
            </a:r>
          </a:p>
        </p:txBody>
      </p:sp>
      <p:pic>
        <p:nvPicPr>
          <p:cNvPr id="5" name="Grafik 4">
            <a:extLst>
              <a:ext uri="{FF2B5EF4-FFF2-40B4-BE49-F238E27FC236}">
                <a16:creationId xmlns:a16="http://schemas.microsoft.com/office/drawing/2014/main" id="{26EECBA5-8DD7-7DA7-DDFB-722F55E4D8B0}"/>
              </a:ext>
            </a:extLst>
          </p:cNvPr>
          <p:cNvPicPr>
            <a:picLocks noChangeAspect="1"/>
          </p:cNvPicPr>
          <p:nvPr/>
        </p:nvPicPr>
        <p:blipFill>
          <a:blip r:embed="rId2"/>
          <a:stretch>
            <a:fillRect/>
          </a:stretch>
        </p:blipFill>
        <p:spPr>
          <a:xfrm>
            <a:off x="380663" y="595312"/>
            <a:ext cx="8246961" cy="5281961"/>
          </a:xfrm>
          <a:prstGeom prst="rect">
            <a:avLst/>
          </a:prstGeom>
        </p:spPr>
      </p:pic>
    </p:spTree>
    <p:extLst>
      <p:ext uri="{BB962C8B-B14F-4D97-AF65-F5344CB8AC3E}">
        <p14:creationId xmlns:p14="http://schemas.microsoft.com/office/powerpoint/2010/main" val="41251016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Auf Jakob Fugger geht auch die </a:t>
            </a:r>
            <a:r>
              <a:rPr lang="de-DE" altLang="de-DE" sz="1400" dirty="0" err="1">
                <a:solidFill>
                  <a:srgbClr val="333333"/>
                </a:solidFill>
              </a:rPr>
              <a:t>Fuggerei</a:t>
            </a:r>
            <a:r>
              <a:rPr lang="de-DE" altLang="de-DE" sz="1400" dirty="0">
                <a:solidFill>
                  <a:srgbClr val="333333"/>
                </a:solidFill>
              </a:rPr>
              <a:t> in Augsburg zurück. Sie ist die älteste Sozialsiedlung der Welt und bestand ursprünglich aus 52 Häusern. Bei ihrem Wiederaufbau nach den Zerstörungen im Zweiten Weltkrieg hielt man sich an das historische Vorbild. Man erweiterte sie aber auf 67 Häuser mit 142 Wohnungen.</a:t>
            </a:r>
          </a:p>
          <a:p>
            <a:pPr eaLnBrk="1" hangingPunct="1"/>
            <a:endParaRPr lang="de-DE" altLang="de-DE" sz="1400" dirty="0">
              <a:solidFill>
                <a:srgbClr val="333333"/>
              </a:solidFill>
            </a:endParaRPr>
          </a:p>
        </p:txBody>
      </p:sp>
      <p:pic>
        <p:nvPicPr>
          <p:cNvPr id="5" name="Grafik 4">
            <a:extLst>
              <a:ext uri="{FF2B5EF4-FFF2-40B4-BE49-F238E27FC236}">
                <a16:creationId xmlns:a16="http://schemas.microsoft.com/office/drawing/2014/main" id="{64ACEE83-D279-3879-D10E-6AE110228BA9}"/>
              </a:ext>
            </a:extLst>
          </p:cNvPr>
          <p:cNvPicPr>
            <a:picLocks noChangeAspect="1"/>
          </p:cNvPicPr>
          <p:nvPr/>
        </p:nvPicPr>
        <p:blipFill>
          <a:blip r:embed="rId2"/>
          <a:stretch>
            <a:fillRect/>
          </a:stretch>
        </p:blipFill>
        <p:spPr>
          <a:xfrm>
            <a:off x="395536" y="734567"/>
            <a:ext cx="8016064" cy="5142706"/>
          </a:xfrm>
          <a:prstGeom prst="rect">
            <a:avLst/>
          </a:prstGeom>
        </p:spPr>
      </p:pic>
    </p:spTree>
    <p:extLst>
      <p:ext uri="{BB962C8B-B14F-4D97-AF65-F5344CB8AC3E}">
        <p14:creationId xmlns:p14="http://schemas.microsoft.com/office/powerpoint/2010/main" val="3532033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In der Stiftungsurkunde legte Jakob Fugger fest, wer in der </a:t>
            </a:r>
            <a:r>
              <a:rPr lang="de-DE" altLang="de-DE" sz="1400" dirty="0" err="1">
                <a:solidFill>
                  <a:srgbClr val="333333"/>
                </a:solidFill>
              </a:rPr>
              <a:t>Fuggerei</a:t>
            </a:r>
            <a:r>
              <a:rPr lang="de-DE" altLang="de-DE" sz="1400" dirty="0">
                <a:solidFill>
                  <a:srgbClr val="333333"/>
                </a:solidFill>
              </a:rPr>
              <a:t> leben durfte: Man musste bedürftiger katholischer Augsburger sein, einen guten Ruf haben und drei Mal pro Tag für Jakob und seine Familie beten. Diese Regeln gelten bis heute.</a:t>
            </a:r>
          </a:p>
        </p:txBody>
      </p:sp>
      <p:pic>
        <p:nvPicPr>
          <p:cNvPr id="5" name="Grafik 4">
            <a:extLst>
              <a:ext uri="{FF2B5EF4-FFF2-40B4-BE49-F238E27FC236}">
                <a16:creationId xmlns:a16="http://schemas.microsoft.com/office/drawing/2014/main" id="{6803F0B7-6AAA-2654-AFBA-5C80BD8E1258}"/>
              </a:ext>
            </a:extLst>
          </p:cNvPr>
          <p:cNvPicPr>
            <a:picLocks noChangeAspect="1"/>
          </p:cNvPicPr>
          <p:nvPr/>
        </p:nvPicPr>
        <p:blipFill>
          <a:blip r:embed="rId2"/>
          <a:stretch>
            <a:fillRect/>
          </a:stretch>
        </p:blipFill>
        <p:spPr>
          <a:xfrm>
            <a:off x="395536" y="698838"/>
            <a:ext cx="8111248" cy="5172768"/>
          </a:xfrm>
          <a:prstGeom prst="rect">
            <a:avLst/>
          </a:prstGeom>
        </p:spPr>
      </p:pic>
    </p:spTree>
    <p:extLst>
      <p:ext uri="{BB962C8B-B14F-4D97-AF65-F5344CB8AC3E}">
        <p14:creationId xmlns:p14="http://schemas.microsoft.com/office/powerpoint/2010/main" val="3657477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Mit ca. 60 m² waren die Wohnungen in der </a:t>
            </a:r>
            <a:r>
              <a:rPr lang="de-DE" altLang="de-DE" sz="1400" dirty="0" err="1">
                <a:solidFill>
                  <a:srgbClr val="333333"/>
                </a:solidFill>
              </a:rPr>
              <a:t>Fuggerei</a:t>
            </a:r>
            <a:r>
              <a:rPr lang="de-DE" altLang="de-DE" sz="1400" dirty="0">
                <a:solidFill>
                  <a:srgbClr val="333333"/>
                </a:solidFill>
              </a:rPr>
              <a:t> für die damalige Zeit recht groß. Für eine Jahreskaltmiete zahlte man umgerechnet nur 0,88 Euro – auch heute noch. War man nicht mehr bedürftig, musste man aus der Siedlung ausziehen.</a:t>
            </a:r>
          </a:p>
        </p:txBody>
      </p:sp>
      <p:pic>
        <p:nvPicPr>
          <p:cNvPr id="3" name="Grafik 2">
            <a:extLst>
              <a:ext uri="{FF2B5EF4-FFF2-40B4-BE49-F238E27FC236}">
                <a16:creationId xmlns:a16="http://schemas.microsoft.com/office/drawing/2014/main" id="{A5C82B68-658A-5B82-95E2-CCF95CA74824}"/>
              </a:ext>
            </a:extLst>
          </p:cNvPr>
          <p:cNvPicPr>
            <a:picLocks noChangeAspect="1"/>
          </p:cNvPicPr>
          <p:nvPr/>
        </p:nvPicPr>
        <p:blipFill>
          <a:blip r:embed="rId2"/>
          <a:stretch>
            <a:fillRect/>
          </a:stretch>
        </p:blipFill>
        <p:spPr>
          <a:xfrm>
            <a:off x="479233" y="620688"/>
            <a:ext cx="8148391" cy="5186139"/>
          </a:xfrm>
          <a:prstGeom prst="rect">
            <a:avLst/>
          </a:prstGeom>
        </p:spPr>
      </p:pic>
    </p:spTree>
    <p:extLst>
      <p:ext uri="{BB962C8B-B14F-4D97-AF65-F5344CB8AC3E}">
        <p14:creationId xmlns:p14="http://schemas.microsoft.com/office/powerpoint/2010/main" val="4114208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Heute sind die Häuser der </a:t>
            </a:r>
            <a:r>
              <a:rPr lang="de-DE" altLang="de-DE" sz="1400" dirty="0" err="1">
                <a:solidFill>
                  <a:srgbClr val="333333"/>
                </a:solidFill>
              </a:rPr>
              <a:t>Fuggerei</a:t>
            </a:r>
            <a:r>
              <a:rPr lang="de-DE" altLang="de-DE" sz="1400" dirty="0">
                <a:solidFill>
                  <a:srgbClr val="333333"/>
                </a:solidFill>
              </a:rPr>
              <a:t> ockerfarben. Das war im Biedermeier im 19. Jahrhundert modern. Ursprünglich waren sie grau-gelb.  Alle Klingelzüge sind verschieden. Weil es lange keine Beleuchtung gab, konnte man so im Dunklen erkennen, welche Tür zu welcher Wohnung gehörte.</a:t>
            </a:r>
          </a:p>
        </p:txBody>
      </p:sp>
      <p:pic>
        <p:nvPicPr>
          <p:cNvPr id="5" name="Grafik 4">
            <a:extLst>
              <a:ext uri="{FF2B5EF4-FFF2-40B4-BE49-F238E27FC236}">
                <a16:creationId xmlns:a16="http://schemas.microsoft.com/office/drawing/2014/main" id="{13208DF4-32EC-06E7-893D-49223182F603}"/>
              </a:ext>
            </a:extLst>
          </p:cNvPr>
          <p:cNvPicPr>
            <a:picLocks noChangeAspect="1"/>
          </p:cNvPicPr>
          <p:nvPr/>
        </p:nvPicPr>
        <p:blipFill>
          <a:blip r:embed="rId2"/>
          <a:stretch>
            <a:fillRect/>
          </a:stretch>
        </p:blipFill>
        <p:spPr>
          <a:xfrm>
            <a:off x="280550" y="581025"/>
            <a:ext cx="8263210" cy="5296248"/>
          </a:xfrm>
          <a:prstGeom prst="rect">
            <a:avLst/>
          </a:prstGeom>
        </p:spPr>
      </p:pic>
    </p:spTree>
    <p:extLst>
      <p:ext uri="{BB962C8B-B14F-4D97-AF65-F5344CB8AC3E}">
        <p14:creationId xmlns:p14="http://schemas.microsoft.com/office/powerpoint/2010/main" val="38641064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An den Fassaden der Häuser in der </a:t>
            </a:r>
            <a:r>
              <a:rPr lang="de-DE" altLang="de-DE" sz="1400" dirty="0" err="1">
                <a:solidFill>
                  <a:srgbClr val="333333"/>
                </a:solidFill>
              </a:rPr>
              <a:t>Fuggerei</a:t>
            </a:r>
            <a:r>
              <a:rPr lang="de-DE" altLang="de-DE" sz="1400" dirty="0">
                <a:solidFill>
                  <a:srgbClr val="333333"/>
                </a:solidFill>
              </a:rPr>
              <a:t> finden sich die Figuren von 17 Hausheiligen unter deren Schutz das jeweilige Haus stehen sollte.</a:t>
            </a:r>
          </a:p>
        </p:txBody>
      </p:sp>
      <p:pic>
        <p:nvPicPr>
          <p:cNvPr id="5" name="Grafik 4">
            <a:extLst>
              <a:ext uri="{FF2B5EF4-FFF2-40B4-BE49-F238E27FC236}">
                <a16:creationId xmlns:a16="http://schemas.microsoft.com/office/drawing/2014/main" id="{C40EE744-B491-F907-1B0E-273A081E7985}"/>
              </a:ext>
            </a:extLst>
          </p:cNvPr>
          <p:cNvPicPr>
            <a:picLocks noChangeAspect="1"/>
          </p:cNvPicPr>
          <p:nvPr/>
        </p:nvPicPr>
        <p:blipFill>
          <a:blip r:embed="rId2"/>
          <a:stretch>
            <a:fillRect/>
          </a:stretch>
        </p:blipFill>
        <p:spPr>
          <a:xfrm>
            <a:off x="395536" y="620688"/>
            <a:ext cx="8147043" cy="5200427"/>
          </a:xfrm>
          <a:prstGeom prst="rect">
            <a:avLst/>
          </a:prstGeom>
        </p:spPr>
      </p:pic>
    </p:spTree>
    <p:extLst>
      <p:ext uri="{BB962C8B-B14F-4D97-AF65-F5344CB8AC3E}">
        <p14:creationId xmlns:p14="http://schemas.microsoft.com/office/powerpoint/2010/main" val="22698104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In jedem Haus in der </a:t>
            </a:r>
            <a:r>
              <a:rPr lang="de-DE" altLang="de-DE" sz="1400" dirty="0" err="1">
                <a:solidFill>
                  <a:srgbClr val="333333"/>
                </a:solidFill>
              </a:rPr>
              <a:t>Fuggerei</a:t>
            </a:r>
            <a:r>
              <a:rPr lang="de-DE" altLang="de-DE" sz="1400" dirty="0">
                <a:solidFill>
                  <a:srgbClr val="333333"/>
                </a:solidFill>
              </a:rPr>
              <a:t> gab und gibt es zwei Wohnungen, von denen jede einen eigenen Eingang hat. Zu jeder Erdgeschoßwohnung gehört ein Garten oder Hof. Die Wohnungen im oberen Geschoß verfügen über einen eigenen Dachboden.</a:t>
            </a:r>
          </a:p>
        </p:txBody>
      </p:sp>
      <p:pic>
        <p:nvPicPr>
          <p:cNvPr id="3" name="Grafik 2">
            <a:extLst>
              <a:ext uri="{FF2B5EF4-FFF2-40B4-BE49-F238E27FC236}">
                <a16:creationId xmlns:a16="http://schemas.microsoft.com/office/drawing/2014/main" id="{C6E574D6-84AB-66CC-EA00-0A53048D8365}"/>
              </a:ext>
            </a:extLst>
          </p:cNvPr>
          <p:cNvPicPr>
            <a:picLocks noChangeAspect="1"/>
          </p:cNvPicPr>
          <p:nvPr/>
        </p:nvPicPr>
        <p:blipFill>
          <a:blip r:embed="rId2"/>
          <a:stretch>
            <a:fillRect/>
          </a:stretch>
        </p:blipFill>
        <p:spPr>
          <a:xfrm>
            <a:off x="467544" y="711090"/>
            <a:ext cx="8111248" cy="5162489"/>
          </a:xfrm>
          <a:prstGeom prst="rect">
            <a:avLst/>
          </a:prstGeom>
        </p:spPr>
      </p:pic>
    </p:spTree>
    <p:extLst>
      <p:ext uri="{BB962C8B-B14F-4D97-AF65-F5344CB8AC3E}">
        <p14:creationId xmlns:p14="http://schemas.microsoft.com/office/powerpoint/2010/main" val="1960530826"/>
      </p:ext>
    </p:extLst>
  </p:cSld>
  <p:clrMapOvr>
    <a:masterClrMapping/>
  </p:clrMapOvr>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Syntax LT Std"/>
        <a:ea typeface=""/>
        <a:cs typeface=""/>
      </a:majorFont>
      <a:minorFont>
        <a:latin typeface="PoloST11K-Buch"/>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4400" b="1" i="0" u="none" strike="noStrike" cap="none" normalizeH="0" baseline="0" smtClean="0">
            <a:ln>
              <a:noFill/>
            </a:ln>
            <a:solidFill>
              <a:schemeClr val="bg1"/>
            </a:solidFill>
            <a:effectLst/>
            <a:latin typeface="Syntax LT Std"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4400" b="1" i="0" u="none" strike="noStrike" cap="none" normalizeH="0" baseline="0" smtClean="0">
            <a:ln>
              <a:noFill/>
            </a:ln>
            <a:solidFill>
              <a:schemeClr val="bg1"/>
            </a:solidFill>
            <a:effectLst/>
            <a:latin typeface="Syntax LT Std" pitchFamily="34" charset="0"/>
          </a:defRPr>
        </a:defPPr>
      </a:lst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746</Words>
  <Application>Microsoft Office PowerPoint</Application>
  <PresentationFormat>Bildschirmpräsentation (4:3)</PresentationFormat>
  <Paragraphs>31</Paragraphs>
  <Slides>13</Slides>
  <Notes>2</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13</vt:i4>
      </vt:variant>
    </vt:vector>
  </HeadingPairs>
  <TitlesOfParts>
    <vt:vector size="19" baseType="lpstr">
      <vt:lpstr>Arial</vt:lpstr>
      <vt:lpstr>Calibri</vt:lpstr>
      <vt:lpstr>PoloST11K-Buch</vt:lpstr>
      <vt:lpstr>Syntax LT Std</vt:lpstr>
      <vt:lpstr>Wingdings</vt:lpstr>
      <vt:lpstr>Standarddesign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adonis</dc:creator>
  <cp:lastModifiedBy>Barbara Peintinger</cp:lastModifiedBy>
  <cp:revision>93</cp:revision>
  <dcterms:created xsi:type="dcterms:W3CDTF">2011-07-14T19:54:09Z</dcterms:created>
  <dcterms:modified xsi:type="dcterms:W3CDTF">2024-04-24T13:05:57Z</dcterms:modified>
</cp:coreProperties>
</file>