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p:scale>
          <a:sx n="125" d="100"/>
          <a:sy n="125" d="100"/>
        </p:scale>
        <p:origin x="1182" y="-300"/>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B4DD901-A60B-1BC5-7004-654F955E614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277434FD-F9BA-E992-423A-EF5CB831500D}"/>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62DF395-3721-4398-9CB7-5EF11478BB23}" type="datetimeFigureOut">
              <a:rPr lang="de-AT"/>
              <a:pPr>
                <a:defRPr/>
              </a:pPr>
              <a:t>06.01.2025</a:t>
            </a:fld>
            <a:endParaRPr lang="de-AT"/>
          </a:p>
        </p:txBody>
      </p:sp>
      <p:sp>
        <p:nvSpPr>
          <p:cNvPr id="4" name="Fußzeilenplatzhalter 3">
            <a:extLst>
              <a:ext uri="{FF2B5EF4-FFF2-40B4-BE49-F238E27FC236}">
                <a16:creationId xmlns:a16="http://schemas.microsoft.com/office/drawing/2014/main" id="{1B85EC05-357E-2DE5-9768-8F88961C2FD1}"/>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FD4813AC-DB64-526C-7DD2-440FB6170A1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ADB0C26-3B28-4148-B254-4E2882803FCD}"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0C1936D-EE35-C9C6-6C92-8D5012616D0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3532AB14-9059-7283-C749-2C29C56777D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A55FB83-9992-4381-B98C-FA7F2D7AE4F3}" type="datetimeFigureOut">
              <a:rPr lang="de-AT"/>
              <a:pPr>
                <a:defRPr/>
              </a:pPr>
              <a:t>06.01.2025</a:t>
            </a:fld>
            <a:endParaRPr lang="de-AT"/>
          </a:p>
        </p:txBody>
      </p:sp>
      <p:sp>
        <p:nvSpPr>
          <p:cNvPr id="4" name="Folienbildplatzhalter 3">
            <a:extLst>
              <a:ext uri="{FF2B5EF4-FFF2-40B4-BE49-F238E27FC236}">
                <a16:creationId xmlns:a16="http://schemas.microsoft.com/office/drawing/2014/main" id="{DA2CB80C-67E7-591C-6EDB-D95232B6714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7AAE39AB-D0A1-E71E-0D9F-CF947FBBDB3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EB0914DF-9227-35B0-B148-D97E3E6DA5C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DA5ACCA3-EB2A-5B12-0DB3-54F992EAE0B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B33DCA9-98E6-481C-AF8B-B37210663361}"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72106702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F7D0DA5-1087-A317-46F2-9147FDC8DB56}"/>
              </a:ext>
            </a:extLst>
          </p:cNvPr>
          <p:cNvSpPr>
            <a:spLocks noGrp="1"/>
          </p:cNvSpPr>
          <p:nvPr>
            <p:ph type="dt" sz="half" idx="10"/>
          </p:nvPr>
        </p:nvSpPr>
        <p:spPr/>
        <p:txBody>
          <a:bodyPr/>
          <a:lstStyle>
            <a:lvl1pPr>
              <a:defRPr/>
            </a:lvl1pPr>
          </a:lstStyle>
          <a:p>
            <a:pPr>
              <a:defRPr/>
            </a:pPr>
            <a:fld id="{F6DB95E3-D6A2-4F9F-933D-7A81E7CF0F2E}" type="datetimeFigureOut">
              <a:rPr lang="de-AT"/>
              <a:pPr>
                <a:defRPr/>
              </a:pPr>
              <a:t>06.01.2025</a:t>
            </a:fld>
            <a:endParaRPr lang="de-AT"/>
          </a:p>
        </p:txBody>
      </p:sp>
      <p:sp>
        <p:nvSpPr>
          <p:cNvPr id="5" name="Fußzeilenplatzhalter 4">
            <a:extLst>
              <a:ext uri="{FF2B5EF4-FFF2-40B4-BE49-F238E27FC236}">
                <a16:creationId xmlns:a16="http://schemas.microsoft.com/office/drawing/2014/main" id="{1BFD22E1-FA50-C7D7-B1E1-3C0D034B380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E293D30-247B-D3EF-AD71-7162CDC2C1FC}"/>
              </a:ext>
            </a:extLst>
          </p:cNvPr>
          <p:cNvSpPr>
            <a:spLocks noGrp="1"/>
          </p:cNvSpPr>
          <p:nvPr>
            <p:ph type="sldNum" sz="quarter" idx="12"/>
          </p:nvPr>
        </p:nvSpPr>
        <p:spPr/>
        <p:txBody>
          <a:bodyPr/>
          <a:lstStyle>
            <a:lvl1pPr>
              <a:defRPr/>
            </a:lvl1pPr>
          </a:lstStyle>
          <a:p>
            <a:pPr>
              <a:defRPr/>
            </a:pPr>
            <a:fld id="{6FA66FEA-7E28-4285-B822-538C39D18151}" type="slidenum">
              <a:rPr lang="de-AT" altLang="de-DE"/>
              <a:pPr>
                <a:defRPr/>
              </a:pPr>
              <a:t>‹Nr.›</a:t>
            </a:fld>
            <a:endParaRPr lang="de-AT" altLang="de-DE"/>
          </a:p>
        </p:txBody>
      </p:sp>
    </p:spTree>
    <p:extLst>
      <p:ext uri="{BB962C8B-B14F-4D97-AF65-F5344CB8AC3E}">
        <p14:creationId xmlns:p14="http://schemas.microsoft.com/office/powerpoint/2010/main" val="146148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F1C83A4-8AF0-A8EE-42E1-BDB1D282E0D2}"/>
              </a:ext>
            </a:extLst>
          </p:cNvPr>
          <p:cNvSpPr>
            <a:spLocks noGrp="1"/>
          </p:cNvSpPr>
          <p:nvPr>
            <p:ph type="dt" sz="half" idx="10"/>
          </p:nvPr>
        </p:nvSpPr>
        <p:spPr/>
        <p:txBody>
          <a:bodyPr/>
          <a:lstStyle>
            <a:lvl1pPr>
              <a:defRPr/>
            </a:lvl1pPr>
          </a:lstStyle>
          <a:p>
            <a:pPr>
              <a:defRPr/>
            </a:pPr>
            <a:fld id="{692C0A43-841C-4F60-881F-8B601D022CCD}" type="datetimeFigureOut">
              <a:rPr lang="de-AT"/>
              <a:pPr>
                <a:defRPr/>
              </a:pPr>
              <a:t>06.01.2025</a:t>
            </a:fld>
            <a:endParaRPr lang="de-AT"/>
          </a:p>
        </p:txBody>
      </p:sp>
      <p:sp>
        <p:nvSpPr>
          <p:cNvPr id="5" name="Fußzeilenplatzhalter 4">
            <a:extLst>
              <a:ext uri="{FF2B5EF4-FFF2-40B4-BE49-F238E27FC236}">
                <a16:creationId xmlns:a16="http://schemas.microsoft.com/office/drawing/2014/main" id="{56BC4C00-3F61-A019-042A-0A6BB831976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14FF043-5932-88A0-E9E5-00DA373657A9}"/>
              </a:ext>
            </a:extLst>
          </p:cNvPr>
          <p:cNvSpPr>
            <a:spLocks noGrp="1"/>
          </p:cNvSpPr>
          <p:nvPr>
            <p:ph type="sldNum" sz="quarter" idx="12"/>
          </p:nvPr>
        </p:nvSpPr>
        <p:spPr/>
        <p:txBody>
          <a:bodyPr/>
          <a:lstStyle>
            <a:lvl1pPr>
              <a:defRPr/>
            </a:lvl1pPr>
          </a:lstStyle>
          <a:p>
            <a:pPr>
              <a:defRPr/>
            </a:pPr>
            <a:fld id="{8EAD7BA0-A527-4AE0-9E72-F09DFB211681}" type="slidenum">
              <a:rPr lang="de-AT" altLang="de-DE"/>
              <a:pPr>
                <a:defRPr/>
              </a:pPr>
              <a:t>‹Nr.›</a:t>
            </a:fld>
            <a:endParaRPr lang="de-AT" altLang="de-DE"/>
          </a:p>
        </p:txBody>
      </p:sp>
    </p:spTree>
    <p:extLst>
      <p:ext uri="{BB962C8B-B14F-4D97-AF65-F5344CB8AC3E}">
        <p14:creationId xmlns:p14="http://schemas.microsoft.com/office/powerpoint/2010/main" val="922582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2BD28038-DED6-84D3-4DFB-4EA3DFBADDFF}"/>
              </a:ext>
            </a:extLst>
          </p:cNvPr>
          <p:cNvSpPr>
            <a:spLocks noGrp="1"/>
          </p:cNvSpPr>
          <p:nvPr>
            <p:ph type="dt" sz="half" idx="10"/>
          </p:nvPr>
        </p:nvSpPr>
        <p:spPr/>
        <p:txBody>
          <a:bodyPr/>
          <a:lstStyle>
            <a:lvl1pPr>
              <a:defRPr/>
            </a:lvl1pPr>
          </a:lstStyle>
          <a:p>
            <a:pPr>
              <a:defRPr/>
            </a:pPr>
            <a:fld id="{990C884D-8295-483A-B5FD-A9DF41B50933}" type="datetimeFigureOut">
              <a:rPr lang="de-AT"/>
              <a:pPr>
                <a:defRPr/>
              </a:pPr>
              <a:t>06.01.2025</a:t>
            </a:fld>
            <a:endParaRPr lang="de-AT"/>
          </a:p>
        </p:txBody>
      </p:sp>
      <p:sp>
        <p:nvSpPr>
          <p:cNvPr id="5" name="Fußzeilenplatzhalter 4">
            <a:extLst>
              <a:ext uri="{FF2B5EF4-FFF2-40B4-BE49-F238E27FC236}">
                <a16:creationId xmlns:a16="http://schemas.microsoft.com/office/drawing/2014/main" id="{ADE24204-0DEF-1796-C814-2B57DF4C6F1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93EEEB9-9DD4-4B6C-6328-87EDD74F9609}"/>
              </a:ext>
            </a:extLst>
          </p:cNvPr>
          <p:cNvSpPr>
            <a:spLocks noGrp="1"/>
          </p:cNvSpPr>
          <p:nvPr>
            <p:ph type="sldNum" sz="quarter" idx="12"/>
          </p:nvPr>
        </p:nvSpPr>
        <p:spPr/>
        <p:txBody>
          <a:bodyPr/>
          <a:lstStyle>
            <a:lvl1pPr>
              <a:defRPr/>
            </a:lvl1pPr>
          </a:lstStyle>
          <a:p>
            <a:pPr>
              <a:defRPr/>
            </a:pPr>
            <a:fld id="{69085667-DD04-41DB-90FA-808634C0B416}" type="slidenum">
              <a:rPr lang="de-AT" altLang="de-DE"/>
              <a:pPr>
                <a:defRPr/>
              </a:pPr>
              <a:t>‹Nr.›</a:t>
            </a:fld>
            <a:endParaRPr lang="de-AT" altLang="de-DE"/>
          </a:p>
        </p:txBody>
      </p:sp>
    </p:spTree>
    <p:extLst>
      <p:ext uri="{BB962C8B-B14F-4D97-AF65-F5344CB8AC3E}">
        <p14:creationId xmlns:p14="http://schemas.microsoft.com/office/powerpoint/2010/main" val="3478481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9A10B5D1-4D6C-50FC-FFA6-74BADA0A718D}"/>
              </a:ext>
            </a:extLst>
          </p:cNvPr>
          <p:cNvSpPr>
            <a:spLocks noGrp="1"/>
          </p:cNvSpPr>
          <p:nvPr>
            <p:ph type="dt" sz="half" idx="10"/>
          </p:nvPr>
        </p:nvSpPr>
        <p:spPr/>
        <p:txBody>
          <a:bodyPr/>
          <a:lstStyle>
            <a:lvl1pPr>
              <a:defRPr/>
            </a:lvl1pPr>
          </a:lstStyle>
          <a:p>
            <a:pPr>
              <a:defRPr/>
            </a:pPr>
            <a:fld id="{994300FC-2052-4D81-8789-2D61CDF11216}" type="datetimeFigureOut">
              <a:rPr lang="de-AT"/>
              <a:pPr>
                <a:defRPr/>
              </a:pPr>
              <a:t>06.01.2025</a:t>
            </a:fld>
            <a:endParaRPr lang="de-AT"/>
          </a:p>
        </p:txBody>
      </p:sp>
      <p:sp>
        <p:nvSpPr>
          <p:cNvPr id="5" name="Fußzeilenplatzhalter 4">
            <a:extLst>
              <a:ext uri="{FF2B5EF4-FFF2-40B4-BE49-F238E27FC236}">
                <a16:creationId xmlns:a16="http://schemas.microsoft.com/office/drawing/2014/main" id="{915A5119-4433-C2F6-370C-3D776C4A4D2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CD6F0E7-328A-E41B-0C6D-98AF7C898723}"/>
              </a:ext>
            </a:extLst>
          </p:cNvPr>
          <p:cNvSpPr>
            <a:spLocks noGrp="1"/>
          </p:cNvSpPr>
          <p:nvPr>
            <p:ph type="sldNum" sz="quarter" idx="12"/>
          </p:nvPr>
        </p:nvSpPr>
        <p:spPr/>
        <p:txBody>
          <a:bodyPr/>
          <a:lstStyle>
            <a:lvl1pPr>
              <a:defRPr/>
            </a:lvl1pPr>
          </a:lstStyle>
          <a:p>
            <a:pPr>
              <a:defRPr/>
            </a:pPr>
            <a:fld id="{3B2A889D-DF29-4C76-94D6-5AA647E425C3}" type="slidenum">
              <a:rPr lang="de-AT" altLang="de-DE"/>
              <a:pPr>
                <a:defRPr/>
              </a:pPr>
              <a:t>‹Nr.›</a:t>
            </a:fld>
            <a:endParaRPr lang="de-AT" altLang="de-DE"/>
          </a:p>
        </p:txBody>
      </p:sp>
    </p:spTree>
    <p:extLst>
      <p:ext uri="{BB962C8B-B14F-4D97-AF65-F5344CB8AC3E}">
        <p14:creationId xmlns:p14="http://schemas.microsoft.com/office/powerpoint/2010/main" val="2023782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87C63B6-015E-03E1-C1C6-533A99507716}"/>
              </a:ext>
            </a:extLst>
          </p:cNvPr>
          <p:cNvSpPr>
            <a:spLocks noGrp="1"/>
          </p:cNvSpPr>
          <p:nvPr>
            <p:ph type="dt" sz="half" idx="10"/>
          </p:nvPr>
        </p:nvSpPr>
        <p:spPr/>
        <p:txBody>
          <a:bodyPr/>
          <a:lstStyle>
            <a:lvl1pPr>
              <a:defRPr/>
            </a:lvl1pPr>
          </a:lstStyle>
          <a:p>
            <a:pPr>
              <a:defRPr/>
            </a:pPr>
            <a:fld id="{6FAD3A11-5ED9-4EE7-BF40-3C6D83026362}" type="datetimeFigureOut">
              <a:rPr lang="de-AT"/>
              <a:pPr>
                <a:defRPr/>
              </a:pPr>
              <a:t>06.01.2025</a:t>
            </a:fld>
            <a:endParaRPr lang="de-AT"/>
          </a:p>
        </p:txBody>
      </p:sp>
      <p:sp>
        <p:nvSpPr>
          <p:cNvPr id="6" name="Fußzeilenplatzhalter 4">
            <a:extLst>
              <a:ext uri="{FF2B5EF4-FFF2-40B4-BE49-F238E27FC236}">
                <a16:creationId xmlns:a16="http://schemas.microsoft.com/office/drawing/2014/main" id="{D8F30009-C5D4-50D7-3112-4EF0F4D298B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FAFFCFC5-8A3A-D844-2560-2322FD97B4EA}"/>
              </a:ext>
            </a:extLst>
          </p:cNvPr>
          <p:cNvSpPr>
            <a:spLocks noGrp="1"/>
          </p:cNvSpPr>
          <p:nvPr>
            <p:ph type="sldNum" sz="quarter" idx="12"/>
          </p:nvPr>
        </p:nvSpPr>
        <p:spPr/>
        <p:txBody>
          <a:bodyPr/>
          <a:lstStyle>
            <a:lvl1pPr>
              <a:defRPr/>
            </a:lvl1pPr>
          </a:lstStyle>
          <a:p>
            <a:pPr>
              <a:defRPr/>
            </a:pPr>
            <a:fld id="{4DF47139-F6D4-4F98-9DDE-22F57B3705C5}" type="slidenum">
              <a:rPr lang="de-AT" altLang="de-DE"/>
              <a:pPr>
                <a:defRPr/>
              </a:pPr>
              <a:t>‹Nr.›</a:t>
            </a:fld>
            <a:endParaRPr lang="de-AT" altLang="de-DE"/>
          </a:p>
        </p:txBody>
      </p:sp>
    </p:spTree>
    <p:extLst>
      <p:ext uri="{BB962C8B-B14F-4D97-AF65-F5344CB8AC3E}">
        <p14:creationId xmlns:p14="http://schemas.microsoft.com/office/powerpoint/2010/main" val="207403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39AF5DC3-C301-8B6C-DC7B-D473049528C3}"/>
              </a:ext>
            </a:extLst>
          </p:cNvPr>
          <p:cNvSpPr>
            <a:spLocks noGrp="1"/>
          </p:cNvSpPr>
          <p:nvPr>
            <p:ph type="dt" sz="half" idx="10"/>
          </p:nvPr>
        </p:nvSpPr>
        <p:spPr/>
        <p:txBody>
          <a:bodyPr/>
          <a:lstStyle>
            <a:lvl1pPr>
              <a:defRPr/>
            </a:lvl1pPr>
          </a:lstStyle>
          <a:p>
            <a:pPr>
              <a:defRPr/>
            </a:pPr>
            <a:fld id="{4689B5AA-CC69-47AF-8353-AA1E1E0E3B9C}" type="datetimeFigureOut">
              <a:rPr lang="de-AT"/>
              <a:pPr>
                <a:defRPr/>
              </a:pPr>
              <a:t>06.01.2025</a:t>
            </a:fld>
            <a:endParaRPr lang="de-AT"/>
          </a:p>
        </p:txBody>
      </p:sp>
      <p:sp>
        <p:nvSpPr>
          <p:cNvPr id="8" name="Fußzeilenplatzhalter 4">
            <a:extLst>
              <a:ext uri="{FF2B5EF4-FFF2-40B4-BE49-F238E27FC236}">
                <a16:creationId xmlns:a16="http://schemas.microsoft.com/office/drawing/2014/main" id="{C7CCF5DD-3A65-3E0B-2337-CC3643258179}"/>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3171A6B-C25B-E8EE-3EB1-91DBAFB7920C}"/>
              </a:ext>
            </a:extLst>
          </p:cNvPr>
          <p:cNvSpPr>
            <a:spLocks noGrp="1"/>
          </p:cNvSpPr>
          <p:nvPr>
            <p:ph type="sldNum" sz="quarter" idx="12"/>
          </p:nvPr>
        </p:nvSpPr>
        <p:spPr/>
        <p:txBody>
          <a:bodyPr/>
          <a:lstStyle>
            <a:lvl1pPr>
              <a:defRPr/>
            </a:lvl1pPr>
          </a:lstStyle>
          <a:p>
            <a:pPr>
              <a:defRPr/>
            </a:pPr>
            <a:fld id="{ED723309-33C0-45FA-B595-ED2B63D733AD}" type="slidenum">
              <a:rPr lang="de-AT" altLang="de-DE"/>
              <a:pPr>
                <a:defRPr/>
              </a:pPr>
              <a:t>‹Nr.›</a:t>
            </a:fld>
            <a:endParaRPr lang="de-AT" altLang="de-DE"/>
          </a:p>
        </p:txBody>
      </p:sp>
    </p:spTree>
    <p:extLst>
      <p:ext uri="{BB962C8B-B14F-4D97-AF65-F5344CB8AC3E}">
        <p14:creationId xmlns:p14="http://schemas.microsoft.com/office/powerpoint/2010/main" val="343132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D4E21DAC-DD9E-A272-5BAA-7B8D33A35EF6}"/>
              </a:ext>
            </a:extLst>
          </p:cNvPr>
          <p:cNvSpPr>
            <a:spLocks noGrp="1"/>
          </p:cNvSpPr>
          <p:nvPr>
            <p:ph type="dt" sz="half" idx="10"/>
          </p:nvPr>
        </p:nvSpPr>
        <p:spPr/>
        <p:txBody>
          <a:bodyPr/>
          <a:lstStyle>
            <a:lvl1pPr>
              <a:defRPr/>
            </a:lvl1pPr>
          </a:lstStyle>
          <a:p>
            <a:pPr>
              <a:defRPr/>
            </a:pPr>
            <a:fld id="{F0836C53-60C2-4030-A274-A56AA068125C}" type="datetimeFigureOut">
              <a:rPr lang="de-AT"/>
              <a:pPr>
                <a:defRPr/>
              </a:pPr>
              <a:t>06.01.2025</a:t>
            </a:fld>
            <a:endParaRPr lang="de-AT"/>
          </a:p>
        </p:txBody>
      </p:sp>
      <p:sp>
        <p:nvSpPr>
          <p:cNvPr id="4" name="Fußzeilenplatzhalter 4">
            <a:extLst>
              <a:ext uri="{FF2B5EF4-FFF2-40B4-BE49-F238E27FC236}">
                <a16:creationId xmlns:a16="http://schemas.microsoft.com/office/drawing/2014/main" id="{C321143F-DAD3-2622-1FE0-36218A0CA74F}"/>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3338E2D5-87C2-E59A-8449-9DE717FFDB4A}"/>
              </a:ext>
            </a:extLst>
          </p:cNvPr>
          <p:cNvSpPr>
            <a:spLocks noGrp="1"/>
          </p:cNvSpPr>
          <p:nvPr>
            <p:ph type="sldNum" sz="quarter" idx="12"/>
          </p:nvPr>
        </p:nvSpPr>
        <p:spPr/>
        <p:txBody>
          <a:bodyPr/>
          <a:lstStyle>
            <a:lvl1pPr>
              <a:defRPr/>
            </a:lvl1pPr>
          </a:lstStyle>
          <a:p>
            <a:pPr>
              <a:defRPr/>
            </a:pPr>
            <a:fld id="{F9FE641B-EB4F-4835-AD0D-DA6B1054AD2D}" type="slidenum">
              <a:rPr lang="de-AT" altLang="de-DE"/>
              <a:pPr>
                <a:defRPr/>
              </a:pPr>
              <a:t>‹Nr.›</a:t>
            </a:fld>
            <a:endParaRPr lang="de-AT" altLang="de-DE"/>
          </a:p>
        </p:txBody>
      </p:sp>
    </p:spTree>
    <p:extLst>
      <p:ext uri="{BB962C8B-B14F-4D97-AF65-F5344CB8AC3E}">
        <p14:creationId xmlns:p14="http://schemas.microsoft.com/office/powerpoint/2010/main" val="193673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E992320D-4FCC-B2B1-1AD7-335A8664B645}"/>
              </a:ext>
            </a:extLst>
          </p:cNvPr>
          <p:cNvSpPr>
            <a:spLocks noGrp="1"/>
          </p:cNvSpPr>
          <p:nvPr>
            <p:ph type="dt" sz="half" idx="10"/>
          </p:nvPr>
        </p:nvSpPr>
        <p:spPr/>
        <p:txBody>
          <a:bodyPr/>
          <a:lstStyle>
            <a:lvl1pPr>
              <a:defRPr/>
            </a:lvl1pPr>
          </a:lstStyle>
          <a:p>
            <a:pPr>
              <a:defRPr/>
            </a:pPr>
            <a:fld id="{FE742870-48C1-4D46-8D41-3DAFB38A7343}" type="datetimeFigureOut">
              <a:rPr lang="de-AT"/>
              <a:pPr>
                <a:defRPr/>
              </a:pPr>
              <a:t>06.01.2025</a:t>
            </a:fld>
            <a:endParaRPr lang="de-AT"/>
          </a:p>
        </p:txBody>
      </p:sp>
      <p:sp>
        <p:nvSpPr>
          <p:cNvPr id="3" name="Fußzeilenplatzhalter 4">
            <a:extLst>
              <a:ext uri="{FF2B5EF4-FFF2-40B4-BE49-F238E27FC236}">
                <a16:creationId xmlns:a16="http://schemas.microsoft.com/office/drawing/2014/main" id="{39080DD4-A7B4-C6CB-EA3D-42060832B88B}"/>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859FAE36-9C3A-8A4C-EE90-BA6331AB8D73}"/>
              </a:ext>
            </a:extLst>
          </p:cNvPr>
          <p:cNvSpPr>
            <a:spLocks noGrp="1"/>
          </p:cNvSpPr>
          <p:nvPr>
            <p:ph type="sldNum" sz="quarter" idx="12"/>
          </p:nvPr>
        </p:nvSpPr>
        <p:spPr/>
        <p:txBody>
          <a:bodyPr/>
          <a:lstStyle>
            <a:lvl1pPr>
              <a:defRPr/>
            </a:lvl1pPr>
          </a:lstStyle>
          <a:p>
            <a:pPr>
              <a:defRPr/>
            </a:pPr>
            <a:fld id="{A8D4C71C-11B8-4EA4-987A-3360C76CFB87}" type="slidenum">
              <a:rPr lang="de-AT" altLang="de-DE"/>
              <a:pPr>
                <a:defRPr/>
              </a:pPr>
              <a:t>‹Nr.›</a:t>
            </a:fld>
            <a:endParaRPr lang="de-AT" altLang="de-DE"/>
          </a:p>
        </p:txBody>
      </p:sp>
    </p:spTree>
    <p:extLst>
      <p:ext uri="{BB962C8B-B14F-4D97-AF65-F5344CB8AC3E}">
        <p14:creationId xmlns:p14="http://schemas.microsoft.com/office/powerpoint/2010/main" val="2552591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1C401251-C715-F818-32B6-6AB945823133}"/>
              </a:ext>
            </a:extLst>
          </p:cNvPr>
          <p:cNvSpPr>
            <a:spLocks noGrp="1"/>
          </p:cNvSpPr>
          <p:nvPr>
            <p:ph type="dt" sz="half" idx="10"/>
          </p:nvPr>
        </p:nvSpPr>
        <p:spPr/>
        <p:txBody>
          <a:bodyPr/>
          <a:lstStyle>
            <a:lvl1pPr>
              <a:defRPr/>
            </a:lvl1pPr>
          </a:lstStyle>
          <a:p>
            <a:pPr>
              <a:defRPr/>
            </a:pPr>
            <a:fld id="{8361009D-5217-4C65-A82A-939D48B1CC2E}" type="datetimeFigureOut">
              <a:rPr lang="de-AT"/>
              <a:pPr>
                <a:defRPr/>
              </a:pPr>
              <a:t>06.01.2025</a:t>
            </a:fld>
            <a:endParaRPr lang="de-AT"/>
          </a:p>
        </p:txBody>
      </p:sp>
      <p:sp>
        <p:nvSpPr>
          <p:cNvPr id="6" name="Fußzeilenplatzhalter 4">
            <a:extLst>
              <a:ext uri="{FF2B5EF4-FFF2-40B4-BE49-F238E27FC236}">
                <a16:creationId xmlns:a16="http://schemas.microsoft.com/office/drawing/2014/main" id="{8CBC54C5-8EB7-8964-FF66-89BC4E4A09F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EE60176-B0B4-D465-B83B-CA3DA051DF03}"/>
              </a:ext>
            </a:extLst>
          </p:cNvPr>
          <p:cNvSpPr>
            <a:spLocks noGrp="1"/>
          </p:cNvSpPr>
          <p:nvPr>
            <p:ph type="sldNum" sz="quarter" idx="12"/>
          </p:nvPr>
        </p:nvSpPr>
        <p:spPr/>
        <p:txBody>
          <a:bodyPr/>
          <a:lstStyle>
            <a:lvl1pPr>
              <a:defRPr/>
            </a:lvl1pPr>
          </a:lstStyle>
          <a:p>
            <a:pPr>
              <a:defRPr/>
            </a:pPr>
            <a:fld id="{69F43E5E-55E8-41C6-AA05-599AEA6AD258}" type="slidenum">
              <a:rPr lang="de-AT" altLang="de-DE"/>
              <a:pPr>
                <a:defRPr/>
              </a:pPr>
              <a:t>‹Nr.›</a:t>
            </a:fld>
            <a:endParaRPr lang="de-AT" altLang="de-DE"/>
          </a:p>
        </p:txBody>
      </p:sp>
    </p:spTree>
    <p:extLst>
      <p:ext uri="{BB962C8B-B14F-4D97-AF65-F5344CB8AC3E}">
        <p14:creationId xmlns:p14="http://schemas.microsoft.com/office/powerpoint/2010/main" val="1925969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89900744-DFD0-D123-EC0C-C8CB40ECFA1E}"/>
              </a:ext>
            </a:extLst>
          </p:cNvPr>
          <p:cNvSpPr>
            <a:spLocks noGrp="1"/>
          </p:cNvSpPr>
          <p:nvPr>
            <p:ph type="dt" sz="half" idx="10"/>
          </p:nvPr>
        </p:nvSpPr>
        <p:spPr/>
        <p:txBody>
          <a:bodyPr/>
          <a:lstStyle>
            <a:lvl1pPr>
              <a:defRPr/>
            </a:lvl1pPr>
          </a:lstStyle>
          <a:p>
            <a:pPr>
              <a:defRPr/>
            </a:pPr>
            <a:fld id="{FFA28F55-1AB6-4E2C-8D3C-68631CA7D85A}" type="datetimeFigureOut">
              <a:rPr lang="de-AT"/>
              <a:pPr>
                <a:defRPr/>
              </a:pPr>
              <a:t>06.01.2025</a:t>
            </a:fld>
            <a:endParaRPr lang="de-AT"/>
          </a:p>
        </p:txBody>
      </p:sp>
      <p:sp>
        <p:nvSpPr>
          <p:cNvPr id="6" name="Fußzeilenplatzhalter 4">
            <a:extLst>
              <a:ext uri="{FF2B5EF4-FFF2-40B4-BE49-F238E27FC236}">
                <a16:creationId xmlns:a16="http://schemas.microsoft.com/office/drawing/2014/main" id="{2B9ED78D-AB7F-87FF-83D6-C162CE61E6C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CDE236D-9396-25D2-61C4-FA0494F520BD}"/>
              </a:ext>
            </a:extLst>
          </p:cNvPr>
          <p:cNvSpPr>
            <a:spLocks noGrp="1"/>
          </p:cNvSpPr>
          <p:nvPr>
            <p:ph type="sldNum" sz="quarter" idx="12"/>
          </p:nvPr>
        </p:nvSpPr>
        <p:spPr/>
        <p:txBody>
          <a:bodyPr/>
          <a:lstStyle>
            <a:lvl1pPr>
              <a:defRPr/>
            </a:lvl1pPr>
          </a:lstStyle>
          <a:p>
            <a:pPr>
              <a:defRPr/>
            </a:pPr>
            <a:fld id="{13DE47A6-4FE2-4733-9E3A-BA95EC0F9F72}" type="slidenum">
              <a:rPr lang="de-AT" altLang="de-DE"/>
              <a:pPr>
                <a:defRPr/>
              </a:pPr>
              <a:t>‹Nr.›</a:t>
            </a:fld>
            <a:endParaRPr lang="de-AT" altLang="de-DE"/>
          </a:p>
        </p:txBody>
      </p:sp>
    </p:spTree>
    <p:extLst>
      <p:ext uri="{BB962C8B-B14F-4D97-AF65-F5344CB8AC3E}">
        <p14:creationId xmlns:p14="http://schemas.microsoft.com/office/powerpoint/2010/main" val="3031421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972A4249-CED4-891A-4574-33444BD2847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5E79936B-5EC6-4D9B-2855-E3D51AB062A9}"/>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685219C1-7B32-2713-635A-03A2E831EA4A}"/>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DFA089FE-D033-AD30-F0BE-F32BF2E57FF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333E12F-0009-4A1E-9A39-CC929ACE68E1}" type="datetimeFigureOut">
              <a:rPr lang="de-AT"/>
              <a:pPr>
                <a:defRPr/>
              </a:pPr>
              <a:t>06.01.2025</a:t>
            </a:fld>
            <a:endParaRPr lang="de-AT"/>
          </a:p>
        </p:txBody>
      </p:sp>
      <p:sp>
        <p:nvSpPr>
          <p:cNvPr id="5" name="Fußzeilenplatzhalter 4">
            <a:extLst>
              <a:ext uri="{FF2B5EF4-FFF2-40B4-BE49-F238E27FC236}">
                <a16:creationId xmlns:a16="http://schemas.microsoft.com/office/drawing/2014/main" id="{B5C2B8E8-7E52-D0A6-9A21-E9DED7700E7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959DEE3C-7596-5562-A3E7-A3CA771810F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013DB808-CD2A-499E-B008-25B31FE3F3CB}" type="slidenum">
              <a:rPr lang="de-AT" altLang="de-DE"/>
              <a:pPr>
                <a:defRPr/>
              </a:pPr>
              <a:t>‹Nr.›</a:t>
            </a:fld>
            <a:endParaRPr lang="de-AT" altLang="de-DE"/>
          </a:p>
        </p:txBody>
      </p:sp>
      <p:pic>
        <p:nvPicPr>
          <p:cNvPr id="1032" name="Picture 19">
            <a:extLst>
              <a:ext uri="{FF2B5EF4-FFF2-40B4-BE49-F238E27FC236}">
                <a16:creationId xmlns:a16="http://schemas.microsoft.com/office/drawing/2014/main" id="{653384A5-8726-F056-68F4-326A027E77D9}"/>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BC8A42C0-5633-ACA1-434F-15E1DB6417F1}"/>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5A5BA298-687D-89D5-AD0E-05549FC1913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1EACD1D-E4C1-8D12-7D5A-FAF669B06D13}"/>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DACEA1B2-D8DD-B9ED-76F8-DAB12BC418E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7D04624A-7A2B-709C-63FA-305BD64CE8CB}"/>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67"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platzhalter 1">
            <a:extLst>
              <a:ext uri="{FF2B5EF4-FFF2-40B4-BE49-F238E27FC236}">
                <a16:creationId xmlns:a16="http://schemas.microsoft.com/office/drawing/2014/main" id="{F3D4D1E5-E63A-B44C-E74A-060912E6AD7B}"/>
              </a:ext>
            </a:extLst>
          </p:cNvPr>
          <p:cNvSpPr>
            <a:spLocks noGrp="1"/>
          </p:cNvSpPr>
          <p:nvPr>
            <p:ph type="body" idx="1"/>
          </p:nvPr>
        </p:nvSpPr>
        <p:spPr>
          <a:xfrm>
            <a:off x="2411413" y="3068638"/>
            <a:ext cx="4032250" cy="865187"/>
          </a:xfrm>
        </p:spPr>
        <p:txBody>
          <a:bodyPr/>
          <a:lstStyle/>
          <a:p>
            <a:pPr algn="ctr"/>
            <a:r>
              <a:rPr altLang="de-DE" sz="3800">
                <a:latin typeface="Syntax LT Std"/>
              </a:rPr>
              <a:t>Konjunktur</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ushilfe.vs\Desktop\Leistung.png">
            <a:extLst>
              <a:ext uri="{FF2B5EF4-FFF2-40B4-BE49-F238E27FC236}">
                <a16:creationId xmlns:a16="http://schemas.microsoft.com/office/drawing/2014/main" id="{2C48AC74-5B19-DAE8-692C-E8C80401F7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1338" y="1755775"/>
            <a:ext cx="5970587" cy="188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Titel 1">
            <a:extLst>
              <a:ext uri="{FF2B5EF4-FFF2-40B4-BE49-F238E27FC236}">
                <a16:creationId xmlns:a16="http://schemas.microsoft.com/office/drawing/2014/main" id="{9079B91D-B01B-69AE-44F0-6A9B08E432BF}"/>
              </a:ext>
            </a:extLst>
          </p:cNvPr>
          <p:cNvSpPr>
            <a:spLocks noGrp="1"/>
          </p:cNvSpPr>
          <p:nvPr>
            <p:ph type="title"/>
          </p:nvPr>
        </p:nvSpPr>
        <p:spPr>
          <a:xfrm>
            <a:off x="457200" y="1006475"/>
            <a:ext cx="8229600" cy="677863"/>
          </a:xfrm>
        </p:spPr>
        <p:txBody>
          <a:bodyPr/>
          <a:lstStyle/>
          <a:p>
            <a:pPr>
              <a:defRPr/>
            </a:pPr>
            <a:r>
              <a:rPr lang="de-AT" altLang="de-DE" dirty="0">
                <a:latin typeface="+mj-lt"/>
              </a:rPr>
              <a:t>Konjunktur</a:t>
            </a:r>
          </a:p>
        </p:txBody>
      </p:sp>
      <p:sp>
        <p:nvSpPr>
          <p:cNvPr id="3075" name="Inhaltsplatzhalter 2">
            <a:extLst>
              <a:ext uri="{FF2B5EF4-FFF2-40B4-BE49-F238E27FC236}">
                <a16:creationId xmlns:a16="http://schemas.microsoft.com/office/drawing/2014/main" id="{D3204DBC-38CA-70E9-6855-B06E2E08BBCF}"/>
              </a:ext>
            </a:extLst>
          </p:cNvPr>
          <p:cNvSpPr>
            <a:spLocks noGrp="1"/>
          </p:cNvSpPr>
          <p:nvPr>
            <p:ph idx="1"/>
          </p:nvPr>
        </p:nvSpPr>
        <p:spPr>
          <a:xfrm>
            <a:off x="1547813" y="1773238"/>
            <a:ext cx="6119812" cy="647700"/>
          </a:xfrm>
        </p:spPr>
        <p:txBody>
          <a:bodyPr/>
          <a:lstStyle/>
          <a:p>
            <a:pPr marL="0" indent="0" algn="ctr">
              <a:buFont typeface="Arial" charset="0"/>
              <a:buNone/>
              <a:defRPr/>
            </a:pPr>
            <a:r>
              <a:rPr altLang="de-DE" sz="2000" b="0">
                <a:latin typeface="+mj-lt"/>
              </a:rPr>
              <a:t>Die Wirtschaft entwickelt sich nicht gleichmäßig.</a:t>
            </a:r>
          </a:p>
        </p:txBody>
      </p:sp>
      <p:sp>
        <p:nvSpPr>
          <p:cNvPr id="9" name="Inhaltsplatzhalter 2">
            <a:extLst>
              <a:ext uri="{FF2B5EF4-FFF2-40B4-BE49-F238E27FC236}">
                <a16:creationId xmlns:a16="http://schemas.microsoft.com/office/drawing/2014/main" id="{8F09E7AD-71A3-9DBB-2C31-4AA843811728}"/>
              </a:ext>
            </a:extLst>
          </p:cNvPr>
          <p:cNvSpPr txBox="1">
            <a:spLocks/>
          </p:cNvSpPr>
          <p:nvPr/>
        </p:nvSpPr>
        <p:spPr bwMode="auto">
          <a:xfrm>
            <a:off x="1979613" y="3302000"/>
            <a:ext cx="5545137" cy="612775"/>
          </a:xfrm>
          <a:prstGeom prst="rect">
            <a:avLst/>
          </a:prstGeom>
          <a:noFill/>
          <a:ln>
            <a:noFill/>
          </a:ln>
        </p:spPr>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2000" b="0" dirty="0">
                <a:latin typeface="+mj-lt"/>
              </a:rPr>
              <a:t>Es ist ein ständiges Auf und Ab zu beobachten.</a:t>
            </a:r>
          </a:p>
        </p:txBody>
      </p:sp>
      <p:sp>
        <p:nvSpPr>
          <p:cNvPr id="13" name="Textfeld 12">
            <a:extLst>
              <a:ext uri="{FF2B5EF4-FFF2-40B4-BE49-F238E27FC236}">
                <a16:creationId xmlns:a16="http://schemas.microsoft.com/office/drawing/2014/main" id="{55C06C66-56F9-03B1-6A06-5C34E7031BAC}"/>
              </a:ext>
            </a:extLst>
          </p:cNvPr>
          <p:cNvSpPr txBox="1"/>
          <p:nvPr/>
        </p:nvSpPr>
        <p:spPr>
          <a:xfrm>
            <a:off x="1079500" y="3729038"/>
            <a:ext cx="2824163" cy="369887"/>
          </a:xfrm>
          <a:prstGeom prst="rect">
            <a:avLst/>
          </a:prstGeom>
          <a:noFill/>
        </p:spPr>
        <p:txBody>
          <a:bodyPr wrap="none">
            <a:spAutoFit/>
          </a:bodyPr>
          <a:lstStyle/>
          <a:p>
            <a:pPr eaLnBrk="1" hangingPunct="1">
              <a:defRPr/>
            </a:pPr>
            <a:r>
              <a:rPr lang="de-AT" b="1" dirty="0">
                <a:solidFill>
                  <a:srgbClr val="333333"/>
                </a:solidFill>
                <a:latin typeface="+mj-lt"/>
                <a:ea typeface="+mj-ea"/>
                <a:cs typeface="+mj-cs"/>
              </a:rPr>
              <a:t>konjunkturfördernde Kräfte</a:t>
            </a:r>
          </a:p>
        </p:txBody>
      </p:sp>
      <p:sp>
        <p:nvSpPr>
          <p:cNvPr id="18" name="Textfeld 17">
            <a:extLst>
              <a:ext uri="{FF2B5EF4-FFF2-40B4-BE49-F238E27FC236}">
                <a16:creationId xmlns:a16="http://schemas.microsoft.com/office/drawing/2014/main" id="{B1A398BB-0C94-EA84-A725-DF1334EF6887}"/>
              </a:ext>
            </a:extLst>
          </p:cNvPr>
          <p:cNvSpPr txBox="1"/>
          <p:nvPr/>
        </p:nvSpPr>
        <p:spPr>
          <a:xfrm>
            <a:off x="1811338" y="4508500"/>
            <a:ext cx="2360612" cy="1754188"/>
          </a:xfrm>
          <a:prstGeom prst="rect">
            <a:avLst/>
          </a:prstGeom>
          <a:noFill/>
        </p:spPr>
        <p:txBody>
          <a:bodyPr>
            <a:spAutoFit/>
          </a:bodyPr>
          <a:lstStyle/>
          <a:p>
            <a:pPr marL="171450" indent="-171450" eaLnBrk="1" hangingPunct="1">
              <a:buFont typeface="Wingdings" panose="05000000000000000000" pitchFamily="2" charset="2"/>
              <a:buChar char="§"/>
              <a:defRPr/>
            </a:pPr>
            <a:r>
              <a:rPr lang="de-AT" dirty="0">
                <a:solidFill>
                  <a:srgbClr val="333333"/>
                </a:solidFill>
                <a:latin typeface="+mj-lt"/>
                <a:ea typeface="+mj-ea"/>
                <a:cs typeface="+mj-cs"/>
              </a:rPr>
              <a:t>steigende Nachfrage</a:t>
            </a:r>
          </a:p>
          <a:p>
            <a:pPr marL="171450" indent="-171450" eaLnBrk="1" hangingPunct="1">
              <a:buFont typeface="Wingdings" panose="05000000000000000000" pitchFamily="2" charset="2"/>
              <a:buChar char="§"/>
              <a:defRPr/>
            </a:pPr>
            <a:r>
              <a:rPr lang="de-AT" dirty="0">
                <a:solidFill>
                  <a:srgbClr val="333333"/>
                </a:solidFill>
                <a:latin typeface="+mj-lt"/>
                <a:ea typeface="+mj-ea"/>
                <a:cs typeface="+mj-cs"/>
              </a:rPr>
              <a:t>neue Erfindungen</a:t>
            </a:r>
          </a:p>
          <a:p>
            <a:pPr marL="171450" indent="-171450" eaLnBrk="1" hangingPunct="1">
              <a:buFont typeface="Wingdings" panose="05000000000000000000" pitchFamily="2" charset="2"/>
              <a:buChar char="§"/>
              <a:defRPr/>
            </a:pPr>
            <a:r>
              <a:rPr lang="de-AT" dirty="0">
                <a:solidFill>
                  <a:srgbClr val="333333"/>
                </a:solidFill>
                <a:latin typeface="+mj-lt"/>
                <a:ea typeface="+mj-ea"/>
                <a:cs typeface="+mj-cs"/>
              </a:rPr>
              <a:t>technischer Fortschritt</a:t>
            </a:r>
          </a:p>
          <a:p>
            <a:pPr marL="171450" indent="-171450" eaLnBrk="1" hangingPunct="1">
              <a:buFont typeface="Wingdings" panose="05000000000000000000" pitchFamily="2" charset="2"/>
              <a:buChar char="§"/>
              <a:defRPr/>
            </a:pPr>
            <a:r>
              <a:rPr lang="de-AT" dirty="0">
                <a:solidFill>
                  <a:srgbClr val="333333"/>
                </a:solidFill>
                <a:latin typeface="+mj-lt"/>
                <a:ea typeface="+mj-ea"/>
                <a:cs typeface="+mj-cs"/>
              </a:rPr>
              <a:t>hohe Investitionen</a:t>
            </a:r>
          </a:p>
          <a:p>
            <a:pPr marL="171450" indent="-171450" eaLnBrk="1" hangingPunct="1">
              <a:buFont typeface="Wingdings" panose="05000000000000000000" pitchFamily="2" charset="2"/>
              <a:buChar char="§"/>
              <a:defRPr/>
            </a:pPr>
            <a:r>
              <a:rPr lang="de-AT" dirty="0">
                <a:solidFill>
                  <a:srgbClr val="333333"/>
                </a:solidFill>
                <a:latin typeface="+mj-lt"/>
                <a:ea typeface="+mj-ea"/>
                <a:cs typeface="+mj-cs"/>
              </a:rPr>
              <a:t>steigende Exporte</a:t>
            </a:r>
          </a:p>
        </p:txBody>
      </p:sp>
      <p:sp>
        <p:nvSpPr>
          <p:cNvPr id="19" name="Inhaltsplatzhalter 2">
            <a:extLst>
              <a:ext uri="{FF2B5EF4-FFF2-40B4-BE49-F238E27FC236}">
                <a16:creationId xmlns:a16="http://schemas.microsoft.com/office/drawing/2014/main" id="{407D16C5-44F0-93DA-6A14-35BF6B1375EB}"/>
              </a:ext>
            </a:extLst>
          </p:cNvPr>
          <p:cNvSpPr txBox="1">
            <a:spLocks/>
          </p:cNvSpPr>
          <p:nvPr/>
        </p:nvSpPr>
        <p:spPr bwMode="auto">
          <a:xfrm>
            <a:off x="5106988" y="4519613"/>
            <a:ext cx="2674937" cy="1454150"/>
          </a:xfrm>
          <a:prstGeom prst="rect">
            <a:avLst/>
          </a:prstGeom>
          <a:noFill/>
          <a:ln>
            <a:noFill/>
          </a:ln>
        </p:spPr>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buFont typeface="Wingdings" panose="05000000000000000000" pitchFamily="2" charset="2"/>
              <a:buChar char="§"/>
              <a:defRPr/>
            </a:pPr>
            <a:r>
              <a:rPr altLang="de-DE" sz="1800" b="0">
                <a:latin typeface="+mj-lt"/>
              </a:rPr>
              <a:t>sinkende Nachfrage</a:t>
            </a:r>
          </a:p>
          <a:p>
            <a:pPr>
              <a:spcBef>
                <a:spcPts val="0"/>
              </a:spcBef>
              <a:buFont typeface="Wingdings" panose="05000000000000000000" pitchFamily="2" charset="2"/>
              <a:buChar char="§"/>
              <a:defRPr/>
            </a:pPr>
            <a:r>
              <a:rPr altLang="de-DE" sz="1800" b="0">
                <a:latin typeface="+mj-lt"/>
              </a:rPr>
              <a:t>hohe Energiepreise</a:t>
            </a:r>
          </a:p>
          <a:p>
            <a:pPr>
              <a:spcBef>
                <a:spcPts val="0"/>
              </a:spcBef>
              <a:buFont typeface="Wingdings" panose="05000000000000000000" pitchFamily="2" charset="2"/>
              <a:buChar char="§"/>
              <a:defRPr/>
            </a:pPr>
            <a:r>
              <a:rPr altLang="de-DE" sz="1800" b="0">
                <a:latin typeface="+mj-lt"/>
              </a:rPr>
              <a:t>hohe Rohstoffpreise</a:t>
            </a:r>
          </a:p>
          <a:p>
            <a:pPr>
              <a:spcBef>
                <a:spcPts val="0"/>
              </a:spcBef>
              <a:buFont typeface="Wingdings" panose="05000000000000000000" pitchFamily="2" charset="2"/>
              <a:buChar char="§"/>
              <a:defRPr/>
            </a:pPr>
            <a:r>
              <a:rPr altLang="de-DE" sz="1800" b="0">
                <a:latin typeface="+mj-lt"/>
              </a:rPr>
              <a:t>politische Unsicherheit</a:t>
            </a:r>
          </a:p>
          <a:p>
            <a:pPr>
              <a:spcBef>
                <a:spcPts val="0"/>
              </a:spcBef>
              <a:buFont typeface="Wingdings" panose="05000000000000000000" pitchFamily="2" charset="2"/>
              <a:buChar char="§"/>
              <a:defRPr/>
            </a:pPr>
            <a:r>
              <a:rPr altLang="de-DE" sz="1800" b="0">
                <a:latin typeface="+mj-lt"/>
              </a:rPr>
              <a:t>Steuererhöhungen</a:t>
            </a: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a:p>
            <a:pPr marL="0" indent="0" algn="ctr">
              <a:buFont typeface="Arial" charset="0"/>
              <a:buNone/>
              <a:defRPr/>
            </a:pPr>
            <a:endParaRPr altLang="de-DE" sz="1600" b="0">
              <a:latin typeface="+mj-lt"/>
            </a:endParaRPr>
          </a:p>
        </p:txBody>
      </p:sp>
      <p:sp>
        <p:nvSpPr>
          <p:cNvPr id="39" name="Textfeld 38">
            <a:extLst>
              <a:ext uri="{FF2B5EF4-FFF2-40B4-BE49-F238E27FC236}">
                <a16:creationId xmlns:a16="http://schemas.microsoft.com/office/drawing/2014/main" id="{86A781EB-1CB9-6588-2D99-B4499F535D3B}"/>
              </a:ext>
            </a:extLst>
          </p:cNvPr>
          <p:cNvSpPr txBox="1"/>
          <p:nvPr/>
        </p:nvSpPr>
        <p:spPr>
          <a:xfrm>
            <a:off x="5541963" y="3717925"/>
            <a:ext cx="3168650" cy="369888"/>
          </a:xfrm>
          <a:prstGeom prst="rect">
            <a:avLst/>
          </a:prstGeom>
          <a:noFill/>
        </p:spPr>
        <p:txBody>
          <a:bodyPr>
            <a:spAutoFit/>
          </a:bodyPr>
          <a:lstStyle/>
          <a:p>
            <a:pPr eaLnBrk="1" hangingPunct="1">
              <a:defRPr/>
            </a:pPr>
            <a:r>
              <a:rPr lang="de-AT" b="1" dirty="0">
                <a:solidFill>
                  <a:srgbClr val="333333"/>
                </a:solidFill>
                <a:latin typeface="+mj-lt"/>
                <a:ea typeface="+mj-ea"/>
                <a:cs typeface="+mj-cs"/>
              </a:rPr>
              <a:t>konjunkturhemmende Kräfte</a:t>
            </a:r>
          </a:p>
        </p:txBody>
      </p:sp>
      <p:sp>
        <p:nvSpPr>
          <p:cNvPr id="6" name="Freihandform: Form 5">
            <a:extLst>
              <a:ext uri="{FF2B5EF4-FFF2-40B4-BE49-F238E27FC236}">
                <a16:creationId xmlns:a16="http://schemas.microsoft.com/office/drawing/2014/main" id="{A6B1E0AF-E61D-B520-4BE4-60C0AB9654C5}"/>
              </a:ext>
            </a:extLst>
          </p:cNvPr>
          <p:cNvSpPr/>
          <p:nvPr/>
        </p:nvSpPr>
        <p:spPr>
          <a:xfrm>
            <a:off x="3568700" y="3895725"/>
            <a:ext cx="517525" cy="403225"/>
          </a:xfrm>
          <a:custGeom>
            <a:avLst/>
            <a:gdLst>
              <a:gd name="connsiteX0" fmla="*/ 0 w 517525"/>
              <a:gd name="connsiteY0" fmla="*/ 403225 h 403225"/>
              <a:gd name="connsiteX1" fmla="*/ 171450 w 517525"/>
              <a:gd name="connsiteY1" fmla="*/ 222250 h 403225"/>
              <a:gd name="connsiteX2" fmla="*/ 415925 w 517525"/>
              <a:gd name="connsiteY2" fmla="*/ 158750 h 403225"/>
              <a:gd name="connsiteX3" fmla="*/ 517525 w 517525"/>
              <a:gd name="connsiteY3" fmla="*/ 0 h 403225"/>
            </a:gdLst>
            <a:ahLst/>
            <a:cxnLst>
              <a:cxn ang="0">
                <a:pos x="connsiteX0" y="connsiteY0"/>
              </a:cxn>
              <a:cxn ang="0">
                <a:pos x="connsiteX1" y="connsiteY1"/>
              </a:cxn>
              <a:cxn ang="0">
                <a:pos x="connsiteX2" y="connsiteY2"/>
              </a:cxn>
              <a:cxn ang="0">
                <a:pos x="connsiteX3" y="connsiteY3"/>
              </a:cxn>
            </a:cxnLst>
            <a:rect l="l" t="t" r="r" b="b"/>
            <a:pathLst>
              <a:path w="517525" h="403225">
                <a:moveTo>
                  <a:pt x="0" y="403225"/>
                </a:moveTo>
                <a:cubicBezTo>
                  <a:pt x="51064" y="333110"/>
                  <a:pt x="102129" y="262996"/>
                  <a:pt x="171450" y="222250"/>
                </a:cubicBezTo>
                <a:cubicBezTo>
                  <a:pt x="240771" y="181504"/>
                  <a:pt x="358246" y="195792"/>
                  <a:pt x="415925" y="158750"/>
                </a:cubicBezTo>
                <a:cubicBezTo>
                  <a:pt x="473604" y="121708"/>
                  <a:pt x="495564" y="60854"/>
                  <a:pt x="517525" y="0"/>
                </a:cubicBezTo>
              </a:path>
            </a:pathLst>
          </a:custGeom>
          <a:noFill/>
          <a:ln w="38100">
            <a:solidFill>
              <a:schemeClr val="accent1">
                <a:lumMod val="75000"/>
              </a:schemeClr>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Freihandform: Form 6">
            <a:extLst>
              <a:ext uri="{FF2B5EF4-FFF2-40B4-BE49-F238E27FC236}">
                <a16:creationId xmlns:a16="http://schemas.microsoft.com/office/drawing/2014/main" id="{04ABFAB2-50FA-FABC-8C5C-084FA993AC82}"/>
              </a:ext>
            </a:extLst>
          </p:cNvPr>
          <p:cNvSpPr/>
          <p:nvPr/>
        </p:nvSpPr>
        <p:spPr>
          <a:xfrm rot="4811648">
            <a:off x="5283202" y="3929062"/>
            <a:ext cx="517525" cy="403225"/>
          </a:xfrm>
          <a:custGeom>
            <a:avLst/>
            <a:gdLst>
              <a:gd name="connsiteX0" fmla="*/ 0 w 517525"/>
              <a:gd name="connsiteY0" fmla="*/ 403225 h 403225"/>
              <a:gd name="connsiteX1" fmla="*/ 171450 w 517525"/>
              <a:gd name="connsiteY1" fmla="*/ 222250 h 403225"/>
              <a:gd name="connsiteX2" fmla="*/ 415925 w 517525"/>
              <a:gd name="connsiteY2" fmla="*/ 158750 h 403225"/>
              <a:gd name="connsiteX3" fmla="*/ 517525 w 517525"/>
              <a:gd name="connsiteY3" fmla="*/ 0 h 403225"/>
            </a:gdLst>
            <a:ahLst/>
            <a:cxnLst>
              <a:cxn ang="0">
                <a:pos x="connsiteX0" y="connsiteY0"/>
              </a:cxn>
              <a:cxn ang="0">
                <a:pos x="connsiteX1" y="connsiteY1"/>
              </a:cxn>
              <a:cxn ang="0">
                <a:pos x="connsiteX2" y="connsiteY2"/>
              </a:cxn>
              <a:cxn ang="0">
                <a:pos x="connsiteX3" y="connsiteY3"/>
              </a:cxn>
            </a:cxnLst>
            <a:rect l="l" t="t" r="r" b="b"/>
            <a:pathLst>
              <a:path w="517525" h="403225">
                <a:moveTo>
                  <a:pt x="0" y="403225"/>
                </a:moveTo>
                <a:cubicBezTo>
                  <a:pt x="51064" y="333110"/>
                  <a:pt x="102129" y="262996"/>
                  <a:pt x="171450" y="222250"/>
                </a:cubicBezTo>
                <a:cubicBezTo>
                  <a:pt x="240771" y="181504"/>
                  <a:pt x="358246" y="195792"/>
                  <a:pt x="415925" y="158750"/>
                </a:cubicBezTo>
                <a:cubicBezTo>
                  <a:pt x="473604" y="121708"/>
                  <a:pt x="495564" y="60854"/>
                  <a:pt x="517525" y="0"/>
                </a:cubicBezTo>
              </a:path>
            </a:pathLst>
          </a:custGeom>
          <a:noFill/>
          <a:ln w="38100">
            <a:solidFill>
              <a:srgbClr val="FF0000"/>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wipe(left)">
                                      <p:cBhvr>
                                        <p:cTn id="15" dur="500"/>
                                        <p:tgtEl>
                                          <p:spTgt spid="10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anim calcmode="lin" valueType="num">
                                      <p:cBhvr additive="base">
                                        <p:cTn id="24" dur="500" fill="hold"/>
                                        <p:tgtEl>
                                          <p:spTgt spid="13">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18">
                                            <p:txEl>
                                              <p:pRg st="0" end="0"/>
                                            </p:txEl>
                                          </p:spTgt>
                                        </p:tgtEl>
                                        <p:attrNameLst>
                                          <p:attrName>style.visibility</p:attrName>
                                        </p:attrNameLst>
                                      </p:cBhvr>
                                      <p:to>
                                        <p:strVal val="visible"/>
                                      </p:to>
                                    </p:set>
                                    <p:anim calcmode="lin" valueType="num">
                                      <p:cBhvr additive="base">
                                        <p:cTn id="34"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18">
                                            <p:txEl>
                                              <p:pRg st="1" end="1"/>
                                            </p:txEl>
                                          </p:spTgt>
                                        </p:tgtEl>
                                        <p:attrNameLst>
                                          <p:attrName>style.visibility</p:attrName>
                                        </p:attrNameLst>
                                      </p:cBhvr>
                                      <p:to>
                                        <p:strVal val="visible"/>
                                      </p:to>
                                    </p:set>
                                    <p:anim calcmode="lin" valueType="num">
                                      <p:cBhvr additive="base">
                                        <p:cTn id="40" dur="500" fill="hold"/>
                                        <p:tgtEl>
                                          <p:spTgt spid="18">
                                            <p:txEl>
                                              <p:pRg st="1" end="1"/>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nodeType="clickEffect">
                                  <p:stCondLst>
                                    <p:cond delay="0"/>
                                  </p:stCondLst>
                                  <p:childTnLst>
                                    <p:set>
                                      <p:cBhvr>
                                        <p:cTn id="45" dur="1" fill="hold">
                                          <p:stCondLst>
                                            <p:cond delay="0"/>
                                          </p:stCondLst>
                                        </p:cTn>
                                        <p:tgtEl>
                                          <p:spTgt spid="18">
                                            <p:txEl>
                                              <p:pRg st="2" end="2"/>
                                            </p:txEl>
                                          </p:spTgt>
                                        </p:tgtEl>
                                        <p:attrNameLst>
                                          <p:attrName>style.visibility</p:attrName>
                                        </p:attrNameLst>
                                      </p:cBhvr>
                                      <p:to>
                                        <p:strVal val="visible"/>
                                      </p:to>
                                    </p:set>
                                    <p:anim calcmode="lin" valueType="num">
                                      <p:cBhvr additive="base">
                                        <p:cTn id="46" dur="500" fill="hold"/>
                                        <p:tgtEl>
                                          <p:spTgt spid="18">
                                            <p:txEl>
                                              <p:pRg st="2" end="2"/>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1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nodeType="clickEffect">
                                  <p:stCondLst>
                                    <p:cond delay="0"/>
                                  </p:stCondLst>
                                  <p:childTnLst>
                                    <p:set>
                                      <p:cBhvr>
                                        <p:cTn id="51" dur="1" fill="hold">
                                          <p:stCondLst>
                                            <p:cond delay="0"/>
                                          </p:stCondLst>
                                        </p:cTn>
                                        <p:tgtEl>
                                          <p:spTgt spid="18">
                                            <p:txEl>
                                              <p:pRg st="3" end="3"/>
                                            </p:txEl>
                                          </p:spTgt>
                                        </p:tgtEl>
                                        <p:attrNameLst>
                                          <p:attrName>style.visibility</p:attrName>
                                        </p:attrNameLst>
                                      </p:cBhvr>
                                      <p:to>
                                        <p:strVal val="visible"/>
                                      </p:to>
                                    </p:set>
                                    <p:anim calcmode="lin" valueType="num">
                                      <p:cBhvr additive="base">
                                        <p:cTn id="52" dur="500" fill="hold"/>
                                        <p:tgtEl>
                                          <p:spTgt spid="18">
                                            <p:txEl>
                                              <p:pRg st="3" end="3"/>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1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8" fill="hold" nodeType="clickEffect">
                                  <p:stCondLst>
                                    <p:cond delay="0"/>
                                  </p:stCondLst>
                                  <p:childTnLst>
                                    <p:set>
                                      <p:cBhvr>
                                        <p:cTn id="57" dur="1" fill="hold">
                                          <p:stCondLst>
                                            <p:cond delay="0"/>
                                          </p:stCondLst>
                                        </p:cTn>
                                        <p:tgtEl>
                                          <p:spTgt spid="18">
                                            <p:txEl>
                                              <p:pRg st="4" end="4"/>
                                            </p:txEl>
                                          </p:spTgt>
                                        </p:tgtEl>
                                        <p:attrNameLst>
                                          <p:attrName>style.visibility</p:attrName>
                                        </p:attrNameLst>
                                      </p:cBhvr>
                                      <p:to>
                                        <p:strVal val="visible"/>
                                      </p:to>
                                    </p:set>
                                    <p:anim calcmode="lin" valueType="num">
                                      <p:cBhvr additive="base">
                                        <p:cTn id="58" dur="500" fill="hold"/>
                                        <p:tgtEl>
                                          <p:spTgt spid="18">
                                            <p:txEl>
                                              <p:pRg st="4" end="4"/>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1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7"/>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2" presetClass="entr" presetSubtype="2" fill="hold" nodeType="clickEffect">
                                  <p:stCondLst>
                                    <p:cond delay="0"/>
                                  </p:stCondLst>
                                  <p:childTnLst>
                                    <p:set>
                                      <p:cBhvr>
                                        <p:cTn id="71" dur="1" fill="hold">
                                          <p:stCondLst>
                                            <p:cond delay="0"/>
                                          </p:stCondLst>
                                        </p:cTn>
                                        <p:tgtEl>
                                          <p:spTgt spid="19">
                                            <p:txEl>
                                              <p:pRg st="0" end="0"/>
                                            </p:txEl>
                                          </p:spTgt>
                                        </p:tgtEl>
                                        <p:attrNameLst>
                                          <p:attrName>style.visibility</p:attrName>
                                        </p:attrNameLst>
                                      </p:cBhvr>
                                      <p:to>
                                        <p:strVal val="visible"/>
                                      </p:to>
                                    </p:set>
                                    <p:anim calcmode="lin" valueType="num">
                                      <p:cBhvr additive="base">
                                        <p:cTn id="72"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73" dur="500" fill="hold"/>
                                        <p:tgtEl>
                                          <p:spTgt spid="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2" fill="hold" nodeType="clickEffect">
                                  <p:stCondLst>
                                    <p:cond delay="0"/>
                                  </p:stCondLst>
                                  <p:childTnLst>
                                    <p:set>
                                      <p:cBhvr>
                                        <p:cTn id="77" dur="1" fill="hold">
                                          <p:stCondLst>
                                            <p:cond delay="0"/>
                                          </p:stCondLst>
                                        </p:cTn>
                                        <p:tgtEl>
                                          <p:spTgt spid="19">
                                            <p:txEl>
                                              <p:pRg st="1" end="1"/>
                                            </p:txEl>
                                          </p:spTgt>
                                        </p:tgtEl>
                                        <p:attrNameLst>
                                          <p:attrName>style.visibility</p:attrName>
                                        </p:attrNameLst>
                                      </p:cBhvr>
                                      <p:to>
                                        <p:strVal val="visible"/>
                                      </p:to>
                                    </p:set>
                                    <p:anim calcmode="lin" valueType="num">
                                      <p:cBhvr additive="base">
                                        <p:cTn id="78" dur="500" fill="hold"/>
                                        <p:tgtEl>
                                          <p:spTgt spid="19">
                                            <p:txEl>
                                              <p:pRg st="1" end="1"/>
                                            </p:txEl>
                                          </p:spTgt>
                                        </p:tgtEl>
                                        <p:attrNameLst>
                                          <p:attrName>ppt_x</p:attrName>
                                        </p:attrNameLst>
                                      </p:cBhvr>
                                      <p:tavLst>
                                        <p:tav tm="0">
                                          <p:val>
                                            <p:strVal val="1+#ppt_w/2"/>
                                          </p:val>
                                        </p:tav>
                                        <p:tav tm="100000">
                                          <p:val>
                                            <p:strVal val="#ppt_x"/>
                                          </p:val>
                                        </p:tav>
                                      </p:tavLst>
                                    </p:anim>
                                    <p:anim calcmode="lin" valueType="num">
                                      <p:cBhvr additive="base">
                                        <p:cTn id="79" dur="500" fill="hold"/>
                                        <p:tgtEl>
                                          <p:spTgt spid="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2" fill="hold" nodeType="clickEffect">
                                  <p:stCondLst>
                                    <p:cond delay="0"/>
                                  </p:stCondLst>
                                  <p:childTnLst>
                                    <p:set>
                                      <p:cBhvr>
                                        <p:cTn id="83" dur="1" fill="hold">
                                          <p:stCondLst>
                                            <p:cond delay="0"/>
                                          </p:stCondLst>
                                        </p:cTn>
                                        <p:tgtEl>
                                          <p:spTgt spid="19">
                                            <p:txEl>
                                              <p:pRg st="2" end="2"/>
                                            </p:txEl>
                                          </p:spTgt>
                                        </p:tgtEl>
                                        <p:attrNameLst>
                                          <p:attrName>style.visibility</p:attrName>
                                        </p:attrNameLst>
                                      </p:cBhvr>
                                      <p:to>
                                        <p:strVal val="visible"/>
                                      </p:to>
                                    </p:set>
                                    <p:anim calcmode="lin" valueType="num">
                                      <p:cBhvr additive="base">
                                        <p:cTn id="84" dur="500" fill="hold"/>
                                        <p:tgtEl>
                                          <p:spTgt spid="19">
                                            <p:txEl>
                                              <p:pRg st="2" end="2"/>
                                            </p:txEl>
                                          </p:spTgt>
                                        </p:tgtEl>
                                        <p:attrNameLst>
                                          <p:attrName>ppt_x</p:attrName>
                                        </p:attrNameLst>
                                      </p:cBhvr>
                                      <p:tavLst>
                                        <p:tav tm="0">
                                          <p:val>
                                            <p:strVal val="1+#ppt_w/2"/>
                                          </p:val>
                                        </p:tav>
                                        <p:tav tm="100000">
                                          <p:val>
                                            <p:strVal val="#ppt_x"/>
                                          </p:val>
                                        </p:tav>
                                      </p:tavLst>
                                    </p:anim>
                                    <p:anim calcmode="lin" valueType="num">
                                      <p:cBhvr additive="base">
                                        <p:cTn id="85" dur="500" fill="hold"/>
                                        <p:tgtEl>
                                          <p:spTgt spid="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2" fill="hold" nodeType="clickEffect">
                                  <p:stCondLst>
                                    <p:cond delay="0"/>
                                  </p:stCondLst>
                                  <p:childTnLst>
                                    <p:set>
                                      <p:cBhvr>
                                        <p:cTn id="89" dur="1" fill="hold">
                                          <p:stCondLst>
                                            <p:cond delay="0"/>
                                          </p:stCondLst>
                                        </p:cTn>
                                        <p:tgtEl>
                                          <p:spTgt spid="19">
                                            <p:txEl>
                                              <p:pRg st="3" end="3"/>
                                            </p:txEl>
                                          </p:spTgt>
                                        </p:tgtEl>
                                        <p:attrNameLst>
                                          <p:attrName>style.visibility</p:attrName>
                                        </p:attrNameLst>
                                      </p:cBhvr>
                                      <p:to>
                                        <p:strVal val="visible"/>
                                      </p:to>
                                    </p:set>
                                    <p:anim calcmode="lin" valueType="num">
                                      <p:cBhvr additive="base">
                                        <p:cTn id="90" dur="500" fill="hold"/>
                                        <p:tgtEl>
                                          <p:spTgt spid="19">
                                            <p:txEl>
                                              <p:pRg st="3" end="3"/>
                                            </p:txEl>
                                          </p:spTgt>
                                        </p:tgtEl>
                                        <p:attrNameLst>
                                          <p:attrName>ppt_x</p:attrName>
                                        </p:attrNameLst>
                                      </p:cBhvr>
                                      <p:tavLst>
                                        <p:tav tm="0">
                                          <p:val>
                                            <p:strVal val="1+#ppt_w/2"/>
                                          </p:val>
                                        </p:tav>
                                        <p:tav tm="100000">
                                          <p:val>
                                            <p:strVal val="#ppt_x"/>
                                          </p:val>
                                        </p:tav>
                                      </p:tavLst>
                                    </p:anim>
                                    <p:anim calcmode="lin" valueType="num">
                                      <p:cBhvr additive="base">
                                        <p:cTn id="91" dur="500" fill="hold"/>
                                        <p:tgtEl>
                                          <p:spTgt spid="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2" fill="hold" nodeType="clickEffect">
                                  <p:stCondLst>
                                    <p:cond delay="0"/>
                                  </p:stCondLst>
                                  <p:childTnLst>
                                    <p:set>
                                      <p:cBhvr>
                                        <p:cTn id="95" dur="1" fill="hold">
                                          <p:stCondLst>
                                            <p:cond delay="0"/>
                                          </p:stCondLst>
                                        </p:cTn>
                                        <p:tgtEl>
                                          <p:spTgt spid="19">
                                            <p:txEl>
                                              <p:pRg st="4" end="4"/>
                                            </p:txEl>
                                          </p:spTgt>
                                        </p:tgtEl>
                                        <p:attrNameLst>
                                          <p:attrName>style.visibility</p:attrName>
                                        </p:attrNameLst>
                                      </p:cBhvr>
                                      <p:to>
                                        <p:strVal val="visible"/>
                                      </p:to>
                                    </p:set>
                                    <p:anim calcmode="lin" valueType="num">
                                      <p:cBhvr additive="base">
                                        <p:cTn id="96" dur="500" fill="hold"/>
                                        <p:tgtEl>
                                          <p:spTgt spid="19">
                                            <p:txEl>
                                              <p:pRg st="4" end="4"/>
                                            </p:txEl>
                                          </p:spTgt>
                                        </p:tgtEl>
                                        <p:attrNameLst>
                                          <p:attrName>ppt_x</p:attrName>
                                        </p:attrNameLst>
                                      </p:cBhvr>
                                      <p:tavLst>
                                        <p:tav tm="0">
                                          <p:val>
                                            <p:strVal val="1+#ppt_w/2"/>
                                          </p:val>
                                        </p:tav>
                                        <p:tav tm="100000">
                                          <p:val>
                                            <p:strVal val="#ppt_x"/>
                                          </p:val>
                                        </p:tav>
                                      </p:tavLst>
                                    </p:anim>
                                    <p:anim calcmode="lin" valueType="num">
                                      <p:cBhvr additive="base">
                                        <p:cTn id="97" dur="500" fill="hold"/>
                                        <p:tgtEl>
                                          <p:spTgt spid="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25E4915C-65B4-C192-99A4-F0BC038A4096}"/>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473FFA1C-049A-53CD-5305-8E611E2ABA29}"/>
              </a:ext>
            </a:extLst>
          </p:cNvPr>
          <p:cNvSpPr>
            <a:spLocks noChangeArrowheads="1"/>
          </p:cNvSpPr>
          <p:nvPr/>
        </p:nvSpPr>
        <p:spPr bwMode="auto">
          <a:xfrm>
            <a:off x="467544" y="836712"/>
            <a:ext cx="3744912" cy="4752975"/>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„Die Wirtschaft – so geht es ihr“ auf den Seiten 84 und 85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und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Bildschirmpräsentation (4:3)</PresentationFormat>
  <Paragraphs>38</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Konjunktur</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221</cp:revision>
  <dcterms:created xsi:type="dcterms:W3CDTF">2013-10-08T07:58:50Z</dcterms:created>
  <dcterms:modified xsi:type="dcterms:W3CDTF">2025-01-06T16:17:04Z</dcterms:modified>
</cp:coreProperties>
</file>