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93" r:id="rId2"/>
    <p:sldId id="294" r:id="rId3"/>
    <p:sldId id="292" r:id="rId4"/>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6">
          <p15:clr>
            <a:srgbClr val="A4A3A4"/>
          </p15:clr>
        </p15:guide>
        <p15:guide id="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33"/>
    <a:srgbClr val="0A0A0A"/>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856" autoAdjust="0"/>
    <p:restoredTop sz="94545" autoAdjust="0"/>
  </p:normalViewPr>
  <p:slideViewPr>
    <p:cSldViewPr>
      <p:cViewPr varScale="1">
        <p:scale>
          <a:sx n="117" d="100"/>
          <a:sy n="117" d="100"/>
        </p:scale>
        <p:origin x="1422" y="96"/>
      </p:cViewPr>
      <p:guideLst>
        <p:guide orient="horz" pos="2886"/>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32A858EF-0216-4212-A9B4-F01C179E88D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E1081153-63D8-43BF-A408-744C499FB2E0}"/>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00AED65-2682-4409-ABC5-1F7D985376D3}" type="datetimeFigureOut">
              <a:rPr lang="de-AT"/>
              <a:pPr>
                <a:defRPr/>
              </a:pPr>
              <a:t>06.07.2021</a:t>
            </a:fld>
            <a:endParaRPr lang="de-AT"/>
          </a:p>
        </p:txBody>
      </p:sp>
      <p:sp>
        <p:nvSpPr>
          <p:cNvPr id="4" name="Fußzeilenplatzhalter 3">
            <a:extLst>
              <a:ext uri="{FF2B5EF4-FFF2-40B4-BE49-F238E27FC236}">
                <a16:creationId xmlns:a16="http://schemas.microsoft.com/office/drawing/2014/main" id="{1CD61A50-E045-45AD-9676-181AB3EE898E}"/>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5" name="Foliennummernplatzhalter 4">
            <a:extLst>
              <a:ext uri="{FF2B5EF4-FFF2-40B4-BE49-F238E27FC236}">
                <a16:creationId xmlns:a16="http://schemas.microsoft.com/office/drawing/2014/main" id="{9A8C59A6-E7A7-434A-B824-E1789B903A84}"/>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B13E28E9-EC62-4845-B828-F2F3AAABE7DA}" type="slidenum">
              <a:rPr lang="de-AT" altLang="de-DE"/>
              <a:pPr/>
              <a:t>‹Nr.›</a:t>
            </a:fld>
            <a:endParaRPr lang="de-AT" alt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81A33B45-3307-4ACC-BE44-901B50F4586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F0BE6834-5090-4DCB-85B4-E3A31136D02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97261F9-C5D2-4B5A-94D8-5C46C71CC397}" type="datetimeFigureOut">
              <a:rPr lang="de-AT"/>
              <a:pPr>
                <a:defRPr/>
              </a:pPr>
              <a:t>06.07.2021</a:t>
            </a:fld>
            <a:endParaRPr lang="de-AT"/>
          </a:p>
        </p:txBody>
      </p:sp>
      <p:sp>
        <p:nvSpPr>
          <p:cNvPr id="4" name="Folienbildplatzhalter 3">
            <a:extLst>
              <a:ext uri="{FF2B5EF4-FFF2-40B4-BE49-F238E27FC236}">
                <a16:creationId xmlns:a16="http://schemas.microsoft.com/office/drawing/2014/main" id="{E421EF28-798F-48AA-8DB0-4B20FACE0B36}"/>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a:extLst>
              <a:ext uri="{FF2B5EF4-FFF2-40B4-BE49-F238E27FC236}">
                <a16:creationId xmlns:a16="http://schemas.microsoft.com/office/drawing/2014/main" id="{84B29519-980A-4DE5-9B9F-4A3583748BD3}"/>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AT" noProof="0"/>
          </a:p>
        </p:txBody>
      </p:sp>
      <p:sp>
        <p:nvSpPr>
          <p:cNvPr id="6" name="Fußzeilenplatzhalter 5">
            <a:extLst>
              <a:ext uri="{FF2B5EF4-FFF2-40B4-BE49-F238E27FC236}">
                <a16:creationId xmlns:a16="http://schemas.microsoft.com/office/drawing/2014/main" id="{E1100628-9311-46FC-9E70-210C5857B02F}"/>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7" name="Foliennummernplatzhalter 6">
            <a:extLst>
              <a:ext uri="{FF2B5EF4-FFF2-40B4-BE49-F238E27FC236}">
                <a16:creationId xmlns:a16="http://schemas.microsoft.com/office/drawing/2014/main" id="{531806EA-7A47-4A64-B435-07C45EFE26B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5C2C51F-0ABC-4D6D-9003-68F09F522F51}" type="slidenum">
              <a:rPr lang="de-AT" altLang="de-DE"/>
              <a:pPr/>
              <a:t>‹Nr.›</a:t>
            </a:fld>
            <a:endParaRPr lang="de-AT"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6" name="Textplatzhalter 2"/>
          <p:cNvSpPr>
            <a:spLocks noGrp="1"/>
          </p:cNvSpPr>
          <p:nvPr>
            <p:ph type="body" idx="1"/>
          </p:nvPr>
        </p:nvSpPr>
        <p:spPr>
          <a:xfrm>
            <a:off x="683568" y="1628800"/>
            <a:ext cx="1954560" cy="4740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de-DE" dirty="0"/>
          </a:p>
        </p:txBody>
      </p:sp>
    </p:spTree>
    <p:extLst>
      <p:ext uri="{BB962C8B-B14F-4D97-AF65-F5344CB8AC3E}">
        <p14:creationId xmlns:p14="http://schemas.microsoft.com/office/powerpoint/2010/main" val="128219270"/>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368BA30F-EEE2-44EA-940D-03F8A38A1483}"/>
              </a:ext>
            </a:extLst>
          </p:cNvPr>
          <p:cNvSpPr>
            <a:spLocks noGrp="1"/>
          </p:cNvSpPr>
          <p:nvPr>
            <p:ph type="dt" sz="half" idx="10"/>
          </p:nvPr>
        </p:nvSpPr>
        <p:spPr/>
        <p:txBody>
          <a:bodyPr/>
          <a:lstStyle>
            <a:lvl1pPr>
              <a:defRPr/>
            </a:lvl1pPr>
          </a:lstStyle>
          <a:p>
            <a:pPr>
              <a:defRPr/>
            </a:pPr>
            <a:fld id="{86808472-B722-4BA7-93C4-8B2DEBD8F54F}" type="datetimeFigureOut">
              <a:rPr lang="de-AT"/>
              <a:pPr>
                <a:defRPr/>
              </a:pPr>
              <a:t>06.07.2021</a:t>
            </a:fld>
            <a:endParaRPr lang="de-AT"/>
          </a:p>
        </p:txBody>
      </p:sp>
      <p:sp>
        <p:nvSpPr>
          <p:cNvPr id="5" name="Fußzeilenplatzhalter 4">
            <a:extLst>
              <a:ext uri="{FF2B5EF4-FFF2-40B4-BE49-F238E27FC236}">
                <a16:creationId xmlns:a16="http://schemas.microsoft.com/office/drawing/2014/main" id="{82BBC23B-DEDA-48B9-8E20-589E59CA8861}"/>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B41887D9-6E00-44AA-8ED4-AB806D9A4286}"/>
              </a:ext>
            </a:extLst>
          </p:cNvPr>
          <p:cNvSpPr>
            <a:spLocks noGrp="1"/>
          </p:cNvSpPr>
          <p:nvPr>
            <p:ph type="sldNum" sz="quarter" idx="12"/>
          </p:nvPr>
        </p:nvSpPr>
        <p:spPr/>
        <p:txBody>
          <a:bodyPr/>
          <a:lstStyle>
            <a:lvl1pPr>
              <a:defRPr/>
            </a:lvl1pPr>
          </a:lstStyle>
          <a:p>
            <a:fld id="{AA33D0BF-60CC-4C7B-9DF6-B3072136F279}" type="slidenum">
              <a:rPr lang="de-AT" altLang="de-DE"/>
              <a:pPr/>
              <a:t>‹Nr.›</a:t>
            </a:fld>
            <a:endParaRPr lang="de-AT" altLang="de-DE"/>
          </a:p>
        </p:txBody>
      </p:sp>
    </p:spTree>
    <p:extLst>
      <p:ext uri="{BB962C8B-B14F-4D97-AF65-F5344CB8AC3E}">
        <p14:creationId xmlns:p14="http://schemas.microsoft.com/office/powerpoint/2010/main" val="539703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B77701C0-888B-4AC0-B6B2-5BC68BB1046B}"/>
              </a:ext>
            </a:extLst>
          </p:cNvPr>
          <p:cNvSpPr>
            <a:spLocks noGrp="1"/>
          </p:cNvSpPr>
          <p:nvPr>
            <p:ph type="dt" sz="half" idx="10"/>
          </p:nvPr>
        </p:nvSpPr>
        <p:spPr/>
        <p:txBody>
          <a:bodyPr/>
          <a:lstStyle>
            <a:lvl1pPr>
              <a:defRPr/>
            </a:lvl1pPr>
          </a:lstStyle>
          <a:p>
            <a:pPr>
              <a:defRPr/>
            </a:pPr>
            <a:fld id="{08BB0081-252C-438C-B6F1-32F020FFBA61}" type="datetimeFigureOut">
              <a:rPr lang="de-AT"/>
              <a:pPr>
                <a:defRPr/>
              </a:pPr>
              <a:t>06.07.2021</a:t>
            </a:fld>
            <a:endParaRPr lang="de-AT"/>
          </a:p>
        </p:txBody>
      </p:sp>
      <p:sp>
        <p:nvSpPr>
          <p:cNvPr id="5" name="Fußzeilenplatzhalter 4">
            <a:extLst>
              <a:ext uri="{FF2B5EF4-FFF2-40B4-BE49-F238E27FC236}">
                <a16:creationId xmlns:a16="http://schemas.microsoft.com/office/drawing/2014/main" id="{BD224A1C-8BBF-447E-AAD4-2C2401C84913}"/>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59576332-F983-4505-AA46-2CB837DD0F68}"/>
              </a:ext>
            </a:extLst>
          </p:cNvPr>
          <p:cNvSpPr>
            <a:spLocks noGrp="1"/>
          </p:cNvSpPr>
          <p:nvPr>
            <p:ph type="sldNum" sz="quarter" idx="12"/>
          </p:nvPr>
        </p:nvSpPr>
        <p:spPr/>
        <p:txBody>
          <a:bodyPr/>
          <a:lstStyle>
            <a:lvl1pPr>
              <a:defRPr/>
            </a:lvl1pPr>
          </a:lstStyle>
          <a:p>
            <a:fld id="{BC2D79D4-05F2-4037-A6B6-197537F0FF0E}" type="slidenum">
              <a:rPr lang="de-AT" altLang="de-DE"/>
              <a:pPr/>
              <a:t>‹Nr.›</a:t>
            </a:fld>
            <a:endParaRPr lang="de-AT" altLang="de-DE"/>
          </a:p>
        </p:txBody>
      </p:sp>
    </p:spTree>
    <p:extLst>
      <p:ext uri="{BB962C8B-B14F-4D97-AF65-F5344CB8AC3E}">
        <p14:creationId xmlns:p14="http://schemas.microsoft.com/office/powerpoint/2010/main" val="1516508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773832"/>
            <a:ext cx="8229600" cy="1143000"/>
          </a:xfrm>
        </p:spPr>
        <p:txBody>
          <a:bodyPr/>
          <a:lstStyle/>
          <a:p>
            <a:r>
              <a:rPr lang="de-DE" dirty="0"/>
              <a:t>Titelmasterformat durch Klicken bearbeiten</a:t>
            </a:r>
            <a:endParaRPr lang="de-AT" dirty="0"/>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a:extLst>
              <a:ext uri="{FF2B5EF4-FFF2-40B4-BE49-F238E27FC236}">
                <a16:creationId xmlns:a16="http://schemas.microsoft.com/office/drawing/2014/main" id="{2CF80AC0-7C7A-4F1B-A953-5F30E45C5DF4}"/>
              </a:ext>
            </a:extLst>
          </p:cNvPr>
          <p:cNvSpPr>
            <a:spLocks noGrp="1"/>
          </p:cNvSpPr>
          <p:nvPr>
            <p:ph type="dt" sz="half" idx="10"/>
          </p:nvPr>
        </p:nvSpPr>
        <p:spPr/>
        <p:txBody>
          <a:bodyPr/>
          <a:lstStyle>
            <a:lvl1pPr>
              <a:defRPr/>
            </a:lvl1pPr>
          </a:lstStyle>
          <a:p>
            <a:pPr>
              <a:defRPr/>
            </a:pPr>
            <a:fld id="{F2C53CDE-A412-465C-82BB-4362223FCA14}" type="datetimeFigureOut">
              <a:rPr lang="de-AT"/>
              <a:pPr>
                <a:defRPr/>
              </a:pPr>
              <a:t>06.07.2021</a:t>
            </a:fld>
            <a:endParaRPr lang="de-AT"/>
          </a:p>
        </p:txBody>
      </p:sp>
      <p:sp>
        <p:nvSpPr>
          <p:cNvPr id="5" name="Fußzeilenplatzhalter 4">
            <a:extLst>
              <a:ext uri="{FF2B5EF4-FFF2-40B4-BE49-F238E27FC236}">
                <a16:creationId xmlns:a16="http://schemas.microsoft.com/office/drawing/2014/main" id="{110731C1-489E-4766-8EE4-E99FCBF22A3E}"/>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7DBF7CBD-1239-4C68-B0D2-4AF0C6C38CE3}"/>
              </a:ext>
            </a:extLst>
          </p:cNvPr>
          <p:cNvSpPr>
            <a:spLocks noGrp="1"/>
          </p:cNvSpPr>
          <p:nvPr>
            <p:ph type="sldNum" sz="quarter" idx="12"/>
          </p:nvPr>
        </p:nvSpPr>
        <p:spPr/>
        <p:txBody>
          <a:bodyPr/>
          <a:lstStyle>
            <a:lvl1pPr>
              <a:defRPr/>
            </a:lvl1pPr>
          </a:lstStyle>
          <a:p>
            <a:fld id="{4224AABD-ED9A-49AC-9CE9-CE1C672470A5}" type="slidenum">
              <a:rPr lang="de-AT" altLang="de-DE"/>
              <a:pPr/>
              <a:t>‹Nr.›</a:t>
            </a:fld>
            <a:endParaRPr lang="de-AT" altLang="de-DE"/>
          </a:p>
        </p:txBody>
      </p:sp>
    </p:spTree>
    <p:extLst>
      <p:ext uri="{BB962C8B-B14F-4D97-AF65-F5344CB8AC3E}">
        <p14:creationId xmlns:p14="http://schemas.microsoft.com/office/powerpoint/2010/main" val="1961075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91C76C02-662F-4B79-BD44-4CB3FBF86BF5}"/>
              </a:ext>
            </a:extLst>
          </p:cNvPr>
          <p:cNvSpPr>
            <a:spLocks noGrp="1"/>
          </p:cNvSpPr>
          <p:nvPr>
            <p:ph type="dt" sz="half" idx="10"/>
          </p:nvPr>
        </p:nvSpPr>
        <p:spPr/>
        <p:txBody>
          <a:bodyPr/>
          <a:lstStyle>
            <a:lvl1pPr>
              <a:defRPr/>
            </a:lvl1pPr>
          </a:lstStyle>
          <a:p>
            <a:pPr>
              <a:defRPr/>
            </a:pPr>
            <a:fld id="{87618DE0-5907-41CC-8ED6-2893BA5C2DF3}" type="datetimeFigureOut">
              <a:rPr lang="de-AT"/>
              <a:pPr>
                <a:defRPr/>
              </a:pPr>
              <a:t>06.07.2021</a:t>
            </a:fld>
            <a:endParaRPr lang="de-AT"/>
          </a:p>
        </p:txBody>
      </p:sp>
      <p:sp>
        <p:nvSpPr>
          <p:cNvPr id="5" name="Fußzeilenplatzhalter 4">
            <a:extLst>
              <a:ext uri="{FF2B5EF4-FFF2-40B4-BE49-F238E27FC236}">
                <a16:creationId xmlns:a16="http://schemas.microsoft.com/office/drawing/2014/main" id="{2AE06AB1-AA54-488F-BADA-86B6CB56CE8B}"/>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680272C4-41CA-43F6-AA18-FC01E7655443}"/>
              </a:ext>
            </a:extLst>
          </p:cNvPr>
          <p:cNvSpPr>
            <a:spLocks noGrp="1"/>
          </p:cNvSpPr>
          <p:nvPr>
            <p:ph type="sldNum" sz="quarter" idx="12"/>
          </p:nvPr>
        </p:nvSpPr>
        <p:spPr/>
        <p:txBody>
          <a:bodyPr/>
          <a:lstStyle>
            <a:lvl1pPr>
              <a:defRPr/>
            </a:lvl1pPr>
          </a:lstStyle>
          <a:p>
            <a:fld id="{C69823E7-E25B-42F4-BD47-81DD7C41F4D5}" type="slidenum">
              <a:rPr lang="de-AT" altLang="de-DE"/>
              <a:pPr/>
              <a:t>‹Nr.›</a:t>
            </a:fld>
            <a:endParaRPr lang="de-AT" altLang="de-DE"/>
          </a:p>
        </p:txBody>
      </p:sp>
    </p:spTree>
    <p:extLst>
      <p:ext uri="{BB962C8B-B14F-4D97-AF65-F5344CB8AC3E}">
        <p14:creationId xmlns:p14="http://schemas.microsoft.com/office/powerpoint/2010/main" val="2337279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3">
            <a:extLst>
              <a:ext uri="{FF2B5EF4-FFF2-40B4-BE49-F238E27FC236}">
                <a16:creationId xmlns:a16="http://schemas.microsoft.com/office/drawing/2014/main" id="{2A9CFEFF-CDEF-48FD-B7A2-C0A1310AF931}"/>
              </a:ext>
            </a:extLst>
          </p:cNvPr>
          <p:cNvSpPr>
            <a:spLocks noGrp="1"/>
          </p:cNvSpPr>
          <p:nvPr>
            <p:ph type="dt" sz="half" idx="10"/>
          </p:nvPr>
        </p:nvSpPr>
        <p:spPr/>
        <p:txBody>
          <a:bodyPr/>
          <a:lstStyle>
            <a:lvl1pPr>
              <a:defRPr/>
            </a:lvl1pPr>
          </a:lstStyle>
          <a:p>
            <a:pPr>
              <a:defRPr/>
            </a:pPr>
            <a:fld id="{9BB1F3C8-325B-4B51-852D-77300C3DF6BC}" type="datetimeFigureOut">
              <a:rPr lang="de-AT"/>
              <a:pPr>
                <a:defRPr/>
              </a:pPr>
              <a:t>06.07.2021</a:t>
            </a:fld>
            <a:endParaRPr lang="de-AT"/>
          </a:p>
        </p:txBody>
      </p:sp>
      <p:sp>
        <p:nvSpPr>
          <p:cNvPr id="6" name="Fußzeilenplatzhalter 4">
            <a:extLst>
              <a:ext uri="{FF2B5EF4-FFF2-40B4-BE49-F238E27FC236}">
                <a16:creationId xmlns:a16="http://schemas.microsoft.com/office/drawing/2014/main" id="{6A6E5E56-AC7A-4C15-93A3-31783B6DDD3E}"/>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4E6CF0B4-A2E9-43EB-A1F2-7EB53730675B}"/>
              </a:ext>
            </a:extLst>
          </p:cNvPr>
          <p:cNvSpPr>
            <a:spLocks noGrp="1"/>
          </p:cNvSpPr>
          <p:nvPr>
            <p:ph type="sldNum" sz="quarter" idx="12"/>
          </p:nvPr>
        </p:nvSpPr>
        <p:spPr/>
        <p:txBody>
          <a:bodyPr/>
          <a:lstStyle>
            <a:lvl1pPr>
              <a:defRPr/>
            </a:lvl1pPr>
          </a:lstStyle>
          <a:p>
            <a:fld id="{3A44BA9A-269A-47A5-A393-48B80EBD7F98}" type="slidenum">
              <a:rPr lang="de-AT" altLang="de-DE"/>
              <a:pPr/>
              <a:t>‹Nr.›</a:t>
            </a:fld>
            <a:endParaRPr lang="de-AT" altLang="de-DE"/>
          </a:p>
        </p:txBody>
      </p:sp>
    </p:spTree>
    <p:extLst>
      <p:ext uri="{BB962C8B-B14F-4D97-AF65-F5344CB8AC3E}">
        <p14:creationId xmlns:p14="http://schemas.microsoft.com/office/powerpoint/2010/main" val="1981043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3">
            <a:extLst>
              <a:ext uri="{FF2B5EF4-FFF2-40B4-BE49-F238E27FC236}">
                <a16:creationId xmlns:a16="http://schemas.microsoft.com/office/drawing/2014/main" id="{B8C6F4C7-C8A9-4EDD-97C7-2B76552D53A7}"/>
              </a:ext>
            </a:extLst>
          </p:cNvPr>
          <p:cNvSpPr>
            <a:spLocks noGrp="1"/>
          </p:cNvSpPr>
          <p:nvPr>
            <p:ph type="dt" sz="half" idx="10"/>
          </p:nvPr>
        </p:nvSpPr>
        <p:spPr/>
        <p:txBody>
          <a:bodyPr/>
          <a:lstStyle>
            <a:lvl1pPr>
              <a:defRPr/>
            </a:lvl1pPr>
          </a:lstStyle>
          <a:p>
            <a:pPr>
              <a:defRPr/>
            </a:pPr>
            <a:fld id="{5743157D-A09F-4B69-85A1-9A9E4D68A13B}" type="datetimeFigureOut">
              <a:rPr lang="de-AT"/>
              <a:pPr>
                <a:defRPr/>
              </a:pPr>
              <a:t>06.07.2021</a:t>
            </a:fld>
            <a:endParaRPr lang="de-AT"/>
          </a:p>
        </p:txBody>
      </p:sp>
      <p:sp>
        <p:nvSpPr>
          <p:cNvPr id="8" name="Fußzeilenplatzhalter 4">
            <a:extLst>
              <a:ext uri="{FF2B5EF4-FFF2-40B4-BE49-F238E27FC236}">
                <a16:creationId xmlns:a16="http://schemas.microsoft.com/office/drawing/2014/main" id="{A671BC9C-5F96-405B-940F-5009B2E80D4C}"/>
              </a:ext>
            </a:extLst>
          </p:cNvPr>
          <p:cNvSpPr>
            <a:spLocks noGrp="1"/>
          </p:cNvSpPr>
          <p:nvPr>
            <p:ph type="ftr" sz="quarter" idx="11"/>
          </p:nvPr>
        </p:nvSpPr>
        <p:spPr/>
        <p:txBody>
          <a:bodyPr/>
          <a:lstStyle>
            <a:lvl1pPr>
              <a:defRPr/>
            </a:lvl1pPr>
          </a:lstStyle>
          <a:p>
            <a:pPr>
              <a:defRPr/>
            </a:pPr>
            <a:endParaRPr lang="de-AT"/>
          </a:p>
        </p:txBody>
      </p:sp>
      <p:sp>
        <p:nvSpPr>
          <p:cNvPr id="9" name="Foliennummernplatzhalter 5">
            <a:extLst>
              <a:ext uri="{FF2B5EF4-FFF2-40B4-BE49-F238E27FC236}">
                <a16:creationId xmlns:a16="http://schemas.microsoft.com/office/drawing/2014/main" id="{39B3BE5B-598A-4F43-AA96-DE84834B0817}"/>
              </a:ext>
            </a:extLst>
          </p:cNvPr>
          <p:cNvSpPr>
            <a:spLocks noGrp="1"/>
          </p:cNvSpPr>
          <p:nvPr>
            <p:ph type="sldNum" sz="quarter" idx="12"/>
          </p:nvPr>
        </p:nvSpPr>
        <p:spPr/>
        <p:txBody>
          <a:bodyPr/>
          <a:lstStyle>
            <a:lvl1pPr>
              <a:defRPr/>
            </a:lvl1pPr>
          </a:lstStyle>
          <a:p>
            <a:fld id="{0A09AE6E-B134-4EAA-A1F5-CD545A2E8CFB}" type="slidenum">
              <a:rPr lang="de-AT" altLang="de-DE"/>
              <a:pPr/>
              <a:t>‹Nr.›</a:t>
            </a:fld>
            <a:endParaRPr lang="de-AT" altLang="de-DE"/>
          </a:p>
        </p:txBody>
      </p:sp>
    </p:spTree>
    <p:extLst>
      <p:ext uri="{BB962C8B-B14F-4D97-AF65-F5344CB8AC3E}">
        <p14:creationId xmlns:p14="http://schemas.microsoft.com/office/powerpoint/2010/main" val="226565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3">
            <a:extLst>
              <a:ext uri="{FF2B5EF4-FFF2-40B4-BE49-F238E27FC236}">
                <a16:creationId xmlns:a16="http://schemas.microsoft.com/office/drawing/2014/main" id="{673A0397-9BB2-4331-9C61-C62D469F39D2}"/>
              </a:ext>
            </a:extLst>
          </p:cNvPr>
          <p:cNvSpPr>
            <a:spLocks noGrp="1"/>
          </p:cNvSpPr>
          <p:nvPr>
            <p:ph type="dt" sz="half" idx="10"/>
          </p:nvPr>
        </p:nvSpPr>
        <p:spPr/>
        <p:txBody>
          <a:bodyPr/>
          <a:lstStyle>
            <a:lvl1pPr>
              <a:defRPr/>
            </a:lvl1pPr>
          </a:lstStyle>
          <a:p>
            <a:pPr>
              <a:defRPr/>
            </a:pPr>
            <a:fld id="{8F753FD0-00D7-405F-9697-DCCC5979CD8F}" type="datetimeFigureOut">
              <a:rPr lang="de-AT"/>
              <a:pPr>
                <a:defRPr/>
              </a:pPr>
              <a:t>06.07.2021</a:t>
            </a:fld>
            <a:endParaRPr lang="de-AT"/>
          </a:p>
        </p:txBody>
      </p:sp>
      <p:sp>
        <p:nvSpPr>
          <p:cNvPr id="4" name="Fußzeilenplatzhalter 4">
            <a:extLst>
              <a:ext uri="{FF2B5EF4-FFF2-40B4-BE49-F238E27FC236}">
                <a16:creationId xmlns:a16="http://schemas.microsoft.com/office/drawing/2014/main" id="{59912397-9F6B-4082-BB9F-D0113A9EC3FA}"/>
              </a:ext>
            </a:extLst>
          </p:cNvPr>
          <p:cNvSpPr>
            <a:spLocks noGrp="1"/>
          </p:cNvSpPr>
          <p:nvPr>
            <p:ph type="ftr" sz="quarter" idx="11"/>
          </p:nvPr>
        </p:nvSpPr>
        <p:spPr/>
        <p:txBody>
          <a:bodyPr/>
          <a:lstStyle>
            <a:lvl1pPr>
              <a:defRPr/>
            </a:lvl1pPr>
          </a:lstStyle>
          <a:p>
            <a:pPr>
              <a:defRPr/>
            </a:pPr>
            <a:endParaRPr lang="de-AT"/>
          </a:p>
        </p:txBody>
      </p:sp>
      <p:sp>
        <p:nvSpPr>
          <p:cNvPr id="5" name="Foliennummernplatzhalter 5">
            <a:extLst>
              <a:ext uri="{FF2B5EF4-FFF2-40B4-BE49-F238E27FC236}">
                <a16:creationId xmlns:a16="http://schemas.microsoft.com/office/drawing/2014/main" id="{D709C1BC-A711-4D97-875F-510A93529D6D}"/>
              </a:ext>
            </a:extLst>
          </p:cNvPr>
          <p:cNvSpPr>
            <a:spLocks noGrp="1"/>
          </p:cNvSpPr>
          <p:nvPr>
            <p:ph type="sldNum" sz="quarter" idx="12"/>
          </p:nvPr>
        </p:nvSpPr>
        <p:spPr/>
        <p:txBody>
          <a:bodyPr/>
          <a:lstStyle>
            <a:lvl1pPr>
              <a:defRPr/>
            </a:lvl1pPr>
          </a:lstStyle>
          <a:p>
            <a:fld id="{5F89D2B1-289F-4F3F-A5E1-15ABC898D7C8}" type="slidenum">
              <a:rPr lang="de-AT" altLang="de-DE"/>
              <a:pPr/>
              <a:t>‹Nr.›</a:t>
            </a:fld>
            <a:endParaRPr lang="de-AT" altLang="de-DE"/>
          </a:p>
        </p:txBody>
      </p:sp>
    </p:spTree>
    <p:extLst>
      <p:ext uri="{BB962C8B-B14F-4D97-AF65-F5344CB8AC3E}">
        <p14:creationId xmlns:p14="http://schemas.microsoft.com/office/powerpoint/2010/main" val="3523813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CC2AF715-5CA4-4F46-8203-4D6131A02D1C}"/>
              </a:ext>
            </a:extLst>
          </p:cNvPr>
          <p:cNvSpPr>
            <a:spLocks noGrp="1"/>
          </p:cNvSpPr>
          <p:nvPr>
            <p:ph type="dt" sz="half" idx="10"/>
          </p:nvPr>
        </p:nvSpPr>
        <p:spPr/>
        <p:txBody>
          <a:bodyPr/>
          <a:lstStyle>
            <a:lvl1pPr>
              <a:defRPr/>
            </a:lvl1pPr>
          </a:lstStyle>
          <a:p>
            <a:pPr>
              <a:defRPr/>
            </a:pPr>
            <a:fld id="{DD1E8294-75A9-4153-8881-C6CD65F64745}" type="datetimeFigureOut">
              <a:rPr lang="de-AT"/>
              <a:pPr>
                <a:defRPr/>
              </a:pPr>
              <a:t>06.07.2021</a:t>
            </a:fld>
            <a:endParaRPr lang="de-AT"/>
          </a:p>
        </p:txBody>
      </p:sp>
      <p:sp>
        <p:nvSpPr>
          <p:cNvPr id="3" name="Fußzeilenplatzhalter 4">
            <a:extLst>
              <a:ext uri="{FF2B5EF4-FFF2-40B4-BE49-F238E27FC236}">
                <a16:creationId xmlns:a16="http://schemas.microsoft.com/office/drawing/2014/main" id="{2BA21E6F-D92D-43B9-92E2-3A07B15655A3}"/>
              </a:ext>
            </a:extLst>
          </p:cNvPr>
          <p:cNvSpPr>
            <a:spLocks noGrp="1"/>
          </p:cNvSpPr>
          <p:nvPr>
            <p:ph type="ftr" sz="quarter" idx="11"/>
          </p:nvPr>
        </p:nvSpPr>
        <p:spPr/>
        <p:txBody>
          <a:bodyPr/>
          <a:lstStyle>
            <a:lvl1pPr>
              <a:defRPr/>
            </a:lvl1pPr>
          </a:lstStyle>
          <a:p>
            <a:pPr>
              <a:defRPr/>
            </a:pPr>
            <a:endParaRPr lang="de-AT"/>
          </a:p>
        </p:txBody>
      </p:sp>
      <p:sp>
        <p:nvSpPr>
          <p:cNvPr id="4" name="Foliennummernplatzhalter 5">
            <a:extLst>
              <a:ext uri="{FF2B5EF4-FFF2-40B4-BE49-F238E27FC236}">
                <a16:creationId xmlns:a16="http://schemas.microsoft.com/office/drawing/2014/main" id="{A6B96297-5306-4965-B60B-90F50F64DBCC}"/>
              </a:ext>
            </a:extLst>
          </p:cNvPr>
          <p:cNvSpPr>
            <a:spLocks noGrp="1"/>
          </p:cNvSpPr>
          <p:nvPr>
            <p:ph type="sldNum" sz="quarter" idx="12"/>
          </p:nvPr>
        </p:nvSpPr>
        <p:spPr/>
        <p:txBody>
          <a:bodyPr/>
          <a:lstStyle>
            <a:lvl1pPr>
              <a:defRPr/>
            </a:lvl1pPr>
          </a:lstStyle>
          <a:p>
            <a:fld id="{78B5D485-260F-4ED6-9EF7-34FDCC2395BC}" type="slidenum">
              <a:rPr lang="de-AT" altLang="de-DE"/>
              <a:pPr/>
              <a:t>‹Nr.›</a:t>
            </a:fld>
            <a:endParaRPr lang="de-AT" altLang="de-DE"/>
          </a:p>
        </p:txBody>
      </p:sp>
    </p:spTree>
    <p:extLst>
      <p:ext uri="{BB962C8B-B14F-4D97-AF65-F5344CB8AC3E}">
        <p14:creationId xmlns:p14="http://schemas.microsoft.com/office/powerpoint/2010/main" val="666371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588C4660-38C4-4BAD-80F8-D7DCC6726846}"/>
              </a:ext>
            </a:extLst>
          </p:cNvPr>
          <p:cNvSpPr>
            <a:spLocks noGrp="1"/>
          </p:cNvSpPr>
          <p:nvPr>
            <p:ph type="dt" sz="half" idx="10"/>
          </p:nvPr>
        </p:nvSpPr>
        <p:spPr/>
        <p:txBody>
          <a:bodyPr/>
          <a:lstStyle>
            <a:lvl1pPr>
              <a:defRPr/>
            </a:lvl1pPr>
          </a:lstStyle>
          <a:p>
            <a:pPr>
              <a:defRPr/>
            </a:pPr>
            <a:fld id="{215C3D2A-AF0E-4598-9EF3-0B5B79ED6244}" type="datetimeFigureOut">
              <a:rPr lang="de-AT"/>
              <a:pPr>
                <a:defRPr/>
              </a:pPr>
              <a:t>06.07.2021</a:t>
            </a:fld>
            <a:endParaRPr lang="de-AT"/>
          </a:p>
        </p:txBody>
      </p:sp>
      <p:sp>
        <p:nvSpPr>
          <p:cNvPr id="6" name="Fußzeilenplatzhalter 4">
            <a:extLst>
              <a:ext uri="{FF2B5EF4-FFF2-40B4-BE49-F238E27FC236}">
                <a16:creationId xmlns:a16="http://schemas.microsoft.com/office/drawing/2014/main" id="{C9711A86-BFE2-4127-BF7F-583C10B54A63}"/>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67019D0C-A8B5-458F-88A3-870601E70538}"/>
              </a:ext>
            </a:extLst>
          </p:cNvPr>
          <p:cNvSpPr>
            <a:spLocks noGrp="1"/>
          </p:cNvSpPr>
          <p:nvPr>
            <p:ph type="sldNum" sz="quarter" idx="12"/>
          </p:nvPr>
        </p:nvSpPr>
        <p:spPr/>
        <p:txBody>
          <a:bodyPr/>
          <a:lstStyle>
            <a:lvl1pPr>
              <a:defRPr/>
            </a:lvl1pPr>
          </a:lstStyle>
          <a:p>
            <a:fld id="{6CD4AC91-9732-41E0-987B-59730943D3D3}" type="slidenum">
              <a:rPr lang="de-AT" altLang="de-DE"/>
              <a:pPr/>
              <a:t>‹Nr.›</a:t>
            </a:fld>
            <a:endParaRPr lang="de-AT" altLang="de-DE"/>
          </a:p>
        </p:txBody>
      </p:sp>
    </p:spTree>
    <p:extLst>
      <p:ext uri="{BB962C8B-B14F-4D97-AF65-F5344CB8AC3E}">
        <p14:creationId xmlns:p14="http://schemas.microsoft.com/office/powerpoint/2010/main" val="4119600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77FDBDAA-008C-4303-8D6D-D66A7203E7D5}"/>
              </a:ext>
            </a:extLst>
          </p:cNvPr>
          <p:cNvSpPr>
            <a:spLocks noGrp="1"/>
          </p:cNvSpPr>
          <p:nvPr>
            <p:ph type="dt" sz="half" idx="10"/>
          </p:nvPr>
        </p:nvSpPr>
        <p:spPr/>
        <p:txBody>
          <a:bodyPr/>
          <a:lstStyle>
            <a:lvl1pPr>
              <a:defRPr/>
            </a:lvl1pPr>
          </a:lstStyle>
          <a:p>
            <a:pPr>
              <a:defRPr/>
            </a:pPr>
            <a:fld id="{20E8FC23-3363-4030-B705-2178D7821A14}" type="datetimeFigureOut">
              <a:rPr lang="de-AT"/>
              <a:pPr>
                <a:defRPr/>
              </a:pPr>
              <a:t>06.07.2021</a:t>
            </a:fld>
            <a:endParaRPr lang="de-AT"/>
          </a:p>
        </p:txBody>
      </p:sp>
      <p:sp>
        <p:nvSpPr>
          <p:cNvPr id="6" name="Fußzeilenplatzhalter 4">
            <a:extLst>
              <a:ext uri="{FF2B5EF4-FFF2-40B4-BE49-F238E27FC236}">
                <a16:creationId xmlns:a16="http://schemas.microsoft.com/office/drawing/2014/main" id="{C130D5AA-1581-4557-99B0-D7A039DAE762}"/>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16DEDF8E-2770-4849-9C90-4198DCF88E7B}"/>
              </a:ext>
            </a:extLst>
          </p:cNvPr>
          <p:cNvSpPr>
            <a:spLocks noGrp="1"/>
          </p:cNvSpPr>
          <p:nvPr>
            <p:ph type="sldNum" sz="quarter" idx="12"/>
          </p:nvPr>
        </p:nvSpPr>
        <p:spPr/>
        <p:txBody>
          <a:bodyPr/>
          <a:lstStyle>
            <a:lvl1pPr>
              <a:defRPr/>
            </a:lvl1pPr>
          </a:lstStyle>
          <a:p>
            <a:fld id="{94015615-5A3C-4E8D-AFDC-50C0B6BC2035}" type="slidenum">
              <a:rPr lang="de-AT" altLang="de-DE"/>
              <a:pPr/>
              <a:t>‹Nr.›</a:t>
            </a:fld>
            <a:endParaRPr lang="de-AT" altLang="de-DE"/>
          </a:p>
        </p:txBody>
      </p:sp>
    </p:spTree>
    <p:extLst>
      <p:ext uri="{BB962C8B-B14F-4D97-AF65-F5344CB8AC3E}">
        <p14:creationId xmlns:p14="http://schemas.microsoft.com/office/powerpoint/2010/main" val="2766615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a:extLst>
              <a:ext uri="{FF2B5EF4-FFF2-40B4-BE49-F238E27FC236}">
                <a16:creationId xmlns:a16="http://schemas.microsoft.com/office/drawing/2014/main" id="{C776B283-BCA1-40E6-A6A0-CBEB1AD9457D}"/>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elplatzhalter 1">
            <a:extLst>
              <a:ext uri="{FF2B5EF4-FFF2-40B4-BE49-F238E27FC236}">
                <a16:creationId xmlns:a16="http://schemas.microsoft.com/office/drawing/2014/main" id="{7F7842B8-FF01-4CF1-A933-C25AD9A6D5D4}"/>
              </a:ext>
            </a:extLst>
          </p:cNvPr>
          <p:cNvSpPr>
            <a:spLocks noGrp="1"/>
          </p:cNvSpPr>
          <p:nvPr>
            <p:ph type="title"/>
          </p:nvPr>
        </p:nvSpPr>
        <p:spPr bwMode="auto">
          <a:xfrm>
            <a:off x="306388" y="89376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endParaRPr lang="de-AT" altLang="de-DE"/>
          </a:p>
        </p:txBody>
      </p:sp>
      <p:sp>
        <p:nvSpPr>
          <p:cNvPr id="1028" name="Textplatzhalter 2">
            <a:extLst>
              <a:ext uri="{FF2B5EF4-FFF2-40B4-BE49-F238E27FC236}">
                <a16:creationId xmlns:a16="http://schemas.microsoft.com/office/drawing/2014/main" id="{0F2A1643-88F9-4B36-9EA5-9DBF584C3512}"/>
              </a:ext>
            </a:extLst>
          </p:cNvPr>
          <p:cNvSpPr>
            <a:spLocks noGrp="1"/>
          </p:cNvSpPr>
          <p:nvPr>
            <p:ph type="body" idx="1"/>
          </p:nvPr>
        </p:nvSpPr>
        <p:spPr bwMode="auto">
          <a:xfrm>
            <a:off x="323850" y="2060575"/>
            <a:ext cx="82296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a:p>
        </p:txBody>
      </p:sp>
      <p:sp>
        <p:nvSpPr>
          <p:cNvPr id="4" name="Datumsplatzhalter 3">
            <a:extLst>
              <a:ext uri="{FF2B5EF4-FFF2-40B4-BE49-F238E27FC236}">
                <a16:creationId xmlns:a16="http://schemas.microsoft.com/office/drawing/2014/main" id="{F8B1C4F5-88DA-45F1-88B9-C1F99231F2B2}"/>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2DF3DC4-9698-41D9-A538-5FC5FF008706}" type="datetimeFigureOut">
              <a:rPr lang="de-AT"/>
              <a:pPr>
                <a:defRPr/>
              </a:pPr>
              <a:t>06.07.2021</a:t>
            </a:fld>
            <a:endParaRPr lang="de-AT"/>
          </a:p>
        </p:txBody>
      </p:sp>
      <p:sp>
        <p:nvSpPr>
          <p:cNvPr id="5" name="Fußzeilenplatzhalter 4">
            <a:extLst>
              <a:ext uri="{FF2B5EF4-FFF2-40B4-BE49-F238E27FC236}">
                <a16:creationId xmlns:a16="http://schemas.microsoft.com/office/drawing/2014/main" id="{CB9F7028-FCA4-4ECE-B56A-5038FF81C763}"/>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6" name="Foliennummernplatzhalter 5">
            <a:extLst>
              <a:ext uri="{FF2B5EF4-FFF2-40B4-BE49-F238E27FC236}">
                <a16:creationId xmlns:a16="http://schemas.microsoft.com/office/drawing/2014/main" id="{BD8032FA-0718-4736-8FC8-8183CE832AF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886AF632-A068-456B-98ED-A7B85018C2DC}" type="slidenum">
              <a:rPr lang="de-AT" altLang="de-DE"/>
              <a:pPr/>
              <a:t>‹Nr.›</a:t>
            </a:fld>
            <a:endParaRPr lang="de-AT" altLang="de-DE"/>
          </a:p>
        </p:txBody>
      </p:sp>
      <p:pic>
        <p:nvPicPr>
          <p:cNvPr id="1032" name="Picture 19">
            <a:extLst>
              <a:ext uri="{FF2B5EF4-FFF2-40B4-BE49-F238E27FC236}">
                <a16:creationId xmlns:a16="http://schemas.microsoft.com/office/drawing/2014/main" id="{E79F6286-8B87-4B7C-86F7-3445AA6DC93B}"/>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12138" y="0"/>
            <a:ext cx="6080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a:extLst>
              <a:ext uri="{FF2B5EF4-FFF2-40B4-BE49-F238E27FC236}">
                <a16:creationId xmlns:a16="http://schemas.microsoft.com/office/drawing/2014/main" id="{886003AF-4FAF-4D21-B803-FC4396C1AE1F}"/>
              </a:ext>
            </a:extLst>
          </p:cNvPr>
          <p:cNvPicPr preferRelativeResize="0">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566738"/>
            <a:ext cx="9144000" cy="5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9">
            <a:extLst>
              <a:ext uri="{FF2B5EF4-FFF2-40B4-BE49-F238E27FC236}">
                <a16:creationId xmlns:a16="http://schemas.microsoft.com/office/drawing/2014/main" id="{C4241620-F0ED-4566-ACBF-E2CDD32E8E64}"/>
              </a:ext>
            </a:extLst>
          </p:cNvPr>
          <p:cNvPicPr preferRelativeResize="0">
            <a:picLocks noChangeArrowheads="1"/>
          </p:cNvPicPr>
          <p:nvPr/>
        </p:nvPicPr>
        <p:blipFill>
          <a:blip r:embed="rId15"/>
          <a:stretch>
            <a:fillRect/>
          </a:stretch>
        </p:blipFill>
        <p:spPr bwMode="auto">
          <a:xfrm>
            <a:off x="0" y="6602413"/>
            <a:ext cx="9144000" cy="25558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pic>
      <p:sp>
        <p:nvSpPr>
          <p:cNvPr id="1035" name="Rechteck 21">
            <a:extLst>
              <a:ext uri="{FF2B5EF4-FFF2-40B4-BE49-F238E27FC236}">
                <a16:creationId xmlns:a16="http://schemas.microsoft.com/office/drawing/2014/main" id="{E6BF4473-5EB1-4092-AD0F-4656515C6CAB}"/>
              </a:ext>
            </a:extLst>
          </p:cNvPr>
          <p:cNvSpPr>
            <a:spLocks noChangeArrowheads="1"/>
          </p:cNvSpPr>
          <p:nvPr/>
        </p:nvSpPr>
        <p:spPr bwMode="auto">
          <a:xfrm>
            <a:off x="-15875" y="6516688"/>
            <a:ext cx="9144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de-DE" altLang="de-DE" dirty="0">
                <a:solidFill>
                  <a:srgbClr val="333333"/>
                </a:solidFill>
                <a:cs typeface="Arial" charset="0"/>
              </a:rPr>
              <a:t> </a:t>
            </a:r>
            <a:r>
              <a:rPr lang="de-DE" altLang="de-DE" sz="1000" dirty="0">
                <a:solidFill>
                  <a:srgbClr val="333333"/>
                </a:solidFill>
                <a:latin typeface="Syntax LT Std" pitchFamily="34" charset="0"/>
                <a:cs typeface="Arial" charset="0"/>
              </a:rPr>
              <a:t>© Österreichischer Bundesverlag Schulbuch GmbH &amp; Co. KG, Wien 2021</a:t>
            </a:r>
          </a:p>
        </p:txBody>
      </p:sp>
      <p:pic>
        <p:nvPicPr>
          <p:cNvPr id="1036" name="Picture 13" descr="I:\500-vs_hs\Aushilfen\___Carina\Unterwegs\uw1_schriftzug_weiss.gif">
            <a:extLst>
              <a:ext uri="{FF2B5EF4-FFF2-40B4-BE49-F238E27FC236}">
                <a16:creationId xmlns:a16="http://schemas.microsoft.com/office/drawing/2014/main" id="{1D4677AF-7C48-44AE-84C2-35956E054D6B}"/>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r="17387"/>
          <a:stretch>
            <a:fillRect/>
          </a:stretch>
        </p:blipFill>
        <p:spPr bwMode="auto">
          <a:xfrm>
            <a:off x="250825" y="77788"/>
            <a:ext cx="16065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Textfeld 1">
            <a:extLst>
              <a:ext uri="{FF2B5EF4-FFF2-40B4-BE49-F238E27FC236}">
                <a16:creationId xmlns:a16="http://schemas.microsoft.com/office/drawing/2014/main" id="{DE5BCC63-E1BF-47DB-BD37-D5233960A550}"/>
              </a:ext>
            </a:extLst>
          </p:cNvPr>
          <p:cNvSpPr txBox="1">
            <a:spLocks noChangeArrowheads="1"/>
          </p:cNvSpPr>
          <p:nvPr userDrawn="1"/>
        </p:nvSpPr>
        <p:spPr bwMode="auto">
          <a:xfrm>
            <a:off x="1835150" y="-128588"/>
            <a:ext cx="4968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de-AT" altLang="de-DE" sz="4800" b="1" dirty="0">
                <a:solidFill>
                  <a:schemeClr val="bg1"/>
                </a:solidFill>
                <a:latin typeface="+mj-lt"/>
              </a:rPr>
              <a:t>2</a:t>
            </a:r>
          </a:p>
        </p:txBody>
      </p:sp>
    </p:spTree>
  </p:cSld>
  <p:clrMap bg1="lt1" tx1="dk1" bg2="lt2" tx2="dk2" accent1="accent1" accent2="accent2" accent3="accent3" accent4="accent4" accent5="accent5" accent6="accent6" hlink="hlink" folHlink="folHlink"/>
  <p:sldLayoutIdLst>
    <p:sldLayoutId id="2147483971"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Lst>
  <p:txStyles>
    <p:titleStyle>
      <a:lvl1pPr algn="ctr" rtl="0" eaLnBrk="0" fontAlgn="base" hangingPunct="0">
        <a:spcBef>
          <a:spcPct val="0"/>
        </a:spcBef>
        <a:spcAft>
          <a:spcPct val="0"/>
        </a:spcAft>
        <a:defRPr sz="3800" b="1" kern="1200">
          <a:solidFill>
            <a:srgbClr val="333333"/>
          </a:solidFill>
          <a:latin typeface="Syntax LT Std" pitchFamily="34" charset="0"/>
          <a:ea typeface="+mj-ea"/>
          <a:cs typeface="+mj-cs"/>
        </a:defRPr>
      </a:lvl1pPr>
      <a:lvl2pPr algn="ctr" rtl="0" eaLnBrk="0" fontAlgn="base" hangingPunct="0">
        <a:spcBef>
          <a:spcPct val="0"/>
        </a:spcBef>
        <a:spcAft>
          <a:spcPct val="0"/>
        </a:spcAft>
        <a:defRPr sz="3800" b="1">
          <a:solidFill>
            <a:srgbClr val="333333"/>
          </a:solidFill>
          <a:latin typeface="Syntax LT Std" pitchFamily="34" charset="0"/>
        </a:defRPr>
      </a:lvl2pPr>
      <a:lvl3pPr algn="ctr" rtl="0" eaLnBrk="0" fontAlgn="base" hangingPunct="0">
        <a:spcBef>
          <a:spcPct val="0"/>
        </a:spcBef>
        <a:spcAft>
          <a:spcPct val="0"/>
        </a:spcAft>
        <a:defRPr sz="3800" b="1">
          <a:solidFill>
            <a:srgbClr val="333333"/>
          </a:solidFill>
          <a:latin typeface="Syntax LT Std" pitchFamily="34" charset="0"/>
        </a:defRPr>
      </a:lvl3pPr>
      <a:lvl4pPr algn="ctr" rtl="0" eaLnBrk="0" fontAlgn="base" hangingPunct="0">
        <a:spcBef>
          <a:spcPct val="0"/>
        </a:spcBef>
        <a:spcAft>
          <a:spcPct val="0"/>
        </a:spcAft>
        <a:defRPr sz="3800" b="1">
          <a:solidFill>
            <a:srgbClr val="333333"/>
          </a:solidFill>
          <a:latin typeface="Syntax LT Std" pitchFamily="34" charset="0"/>
        </a:defRPr>
      </a:lvl4pPr>
      <a:lvl5pPr algn="ctr" rtl="0" eaLnBrk="0" fontAlgn="base" hangingPunct="0">
        <a:spcBef>
          <a:spcPct val="0"/>
        </a:spcBef>
        <a:spcAft>
          <a:spcPct val="0"/>
        </a:spcAft>
        <a:defRPr sz="3800" b="1">
          <a:solidFill>
            <a:srgbClr val="333333"/>
          </a:solidFill>
          <a:latin typeface="Syntax LT Std" pitchFamily="34" charset="0"/>
        </a:defRPr>
      </a:lvl5pPr>
      <a:lvl6pPr marL="457200" algn="ctr" rtl="0" fontAlgn="base">
        <a:spcBef>
          <a:spcPct val="0"/>
        </a:spcBef>
        <a:spcAft>
          <a:spcPct val="0"/>
        </a:spcAft>
        <a:defRPr sz="3800" b="1">
          <a:solidFill>
            <a:srgbClr val="333333"/>
          </a:solidFill>
          <a:latin typeface="Syntax LT Std" pitchFamily="34" charset="0"/>
        </a:defRPr>
      </a:lvl6pPr>
      <a:lvl7pPr marL="914400" algn="ctr" rtl="0" fontAlgn="base">
        <a:spcBef>
          <a:spcPct val="0"/>
        </a:spcBef>
        <a:spcAft>
          <a:spcPct val="0"/>
        </a:spcAft>
        <a:defRPr sz="3800" b="1">
          <a:solidFill>
            <a:srgbClr val="333333"/>
          </a:solidFill>
          <a:latin typeface="Syntax LT Std" pitchFamily="34" charset="0"/>
        </a:defRPr>
      </a:lvl7pPr>
      <a:lvl8pPr marL="1371600" algn="ctr" rtl="0" fontAlgn="base">
        <a:spcBef>
          <a:spcPct val="0"/>
        </a:spcBef>
        <a:spcAft>
          <a:spcPct val="0"/>
        </a:spcAft>
        <a:defRPr sz="3800" b="1">
          <a:solidFill>
            <a:srgbClr val="333333"/>
          </a:solidFill>
          <a:latin typeface="Syntax LT Std" pitchFamily="34" charset="0"/>
        </a:defRPr>
      </a:lvl8pPr>
      <a:lvl9pPr marL="1828800" algn="ctr" rtl="0" fontAlgn="base">
        <a:spcBef>
          <a:spcPct val="0"/>
        </a:spcBef>
        <a:spcAft>
          <a:spcPct val="0"/>
        </a:spcAft>
        <a:defRPr sz="3800" b="1">
          <a:solidFill>
            <a:srgbClr val="333333"/>
          </a:solidFill>
          <a:latin typeface="Syntax LT Std"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DB28D465-715A-41FF-BBAF-94A507EB351D}"/>
              </a:ext>
            </a:extLst>
          </p:cNvPr>
          <p:cNvSpPr>
            <a:spLocks noGrp="1"/>
          </p:cNvSpPr>
          <p:nvPr>
            <p:ph type="title"/>
          </p:nvPr>
        </p:nvSpPr>
        <p:spPr>
          <a:xfrm>
            <a:off x="468313" y="2492375"/>
            <a:ext cx="8229600" cy="677863"/>
          </a:xfrm>
        </p:spPr>
        <p:txBody>
          <a:bodyPr/>
          <a:lstStyle/>
          <a:p>
            <a:r>
              <a:rPr lang="de-DE" altLang="de-DE"/>
              <a:t>Ein Bahntunnel wird gebaut</a:t>
            </a:r>
            <a:endParaRPr lang="de-AT" altLang="de-D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3030313E-354C-440F-BFF5-4402850578BC}"/>
              </a:ext>
            </a:extLst>
          </p:cNvPr>
          <p:cNvSpPr>
            <a:spLocks noGrp="1"/>
          </p:cNvSpPr>
          <p:nvPr>
            <p:ph type="title"/>
          </p:nvPr>
        </p:nvSpPr>
        <p:spPr>
          <a:xfrm>
            <a:off x="457200" y="727075"/>
            <a:ext cx="8229600" cy="1262063"/>
          </a:xfrm>
        </p:spPr>
        <p:txBody>
          <a:bodyPr/>
          <a:lstStyle/>
          <a:p>
            <a:r>
              <a:rPr lang="de-DE" altLang="de-DE"/>
              <a:t>Koralmtunnelbau-</a:t>
            </a:r>
            <a:br>
              <a:rPr lang="de-DE" altLang="de-DE"/>
            </a:br>
            <a:r>
              <a:rPr lang="de-DE" altLang="de-DE"/>
              <a:t>PRO und CONTRA</a:t>
            </a:r>
            <a:endParaRPr lang="de-AT" altLang="de-DE"/>
          </a:p>
        </p:txBody>
      </p:sp>
      <p:sp>
        <p:nvSpPr>
          <p:cNvPr id="4" name="Textfeld 3">
            <a:extLst>
              <a:ext uri="{FF2B5EF4-FFF2-40B4-BE49-F238E27FC236}">
                <a16:creationId xmlns:a16="http://schemas.microsoft.com/office/drawing/2014/main" id="{E30B4F2A-7BD3-4198-9CBD-BEC787EB5B0E}"/>
              </a:ext>
            </a:extLst>
          </p:cNvPr>
          <p:cNvSpPr txBox="1"/>
          <p:nvPr/>
        </p:nvSpPr>
        <p:spPr>
          <a:xfrm>
            <a:off x="971550" y="2236788"/>
            <a:ext cx="3600450" cy="400050"/>
          </a:xfrm>
          <a:prstGeom prst="rect">
            <a:avLst/>
          </a:prstGeom>
          <a:solidFill>
            <a:schemeClr val="accent1">
              <a:lumMod val="20000"/>
              <a:lumOff val="80000"/>
            </a:schemeClr>
          </a:solidFill>
          <a:ln>
            <a:solidFill>
              <a:schemeClr val="tx1"/>
            </a:solidFill>
          </a:ln>
        </p:spPr>
        <p:txBody>
          <a:bodyPr>
            <a:spAutoFit/>
          </a:bodyPr>
          <a:lstStyle/>
          <a:p>
            <a:pPr algn="ctr">
              <a:defRPr/>
            </a:pPr>
            <a:r>
              <a:rPr lang="de-DE" sz="2000" dirty="0">
                <a:cs typeface="Arial" charset="0"/>
              </a:rPr>
              <a:t>PRO</a:t>
            </a:r>
            <a:endParaRPr lang="de-AT" sz="2000" dirty="0">
              <a:cs typeface="Arial" charset="0"/>
            </a:endParaRPr>
          </a:p>
        </p:txBody>
      </p:sp>
      <p:sp>
        <p:nvSpPr>
          <p:cNvPr id="5" name="Textfeld 4">
            <a:extLst>
              <a:ext uri="{FF2B5EF4-FFF2-40B4-BE49-F238E27FC236}">
                <a16:creationId xmlns:a16="http://schemas.microsoft.com/office/drawing/2014/main" id="{C70643C9-8441-44C3-90C8-3B863923CADA}"/>
              </a:ext>
            </a:extLst>
          </p:cNvPr>
          <p:cNvSpPr txBox="1">
            <a:spLocks noChangeArrowheads="1"/>
          </p:cNvSpPr>
          <p:nvPr/>
        </p:nvSpPr>
        <p:spPr bwMode="auto">
          <a:xfrm>
            <a:off x="4572000" y="2236788"/>
            <a:ext cx="3600450" cy="400050"/>
          </a:xfrm>
          <a:prstGeom prst="rect">
            <a:avLst/>
          </a:prstGeom>
          <a:gradFill rotWithShape="1">
            <a:gsLst>
              <a:gs pos="0">
                <a:srgbClr val="FF8080"/>
              </a:gs>
              <a:gs pos="50000">
                <a:srgbClr val="FFB3B3"/>
              </a:gs>
              <a:gs pos="100000">
                <a:srgbClr val="FFDADA"/>
              </a:gs>
            </a:gsLst>
            <a:lin ang="13500000" scaled="1"/>
          </a:gradFill>
          <a:ln w="9525">
            <a:solidFill>
              <a:schemeClr val="tx1"/>
            </a:solidFill>
            <a:miter lim="800000"/>
            <a:headEnd/>
            <a:tailEnd/>
          </a:ln>
        </p:spPr>
        <p:txBody>
          <a:bodyP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de-DE" altLang="de-DE" sz="2000" b="0">
                <a:solidFill>
                  <a:schemeClr val="tx1"/>
                </a:solidFill>
                <a:latin typeface="Calibri" panose="020F0502020204030204" pitchFamily="34" charset="0"/>
              </a:rPr>
              <a:t>CONTRA</a:t>
            </a:r>
            <a:endParaRPr lang="de-AT" altLang="de-DE" sz="2000" b="0">
              <a:solidFill>
                <a:schemeClr val="tx1"/>
              </a:solidFill>
              <a:latin typeface="Calibri" panose="020F0502020204030204" pitchFamily="34" charset="0"/>
            </a:endParaRPr>
          </a:p>
        </p:txBody>
      </p:sp>
      <p:sp>
        <p:nvSpPr>
          <p:cNvPr id="6" name="Textfeld 5">
            <a:extLst>
              <a:ext uri="{FF2B5EF4-FFF2-40B4-BE49-F238E27FC236}">
                <a16:creationId xmlns:a16="http://schemas.microsoft.com/office/drawing/2014/main" id="{7A104F38-5399-4011-8618-C1F380448227}"/>
              </a:ext>
            </a:extLst>
          </p:cNvPr>
          <p:cNvSpPr txBox="1">
            <a:spLocks noChangeArrowheads="1"/>
          </p:cNvSpPr>
          <p:nvPr/>
        </p:nvSpPr>
        <p:spPr bwMode="auto">
          <a:xfrm>
            <a:off x="971550" y="2640013"/>
            <a:ext cx="3600450"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Arbeitsplätze für 15 Jahre</a:t>
            </a:r>
            <a:endParaRPr lang="de-AT" altLang="de-DE" sz="1800" b="0">
              <a:solidFill>
                <a:schemeClr val="tx1"/>
              </a:solidFill>
              <a:latin typeface="Calibri" panose="020F0502020204030204" pitchFamily="34" charset="0"/>
            </a:endParaRPr>
          </a:p>
        </p:txBody>
      </p:sp>
      <p:sp>
        <p:nvSpPr>
          <p:cNvPr id="7" name="Textfeld 6">
            <a:extLst>
              <a:ext uri="{FF2B5EF4-FFF2-40B4-BE49-F238E27FC236}">
                <a16:creationId xmlns:a16="http://schemas.microsoft.com/office/drawing/2014/main" id="{C111A42E-F33D-4452-9681-E4CEEC219334}"/>
              </a:ext>
            </a:extLst>
          </p:cNvPr>
          <p:cNvSpPr txBox="1">
            <a:spLocks noChangeArrowheads="1"/>
          </p:cNvSpPr>
          <p:nvPr/>
        </p:nvSpPr>
        <p:spPr bwMode="auto">
          <a:xfrm>
            <a:off x="971550" y="3382963"/>
            <a:ext cx="3600450" cy="6461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kürzere Fahrzeit von Wien </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nach Klagenfurt</a:t>
            </a:r>
            <a:endParaRPr lang="de-AT" altLang="de-DE" sz="1800" b="0" dirty="0">
              <a:solidFill>
                <a:schemeClr val="tx1"/>
              </a:solidFill>
              <a:latin typeface="Calibri" panose="020F0502020204030204" pitchFamily="34" charset="0"/>
            </a:endParaRPr>
          </a:p>
        </p:txBody>
      </p:sp>
      <p:sp>
        <p:nvSpPr>
          <p:cNvPr id="8" name="Textfeld 7">
            <a:extLst>
              <a:ext uri="{FF2B5EF4-FFF2-40B4-BE49-F238E27FC236}">
                <a16:creationId xmlns:a16="http://schemas.microsoft.com/office/drawing/2014/main" id="{BB15589A-0131-48DD-A5C4-B71E8AD635BF}"/>
              </a:ext>
            </a:extLst>
          </p:cNvPr>
          <p:cNvSpPr txBox="1">
            <a:spLocks noChangeArrowheads="1"/>
          </p:cNvSpPr>
          <p:nvPr/>
        </p:nvSpPr>
        <p:spPr bwMode="auto">
          <a:xfrm>
            <a:off x="4572000" y="3379788"/>
            <a:ext cx="3600450" cy="6461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5 400 Millionen €, </a:t>
            </a:r>
          </a:p>
          <a:p>
            <a:pPr eaLnBrk="1" hangingPunct="1">
              <a:spcBef>
                <a:spcPct val="0"/>
              </a:spcBef>
              <a:buFontTx/>
              <a:buNone/>
            </a:pPr>
            <a:r>
              <a:rPr lang="de-DE" altLang="de-DE" sz="1800" b="0" dirty="0">
                <a:solidFill>
                  <a:schemeClr val="tx1"/>
                </a:solidFill>
                <a:latin typeface="Calibri" panose="020F0502020204030204" pitchFamily="34" charset="0"/>
              </a:rPr>
              <a:t>zu teuer</a:t>
            </a:r>
            <a:endParaRPr lang="de-AT" altLang="de-DE" sz="1800" b="0" dirty="0">
              <a:solidFill>
                <a:schemeClr val="tx1"/>
              </a:solidFill>
              <a:latin typeface="Calibri" panose="020F0502020204030204" pitchFamily="34" charset="0"/>
            </a:endParaRPr>
          </a:p>
        </p:txBody>
      </p:sp>
      <p:sp>
        <p:nvSpPr>
          <p:cNvPr id="9" name="Textfeld 8">
            <a:extLst>
              <a:ext uri="{FF2B5EF4-FFF2-40B4-BE49-F238E27FC236}">
                <a16:creationId xmlns:a16="http://schemas.microsoft.com/office/drawing/2014/main" id="{9E902EF9-2824-4CF5-B505-5E1BCB59C7AA}"/>
              </a:ext>
            </a:extLst>
          </p:cNvPr>
          <p:cNvSpPr txBox="1">
            <a:spLocks noChangeArrowheads="1"/>
          </p:cNvSpPr>
          <p:nvPr/>
        </p:nvSpPr>
        <p:spPr bwMode="auto">
          <a:xfrm>
            <a:off x="4572000" y="2640013"/>
            <a:ext cx="3600450"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Arbeit ist gefährlich und staubig</a:t>
            </a:r>
            <a:endParaRPr lang="de-AT" altLang="de-DE" sz="1800" b="0">
              <a:solidFill>
                <a:schemeClr val="tx1"/>
              </a:solidFill>
              <a:latin typeface="Calibri" panose="020F0502020204030204" pitchFamily="34" charset="0"/>
            </a:endParaRPr>
          </a:p>
        </p:txBody>
      </p:sp>
      <p:sp>
        <p:nvSpPr>
          <p:cNvPr id="10" name="Textfeld 9">
            <a:extLst>
              <a:ext uri="{FF2B5EF4-FFF2-40B4-BE49-F238E27FC236}">
                <a16:creationId xmlns:a16="http://schemas.microsoft.com/office/drawing/2014/main" id="{9898A6E6-3B47-4718-B8AA-99DEA202FB93}"/>
              </a:ext>
            </a:extLst>
          </p:cNvPr>
          <p:cNvSpPr txBox="1">
            <a:spLocks noChangeArrowheads="1"/>
          </p:cNvSpPr>
          <p:nvPr/>
        </p:nvSpPr>
        <p:spPr bwMode="auto">
          <a:xfrm>
            <a:off x="971550" y="3009900"/>
            <a:ext cx="3600450"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Fahrt direkt über Graz</a:t>
            </a:r>
            <a:endParaRPr lang="de-AT" altLang="de-DE" sz="1800" b="0" dirty="0">
              <a:solidFill>
                <a:schemeClr val="tx1"/>
              </a:solidFill>
              <a:latin typeface="Calibri" panose="020F0502020204030204" pitchFamily="34" charset="0"/>
            </a:endParaRPr>
          </a:p>
        </p:txBody>
      </p:sp>
      <p:sp>
        <p:nvSpPr>
          <p:cNvPr id="11" name="Textfeld 10">
            <a:extLst>
              <a:ext uri="{FF2B5EF4-FFF2-40B4-BE49-F238E27FC236}">
                <a16:creationId xmlns:a16="http://schemas.microsoft.com/office/drawing/2014/main" id="{7B7F73FE-0EBB-480D-8222-4F367A2F8E73}"/>
              </a:ext>
            </a:extLst>
          </p:cNvPr>
          <p:cNvSpPr txBox="1">
            <a:spLocks noChangeArrowheads="1"/>
          </p:cNvSpPr>
          <p:nvPr/>
        </p:nvSpPr>
        <p:spPr bwMode="auto">
          <a:xfrm>
            <a:off x="4572000" y="3009900"/>
            <a:ext cx="3600450"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andere Bahnprojekte wichtiger</a:t>
            </a:r>
            <a:endParaRPr lang="de-AT" altLang="de-DE" sz="1800" b="0">
              <a:solidFill>
                <a:schemeClr val="tx1"/>
              </a:solidFill>
              <a:latin typeface="Calibri" panose="020F0502020204030204" pitchFamily="34" charset="0"/>
            </a:endParaRPr>
          </a:p>
        </p:txBody>
      </p:sp>
      <p:sp>
        <p:nvSpPr>
          <p:cNvPr id="12" name="Textfeld 11">
            <a:extLst>
              <a:ext uri="{FF2B5EF4-FFF2-40B4-BE49-F238E27FC236}">
                <a16:creationId xmlns:a16="http://schemas.microsoft.com/office/drawing/2014/main" id="{9DED6205-3C9D-4154-AB6A-0E3B3AE633F1}"/>
              </a:ext>
            </a:extLst>
          </p:cNvPr>
          <p:cNvSpPr txBox="1">
            <a:spLocks noChangeArrowheads="1"/>
          </p:cNvSpPr>
          <p:nvPr/>
        </p:nvSpPr>
        <p:spPr bwMode="auto">
          <a:xfrm>
            <a:off x="971550" y="4029075"/>
            <a:ext cx="3600450" cy="6461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bessere Anbindung an die Adriahäfen Koper und Triest</a:t>
            </a:r>
          </a:p>
        </p:txBody>
      </p:sp>
      <p:sp>
        <p:nvSpPr>
          <p:cNvPr id="13" name="Textfeld 12">
            <a:extLst>
              <a:ext uri="{FF2B5EF4-FFF2-40B4-BE49-F238E27FC236}">
                <a16:creationId xmlns:a16="http://schemas.microsoft.com/office/drawing/2014/main" id="{DAD0E7F6-10EC-4916-9B52-86751767CCD3}"/>
              </a:ext>
            </a:extLst>
          </p:cNvPr>
          <p:cNvSpPr txBox="1">
            <a:spLocks noChangeArrowheads="1"/>
          </p:cNvSpPr>
          <p:nvPr/>
        </p:nvSpPr>
        <p:spPr bwMode="auto">
          <a:xfrm>
            <a:off x="4572000" y="4029075"/>
            <a:ext cx="3600450" cy="6461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Eingriff in die Natur</a:t>
            </a:r>
          </a:p>
          <a:p>
            <a:pPr eaLnBrk="1" hangingPunct="1">
              <a:spcBef>
                <a:spcPct val="0"/>
              </a:spcBef>
              <a:buFontTx/>
              <a:buNone/>
            </a:pPr>
            <a:endParaRPr lang="de-AT" altLang="de-DE" sz="1800" b="0">
              <a:solidFill>
                <a:schemeClr val="tx1"/>
              </a:solidFill>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D1F932E1-CE8C-4610-8C38-CD782B9A3990}"/>
              </a:ext>
            </a:extLst>
          </p:cNvPr>
          <p:cNvSpPr>
            <a:spLocks noChangeArrowheads="1"/>
          </p:cNvSpPr>
          <p:nvPr/>
        </p:nvSpPr>
        <p:spPr bwMode="auto">
          <a:xfrm>
            <a:off x="4427984" y="692150"/>
            <a:ext cx="4465637" cy="547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200">
                <a:solidFill>
                  <a:srgbClr val="000000"/>
                </a:solidFill>
                <a:latin typeface="Arial" pitchFamily="34" charset="0"/>
              </a:defRPr>
            </a:lvl1pPr>
            <a:lvl2pPr marL="742950" indent="-285750" eaLnBrk="0" hangingPunct="0">
              <a:defRPr sz="4200">
                <a:solidFill>
                  <a:srgbClr val="000000"/>
                </a:solidFill>
                <a:latin typeface="Arial" pitchFamily="34" charset="0"/>
              </a:defRPr>
            </a:lvl2pPr>
            <a:lvl3pPr marL="1143000" indent="-228600" eaLnBrk="0" hangingPunct="0">
              <a:defRPr sz="4200">
                <a:solidFill>
                  <a:srgbClr val="000000"/>
                </a:solidFill>
                <a:latin typeface="Arial" pitchFamily="34" charset="0"/>
              </a:defRPr>
            </a:lvl3pPr>
            <a:lvl4pPr marL="1600200" indent="-228600" eaLnBrk="0" hangingPunct="0">
              <a:defRPr sz="4200">
                <a:solidFill>
                  <a:srgbClr val="000000"/>
                </a:solidFill>
                <a:latin typeface="Arial" pitchFamily="34" charset="0"/>
              </a:defRPr>
            </a:lvl4pPr>
            <a:lvl5pPr marL="2057400" indent="-228600" eaLnBrk="0" hangingPunct="0">
              <a:defRPr sz="4200">
                <a:solidFill>
                  <a:srgbClr val="000000"/>
                </a:solidFill>
                <a:latin typeface="Arial" pitchFamily="34" charset="0"/>
              </a:defRPr>
            </a:lvl5pPr>
            <a:lvl6pPr marL="2514600" indent="-228600" eaLnBrk="0" fontAlgn="base" hangingPunct="0">
              <a:spcBef>
                <a:spcPct val="0"/>
              </a:spcBef>
              <a:spcAft>
                <a:spcPct val="0"/>
              </a:spcAft>
              <a:defRPr sz="4200">
                <a:solidFill>
                  <a:srgbClr val="000000"/>
                </a:solidFill>
                <a:latin typeface="Arial" pitchFamily="34" charset="0"/>
              </a:defRPr>
            </a:lvl6pPr>
            <a:lvl7pPr marL="2971800" indent="-228600" eaLnBrk="0" fontAlgn="base" hangingPunct="0">
              <a:spcBef>
                <a:spcPct val="0"/>
              </a:spcBef>
              <a:spcAft>
                <a:spcPct val="0"/>
              </a:spcAft>
              <a:defRPr sz="4200">
                <a:solidFill>
                  <a:srgbClr val="000000"/>
                </a:solidFill>
                <a:latin typeface="Arial" pitchFamily="34" charset="0"/>
              </a:defRPr>
            </a:lvl7pPr>
            <a:lvl8pPr marL="3429000" indent="-228600" eaLnBrk="0" fontAlgn="base" hangingPunct="0">
              <a:spcBef>
                <a:spcPct val="0"/>
              </a:spcBef>
              <a:spcAft>
                <a:spcPct val="0"/>
              </a:spcAft>
              <a:defRPr sz="4200">
                <a:solidFill>
                  <a:srgbClr val="000000"/>
                </a:solidFill>
                <a:latin typeface="Arial" pitchFamily="34" charset="0"/>
              </a:defRPr>
            </a:lvl8pPr>
            <a:lvl9pPr marL="3886200" indent="-228600" eaLnBrk="0" fontAlgn="base" hangingPunct="0">
              <a:spcBef>
                <a:spcPct val="0"/>
              </a:spcBef>
              <a:spcAft>
                <a:spcPct val="0"/>
              </a:spcAft>
              <a:defRPr sz="4200">
                <a:solidFill>
                  <a:srgbClr val="000000"/>
                </a:solidFill>
                <a:latin typeface="Arial" pitchFamily="34" charset="0"/>
              </a:defRPr>
            </a:lvl9pPr>
          </a:lstStyle>
          <a:p>
            <a:pPr eaLnBrk="1" fontAlgn="auto" hangingPunct="1">
              <a:lnSpc>
                <a:spcPct val="80000"/>
              </a:lnSpc>
              <a:spcBef>
                <a:spcPct val="20000"/>
              </a:spcBef>
              <a:spcAft>
                <a:spcPts val="0"/>
              </a:spcAft>
              <a:buClr>
                <a:srgbClr val="FFFFFF"/>
              </a:buClr>
              <a:buFont typeface="Wingdings" pitchFamily="2" charset="2"/>
              <a:buNone/>
              <a:defRPr/>
            </a:pPr>
            <a:r>
              <a:rPr lang="de-DE" altLang="de-DE" sz="1200" kern="0" dirty="0"/>
              <a:t> </a:t>
            </a:r>
            <a:endParaRPr lang="de-DE" altLang="de-DE" sz="1200" b="1" kern="0" dirty="0"/>
          </a:p>
          <a:p>
            <a:pPr eaLnBrk="1" fontAlgn="auto" hangingPunct="1">
              <a:spcBef>
                <a:spcPts val="0"/>
              </a:spcBef>
              <a:spcAft>
                <a:spcPts val="0"/>
              </a:spcAft>
              <a:defRPr/>
            </a:pPr>
            <a:r>
              <a:rPr lang="de-DE" altLang="de-DE" sz="1200" b="1" kern="0" dirty="0"/>
              <a:t>Impressum</a:t>
            </a:r>
          </a:p>
          <a:p>
            <a:pPr eaLnBrk="1" fontAlgn="auto" hangingPunct="1">
              <a:spcBef>
                <a:spcPts val="0"/>
              </a:spcBef>
              <a:spcAft>
                <a:spcPts val="0"/>
              </a:spcAft>
              <a:defRPr/>
            </a:pPr>
            <a:r>
              <a:rPr lang="de-DE" altLang="de-DE" sz="1200" kern="0" dirty="0"/>
              <a:t>© Österreichischer Bundesverlag Schulbuch GmbH &amp; Co. KG, Wien 2021</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Gestaltung: Angelika Leitner</a:t>
            </a:r>
            <a:br>
              <a:rPr lang="de-DE" altLang="de-DE" sz="1200" kern="0" dirty="0"/>
            </a:br>
            <a:br>
              <a:rPr lang="de-DE" altLang="de-DE" sz="1200" kern="0" dirty="0"/>
            </a:br>
            <a:endParaRPr lang="de-DE" altLang="de-DE" sz="1200" kern="0" dirty="0"/>
          </a:p>
          <a:p>
            <a:pPr eaLnBrk="1" fontAlgn="auto" hangingPunct="1">
              <a:spcBef>
                <a:spcPts val="0"/>
              </a:spcBef>
              <a:spcAft>
                <a:spcPts val="0"/>
              </a:spcAft>
              <a:defRPr/>
            </a:pPr>
            <a:r>
              <a:rPr lang="de-DE" altLang="de-DE" sz="1200" kern="0" dirty="0"/>
              <a:t>Alle Rechte vorbehalten.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www.oebv.at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Jede Nutzung in anderen als den genannten Fällen bedarf der vorherigen schriftlichen Einwilligung des Verlages.</a:t>
            </a:r>
          </a:p>
        </p:txBody>
      </p:sp>
      <p:sp>
        <p:nvSpPr>
          <p:cNvPr id="6" name="Rectangle 6">
            <a:extLst>
              <a:ext uri="{FF2B5EF4-FFF2-40B4-BE49-F238E27FC236}">
                <a16:creationId xmlns:a16="http://schemas.microsoft.com/office/drawing/2014/main" id="{CCDBB7BB-18F4-4DC1-BF8C-88BA3D056441}"/>
              </a:ext>
            </a:extLst>
          </p:cNvPr>
          <p:cNvSpPr>
            <a:spLocks noChangeArrowheads="1"/>
          </p:cNvSpPr>
          <p:nvPr/>
        </p:nvSpPr>
        <p:spPr bwMode="auto">
          <a:xfrm>
            <a:off x="468313" y="981075"/>
            <a:ext cx="3744912" cy="4752975"/>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sz="3200">
                <a:solidFill>
                  <a:schemeClr val="tx1"/>
                </a:solidFill>
                <a:latin typeface="PoloST11K-Buch" pitchFamily="34" charset="0"/>
              </a:defRPr>
            </a:lvl1pPr>
            <a:lvl2pPr marL="742950" indent="-285750" eaLnBrk="0" hangingPunct="0">
              <a:spcBef>
                <a:spcPct val="20000"/>
              </a:spcBef>
              <a:buChar char="–"/>
              <a:defRPr sz="1200">
                <a:solidFill>
                  <a:srgbClr val="000000"/>
                </a:solidFill>
                <a:latin typeface="Arial" pitchFamily="34" charset="0"/>
                <a:ea typeface="Times New Roman" pitchFamily="18" charset="0"/>
                <a:cs typeface="Arial" pitchFamily="34" charset="0"/>
              </a:defRPr>
            </a:lvl2pPr>
            <a:lvl3pPr marL="1143000" indent="-228600" eaLnBrk="0" hangingPunct="0">
              <a:spcBef>
                <a:spcPct val="20000"/>
              </a:spcBef>
              <a:buChar char="•"/>
              <a:defRPr sz="2400">
                <a:solidFill>
                  <a:schemeClr val="tx1"/>
                </a:solidFill>
                <a:latin typeface="PoloST11K-Buch" pitchFamily="34" charset="0"/>
                <a:cs typeface="Times New Roman" pitchFamily="18" charset="0"/>
              </a:defRPr>
            </a:lvl3pPr>
            <a:lvl4pPr marL="1600200" indent="-228600" eaLnBrk="0" hangingPunct="0">
              <a:spcBef>
                <a:spcPct val="20000"/>
              </a:spcBef>
              <a:buChar char="–"/>
              <a:defRPr sz="2000">
                <a:solidFill>
                  <a:schemeClr val="tx1"/>
                </a:solidFill>
                <a:latin typeface="PoloST11K-Buch" pitchFamily="34" charset="0"/>
                <a:cs typeface="Times New Roman" pitchFamily="18" charset="0"/>
              </a:defRPr>
            </a:lvl4pPr>
            <a:lvl5pPr marL="2057400" indent="-228600" eaLnBrk="0" hangingPunct="0">
              <a:spcBef>
                <a:spcPct val="20000"/>
              </a:spcBef>
              <a:buChar char="»"/>
              <a:defRPr sz="1200">
                <a:solidFill>
                  <a:srgbClr val="000000"/>
                </a:solidFill>
                <a:latin typeface="Arial" pitchFamily="34" charset="0"/>
                <a:ea typeface="Times New Roman" pitchFamily="18" charset="0"/>
                <a:cs typeface="Arial" pitchFamily="34" charset="0"/>
              </a:defRPr>
            </a:lvl5pPr>
            <a:lvl6pPr marL="25146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6pPr>
            <a:lvl7pPr marL="29718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7pPr>
            <a:lvl8pPr marL="34290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8pPr>
            <a:lvl9pPr marL="38862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9pPr>
          </a:lstStyle>
          <a:p>
            <a:pPr eaLnBrk="1" fontAlgn="auto" hangingPunct="1">
              <a:lnSpc>
                <a:spcPts val="1600"/>
              </a:lnSpc>
              <a:spcBef>
                <a:spcPts val="600"/>
              </a:spcBef>
              <a:spcAft>
                <a:spcPts val="0"/>
              </a:spcAft>
              <a:buFontTx/>
              <a:buNone/>
              <a:defRPr/>
            </a:pPr>
            <a:r>
              <a:rPr lang="de-DE" altLang="de-DE" sz="1200" b="1" kern="0" dirty="0">
                <a:solidFill>
                  <a:srgbClr val="000000"/>
                </a:solidFill>
                <a:latin typeface="Arial" pitchFamily="34" charset="0"/>
              </a:rPr>
              <a:t>Hinweise zum Einsatz</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Das Tafelbild bezieht sich auf das Thema „Ein Bahntunnel wird gebaut “ auf den Seiten 84 und 85 im Schulbuch </a:t>
            </a:r>
            <a:r>
              <a:rPr lang="de-DE" altLang="de-DE" sz="1200" i="1" kern="0" dirty="0">
                <a:solidFill>
                  <a:srgbClr val="000000"/>
                </a:solidFill>
                <a:latin typeface="Arial" pitchFamily="34" charset="0"/>
              </a:rPr>
              <a:t>unterwegs 2</a:t>
            </a:r>
            <a:r>
              <a:rPr lang="de-DE" altLang="de-DE" sz="1200" kern="0" dirty="0">
                <a:solidFill>
                  <a:srgbClr val="000000"/>
                </a:solidFill>
                <a:latin typeface="Arial" pitchFamily="34" charset="0"/>
              </a:rPr>
              <a:t>.</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Es kann als Einstieg oder als Wiederholung dienen. </a:t>
            </a:r>
            <a:br>
              <a:rPr lang="de-DE" altLang="de-DE" sz="1100" kern="0" dirty="0">
                <a:solidFill>
                  <a:srgbClr val="000000"/>
                </a:solidFill>
                <a:latin typeface="Arial" pitchFamily="34" charset="0"/>
              </a:rPr>
            </a:b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r>
              <a:rPr lang="de-DE" altLang="de-DE" sz="1200" kern="0" dirty="0">
                <a:solidFill>
                  <a:srgbClr val="000000"/>
                </a:solidFill>
                <a:latin typeface="Arial" pitchFamily="34" charset="0"/>
              </a:rPr>
              <a:t>Wir wünschen Ihnen einen erfolgreichen Unterricht!</a:t>
            </a:r>
          </a:p>
        </p:txBody>
      </p:sp>
    </p:spTree>
  </p:cSld>
  <p:clrMapOvr>
    <a:masterClrMapping/>
  </p:clrMapOvr>
</p:sld>
</file>

<file path=ppt/theme/theme1.xml><?xml version="1.0" encoding="utf-8"?>
<a:theme xmlns:a="http://schemas.openxmlformats.org/drawingml/2006/main" name="Larissa">
  <a:themeElements>
    <a:clrScheme name="Zusammengesetzt">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228</Words>
  <Application>Microsoft Office PowerPoint</Application>
  <PresentationFormat>Bildschirmpräsentation (4:3)</PresentationFormat>
  <Paragraphs>30</Paragraphs>
  <Slides>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vt:i4>
      </vt:variant>
    </vt:vector>
  </HeadingPairs>
  <TitlesOfParts>
    <vt:vector size="8" baseType="lpstr">
      <vt:lpstr>Calibri</vt:lpstr>
      <vt:lpstr>Arial</vt:lpstr>
      <vt:lpstr>Syntax LT Std</vt:lpstr>
      <vt:lpstr>Wingdings</vt:lpstr>
      <vt:lpstr>Larissa</vt:lpstr>
      <vt:lpstr>Ein Bahntunnel wird gebaut</vt:lpstr>
      <vt:lpstr>Koralmtunnelbau- PRO und CONTRA</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Aushilfe VS_NMS</dc:creator>
  <cp:lastModifiedBy>Veronika Gregori</cp:lastModifiedBy>
  <cp:revision>197</cp:revision>
  <dcterms:created xsi:type="dcterms:W3CDTF">2013-10-08T07:58:50Z</dcterms:created>
  <dcterms:modified xsi:type="dcterms:W3CDTF">2021-07-06T14:23:30Z</dcterms:modified>
</cp:coreProperties>
</file>