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293" r:id="rId2"/>
    <p:sldId id="294" r:id="rId3"/>
    <p:sldId id="292" r:id="rId4"/>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886">
          <p15:clr>
            <a:srgbClr val="A4A3A4"/>
          </p15:clr>
        </p15:guide>
        <p15:guide id="2" pos="249">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00"/>
    <a:srgbClr val="FF9933"/>
    <a:srgbClr val="0A0A0A"/>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5856" autoAdjust="0"/>
    <p:restoredTop sz="94545" autoAdjust="0"/>
  </p:normalViewPr>
  <p:slideViewPr>
    <p:cSldViewPr>
      <p:cViewPr varScale="1">
        <p:scale>
          <a:sx n="117" d="100"/>
          <a:sy n="117" d="100"/>
        </p:scale>
        <p:origin x="1422" y="96"/>
      </p:cViewPr>
      <p:guideLst>
        <p:guide orient="horz" pos="2886"/>
        <p:guide pos="249"/>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204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32A858EF-0216-4212-A9B4-F01C179E88DF}"/>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E1081153-63D8-43BF-A408-744C499FB2E0}"/>
              </a:ext>
            </a:extLst>
          </p:cNvPr>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800AED65-2682-4409-ABC5-1F7D985376D3}" type="datetimeFigureOut">
              <a:rPr lang="de-AT"/>
              <a:pPr>
                <a:defRPr/>
              </a:pPr>
              <a:t>06.07.2021</a:t>
            </a:fld>
            <a:endParaRPr lang="de-AT"/>
          </a:p>
        </p:txBody>
      </p:sp>
      <p:sp>
        <p:nvSpPr>
          <p:cNvPr id="4" name="Fußzeilenplatzhalter 3">
            <a:extLst>
              <a:ext uri="{FF2B5EF4-FFF2-40B4-BE49-F238E27FC236}">
                <a16:creationId xmlns:a16="http://schemas.microsoft.com/office/drawing/2014/main" id="{1CD61A50-E045-45AD-9676-181AB3EE898E}"/>
              </a:ext>
            </a:extLst>
          </p:cNvPr>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5" name="Foliennummernplatzhalter 4">
            <a:extLst>
              <a:ext uri="{FF2B5EF4-FFF2-40B4-BE49-F238E27FC236}">
                <a16:creationId xmlns:a16="http://schemas.microsoft.com/office/drawing/2014/main" id="{9A8C59A6-E7A7-434A-B824-E1789B903A84}"/>
              </a:ext>
            </a:extLst>
          </p:cNvPr>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B13E28E9-EC62-4845-B828-F2F3AAABE7DA}" type="slidenum">
              <a:rPr lang="de-AT" altLang="de-DE"/>
              <a:pPr/>
              <a:t>‹Nr.›</a:t>
            </a:fld>
            <a:endParaRPr lang="de-AT" alt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81A33B45-3307-4ACC-BE44-901B50F4586C}"/>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AT"/>
          </a:p>
        </p:txBody>
      </p:sp>
      <p:sp>
        <p:nvSpPr>
          <p:cNvPr id="3" name="Datumsplatzhalter 2">
            <a:extLst>
              <a:ext uri="{FF2B5EF4-FFF2-40B4-BE49-F238E27FC236}">
                <a16:creationId xmlns:a16="http://schemas.microsoft.com/office/drawing/2014/main" id="{F0BE6834-5090-4DCB-85B4-E3A31136D02E}"/>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C97261F9-C5D2-4B5A-94D8-5C46C71CC397}" type="datetimeFigureOut">
              <a:rPr lang="de-AT"/>
              <a:pPr>
                <a:defRPr/>
              </a:pPr>
              <a:t>06.07.2021</a:t>
            </a:fld>
            <a:endParaRPr lang="de-AT"/>
          </a:p>
        </p:txBody>
      </p:sp>
      <p:sp>
        <p:nvSpPr>
          <p:cNvPr id="4" name="Folienbildplatzhalter 3">
            <a:extLst>
              <a:ext uri="{FF2B5EF4-FFF2-40B4-BE49-F238E27FC236}">
                <a16:creationId xmlns:a16="http://schemas.microsoft.com/office/drawing/2014/main" id="{E421EF28-798F-48AA-8DB0-4B20FACE0B36}"/>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AT" noProof="0"/>
          </a:p>
        </p:txBody>
      </p:sp>
      <p:sp>
        <p:nvSpPr>
          <p:cNvPr id="5" name="Notizenplatzhalter 4">
            <a:extLst>
              <a:ext uri="{FF2B5EF4-FFF2-40B4-BE49-F238E27FC236}">
                <a16:creationId xmlns:a16="http://schemas.microsoft.com/office/drawing/2014/main" id="{84B29519-980A-4DE5-9B9F-4A3583748BD3}"/>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a:t>Textmasterformat bearbeiten</a:t>
            </a:r>
          </a:p>
          <a:p>
            <a:pPr lvl="1"/>
            <a:r>
              <a:rPr lang="de-DE" noProof="0"/>
              <a:t>Zweite Ebene</a:t>
            </a:r>
          </a:p>
          <a:p>
            <a:pPr lvl="2"/>
            <a:r>
              <a:rPr lang="de-DE" noProof="0"/>
              <a:t>Dritte Ebene</a:t>
            </a:r>
          </a:p>
          <a:p>
            <a:pPr lvl="3"/>
            <a:r>
              <a:rPr lang="de-DE" noProof="0"/>
              <a:t>Vierte Ebene</a:t>
            </a:r>
          </a:p>
          <a:p>
            <a:pPr lvl="4"/>
            <a:r>
              <a:rPr lang="de-DE" noProof="0"/>
              <a:t>Fünfte Ebene</a:t>
            </a:r>
            <a:endParaRPr lang="de-AT" noProof="0"/>
          </a:p>
        </p:txBody>
      </p:sp>
      <p:sp>
        <p:nvSpPr>
          <p:cNvPr id="6" name="Fußzeilenplatzhalter 5">
            <a:extLst>
              <a:ext uri="{FF2B5EF4-FFF2-40B4-BE49-F238E27FC236}">
                <a16:creationId xmlns:a16="http://schemas.microsoft.com/office/drawing/2014/main" id="{E1100628-9311-46FC-9E70-210C5857B02F}"/>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AT"/>
          </a:p>
        </p:txBody>
      </p:sp>
      <p:sp>
        <p:nvSpPr>
          <p:cNvPr id="7" name="Foliennummernplatzhalter 6">
            <a:extLst>
              <a:ext uri="{FF2B5EF4-FFF2-40B4-BE49-F238E27FC236}">
                <a16:creationId xmlns:a16="http://schemas.microsoft.com/office/drawing/2014/main" id="{531806EA-7A47-4A64-B435-07C45EFE26BF}"/>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05C2C51F-0ABC-4D6D-9003-68F09F522F51}" type="slidenum">
              <a:rPr lang="de-AT" altLang="de-DE"/>
              <a:pPr/>
              <a:t>‹Nr.›</a:t>
            </a:fld>
            <a:endParaRPr lang="de-AT" altLang="de-D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p:spTree>
      <p:nvGrpSpPr>
        <p:cNvPr id="1" name=""/>
        <p:cNvGrpSpPr/>
        <p:nvPr/>
      </p:nvGrpSpPr>
      <p:grpSpPr>
        <a:xfrm>
          <a:off x="0" y="0"/>
          <a:ext cx="0" cy="0"/>
          <a:chOff x="0" y="0"/>
          <a:chExt cx="0" cy="0"/>
        </a:xfrm>
      </p:grpSpPr>
      <p:sp>
        <p:nvSpPr>
          <p:cNvPr id="16" name="Textplatzhalter 2"/>
          <p:cNvSpPr>
            <a:spLocks noGrp="1"/>
          </p:cNvSpPr>
          <p:nvPr>
            <p:ph type="body" idx="1"/>
          </p:nvPr>
        </p:nvSpPr>
        <p:spPr>
          <a:xfrm>
            <a:off x="683568" y="1628800"/>
            <a:ext cx="1954560" cy="47406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de-DE" dirty="0"/>
          </a:p>
        </p:txBody>
      </p:sp>
    </p:spTree>
    <p:extLst>
      <p:ext uri="{BB962C8B-B14F-4D97-AF65-F5344CB8AC3E}">
        <p14:creationId xmlns:p14="http://schemas.microsoft.com/office/powerpoint/2010/main" val="128219270"/>
      </p:ext>
    </p:extLst>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368BA30F-EEE2-44EA-940D-03F8A38A1483}"/>
              </a:ext>
            </a:extLst>
          </p:cNvPr>
          <p:cNvSpPr>
            <a:spLocks noGrp="1"/>
          </p:cNvSpPr>
          <p:nvPr>
            <p:ph type="dt" sz="half" idx="10"/>
          </p:nvPr>
        </p:nvSpPr>
        <p:spPr/>
        <p:txBody>
          <a:bodyPr/>
          <a:lstStyle>
            <a:lvl1pPr>
              <a:defRPr/>
            </a:lvl1pPr>
          </a:lstStyle>
          <a:p>
            <a:pPr>
              <a:defRPr/>
            </a:pPr>
            <a:fld id="{86808472-B722-4BA7-93C4-8B2DEBD8F54F}" type="datetimeFigureOut">
              <a:rPr lang="de-AT"/>
              <a:pPr>
                <a:defRPr/>
              </a:pPr>
              <a:t>06.07.2021</a:t>
            </a:fld>
            <a:endParaRPr lang="de-AT"/>
          </a:p>
        </p:txBody>
      </p:sp>
      <p:sp>
        <p:nvSpPr>
          <p:cNvPr id="5" name="Fußzeilenplatzhalter 4">
            <a:extLst>
              <a:ext uri="{FF2B5EF4-FFF2-40B4-BE49-F238E27FC236}">
                <a16:creationId xmlns:a16="http://schemas.microsoft.com/office/drawing/2014/main" id="{82BBC23B-DEDA-48B9-8E20-589E59CA8861}"/>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B41887D9-6E00-44AA-8ED4-AB806D9A4286}"/>
              </a:ext>
            </a:extLst>
          </p:cNvPr>
          <p:cNvSpPr>
            <a:spLocks noGrp="1"/>
          </p:cNvSpPr>
          <p:nvPr>
            <p:ph type="sldNum" sz="quarter" idx="12"/>
          </p:nvPr>
        </p:nvSpPr>
        <p:spPr/>
        <p:txBody>
          <a:bodyPr/>
          <a:lstStyle>
            <a:lvl1pPr>
              <a:defRPr/>
            </a:lvl1pPr>
          </a:lstStyle>
          <a:p>
            <a:fld id="{AA33D0BF-60CC-4C7B-9DF6-B3072136F279}" type="slidenum">
              <a:rPr lang="de-AT" altLang="de-DE"/>
              <a:pPr/>
              <a:t>‹Nr.›</a:t>
            </a:fld>
            <a:endParaRPr lang="de-AT" altLang="de-DE"/>
          </a:p>
        </p:txBody>
      </p:sp>
    </p:spTree>
    <p:extLst>
      <p:ext uri="{BB962C8B-B14F-4D97-AF65-F5344CB8AC3E}">
        <p14:creationId xmlns:p14="http://schemas.microsoft.com/office/powerpoint/2010/main" val="539703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endParaRPr lang="de-AT"/>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Datumsplatzhalter 3">
            <a:extLst>
              <a:ext uri="{FF2B5EF4-FFF2-40B4-BE49-F238E27FC236}">
                <a16:creationId xmlns:a16="http://schemas.microsoft.com/office/drawing/2014/main" id="{B77701C0-888B-4AC0-B6B2-5BC68BB1046B}"/>
              </a:ext>
            </a:extLst>
          </p:cNvPr>
          <p:cNvSpPr>
            <a:spLocks noGrp="1"/>
          </p:cNvSpPr>
          <p:nvPr>
            <p:ph type="dt" sz="half" idx="10"/>
          </p:nvPr>
        </p:nvSpPr>
        <p:spPr/>
        <p:txBody>
          <a:bodyPr/>
          <a:lstStyle>
            <a:lvl1pPr>
              <a:defRPr/>
            </a:lvl1pPr>
          </a:lstStyle>
          <a:p>
            <a:pPr>
              <a:defRPr/>
            </a:pPr>
            <a:fld id="{08BB0081-252C-438C-B6F1-32F020FFBA61}" type="datetimeFigureOut">
              <a:rPr lang="de-AT"/>
              <a:pPr>
                <a:defRPr/>
              </a:pPr>
              <a:t>06.07.2021</a:t>
            </a:fld>
            <a:endParaRPr lang="de-AT"/>
          </a:p>
        </p:txBody>
      </p:sp>
      <p:sp>
        <p:nvSpPr>
          <p:cNvPr id="5" name="Fußzeilenplatzhalter 4">
            <a:extLst>
              <a:ext uri="{FF2B5EF4-FFF2-40B4-BE49-F238E27FC236}">
                <a16:creationId xmlns:a16="http://schemas.microsoft.com/office/drawing/2014/main" id="{BD224A1C-8BBF-447E-AAD4-2C2401C84913}"/>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59576332-F983-4505-AA46-2CB837DD0F68}"/>
              </a:ext>
            </a:extLst>
          </p:cNvPr>
          <p:cNvSpPr>
            <a:spLocks noGrp="1"/>
          </p:cNvSpPr>
          <p:nvPr>
            <p:ph type="sldNum" sz="quarter" idx="12"/>
          </p:nvPr>
        </p:nvSpPr>
        <p:spPr/>
        <p:txBody>
          <a:bodyPr/>
          <a:lstStyle>
            <a:lvl1pPr>
              <a:defRPr/>
            </a:lvl1pPr>
          </a:lstStyle>
          <a:p>
            <a:fld id="{BC2D79D4-05F2-4037-A6B6-197537F0FF0E}" type="slidenum">
              <a:rPr lang="de-AT" altLang="de-DE"/>
              <a:pPr/>
              <a:t>‹Nr.›</a:t>
            </a:fld>
            <a:endParaRPr lang="de-AT" altLang="de-DE"/>
          </a:p>
        </p:txBody>
      </p:sp>
    </p:spTree>
    <p:extLst>
      <p:ext uri="{BB962C8B-B14F-4D97-AF65-F5344CB8AC3E}">
        <p14:creationId xmlns:p14="http://schemas.microsoft.com/office/powerpoint/2010/main" val="1516508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457200" y="773832"/>
            <a:ext cx="8229600" cy="1143000"/>
          </a:xfrm>
        </p:spPr>
        <p:txBody>
          <a:bodyPr/>
          <a:lstStyle/>
          <a:p>
            <a:r>
              <a:rPr lang="de-DE" dirty="0"/>
              <a:t>Titelmasterformat durch Klicken bearbeiten</a:t>
            </a:r>
            <a:endParaRPr lang="de-AT" dirty="0"/>
          </a:p>
        </p:txBody>
      </p:sp>
      <p:sp>
        <p:nvSpPr>
          <p:cNvPr id="3" name="Inhaltsplatzhalter 2"/>
          <p:cNvSpPr>
            <a:spLocks noGrp="1"/>
          </p:cNvSpPr>
          <p:nvPr>
            <p:ph idx="1"/>
          </p:nvPr>
        </p:nvSpPr>
        <p:spPr/>
        <p:txBody>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AT" dirty="0"/>
          </a:p>
        </p:txBody>
      </p:sp>
      <p:sp>
        <p:nvSpPr>
          <p:cNvPr id="4" name="Datumsplatzhalter 3">
            <a:extLst>
              <a:ext uri="{FF2B5EF4-FFF2-40B4-BE49-F238E27FC236}">
                <a16:creationId xmlns:a16="http://schemas.microsoft.com/office/drawing/2014/main" id="{2CF80AC0-7C7A-4F1B-A953-5F30E45C5DF4}"/>
              </a:ext>
            </a:extLst>
          </p:cNvPr>
          <p:cNvSpPr>
            <a:spLocks noGrp="1"/>
          </p:cNvSpPr>
          <p:nvPr>
            <p:ph type="dt" sz="half" idx="10"/>
          </p:nvPr>
        </p:nvSpPr>
        <p:spPr/>
        <p:txBody>
          <a:bodyPr/>
          <a:lstStyle>
            <a:lvl1pPr>
              <a:defRPr/>
            </a:lvl1pPr>
          </a:lstStyle>
          <a:p>
            <a:pPr>
              <a:defRPr/>
            </a:pPr>
            <a:fld id="{F2C53CDE-A412-465C-82BB-4362223FCA14}" type="datetimeFigureOut">
              <a:rPr lang="de-AT"/>
              <a:pPr>
                <a:defRPr/>
              </a:pPr>
              <a:t>06.07.2021</a:t>
            </a:fld>
            <a:endParaRPr lang="de-AT"/>
          </a:p>
        </p:txBody>
      </p:sp>
      <p:sp>
        <p:nvSpPr>
          <p:cNvPr id="5" name="Fußzeilenplatzhalter 4">
            <a:extLst>
              <a:ext uri="{FF2B5EF4-FFF2-40B4-BE49-F238E27FC236}">
                <a16:creationId xmlns:a16="http://schemas.microsoft.com/office/drawing/2014/main" id="{110731C1-489E-4766-8EE4-E99FCBF22A3E}"/>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7DBF7CBD-1239-4C68-B0D2-4AF0C6C38CE3}"/>
              </a:ext>
            </a:extLst>
          </p:cNvPr>
          <p:cNvSpPr>
            <a:spLocks noGrp="1"/>
          </p:cNvSpPr>
          <p:nvPr>
            <p:ph type="sldNum" sz="quarter" idx="12"/>
          </p:nvPr>
        </p:nvSpPr>
        <p:spPr/>
        <p:txBody>
          <a:bodyPr/>
          <a:lstStyle>
            <a:lvl1pPr>
              <a:defRPr/>
            </a:lvl1pPr>
          </a:lstStyle>
          <a:p>
            <a:fld id="{4224AABD-ED9A-49AC-9CE9-CE1C672470A5}" type="slidenum">
              <a:rPr lang="de-AT" altLang="de-DE"/>
              <a:pPr/>
              <a:t>‹Nr.›</a:t>
            </a:fld>
            <a:endParaRPr lang="de-AT" altLang="de-DE"/>
          </a:p>
        </p:txBody>
      </p:sp>
    </p:spTree>
    <p:extLst>
      <p:ext uri="{BB962C8B-B14F-4D97-AF65-F5344CB8AC3E}">
        <p14:creationId xmlns:p14="http://schemas.microsoft.com/office/powerpoint/2010/main" val="1961075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endParaRPr lang="de-AT"/>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a:extLst>
              <a:ext uri="{FF2B5EF4-FFF2-40B4-BE49-F238E27FC236}">
                <a16:creationId xmlns:a16="http://schemas.microsoft.com/office/drawing/2014/main" id="{91C76C02-662F-4B79-BD44-4CB3FBF86BF5}"/>
              </a:ext>
            </a:extLst>
          </p:cNvPr>
          <p:cNvSpPr>
            <a:spLocks noGrp="1"/>
          </p:cNvSpPr>
          <p:nvPr>
            <p:ph type="dt" sz="half" idx="10"/>
          </p:nvPr>
        </p:nvSpPr>
        <p:spPr/>
        <p:txBody>
          <a:bodyPr/>
          <a:lstStyle>
            <a:lvl1pPr>
              <a:defRPr/>
            </a:lvl1pPr>
          </a:lstStyle>
          <a:p>
            <a:pPr>
              <a:defRPr/>
            </a:pPr>
            <a:fld id="{87618DE0-5907-41CC-8ED6-2893BA5C2DF3}" type="datetimeFigureOut">
              <a:rPr lang="de-AT"/>
              <a:pPr>
                <a:defRPr/>
              </a:pPr>
              <a:t>06.07.2021</a:t>
            </a:fld>
            <a:endParaRPr lang="de-AT"/>
          </a:p>
        </p:txBody>
      </p:sp>
      <p:sp>
        <p:nvSpPr>
          <p:cNvPr id="5" name="Fußzeilenplatzhalter 4">
            <a:extLst>
              <a:ext uri="{FF2B5EF4-FFF2-40B4-BE49-F238E27FC236}">
                <a16:creationId xmlns:a16="http://schemas.microsoft.com/office/drawing/2014/main" id="{2AE06AB1-AA54-488F-BADA-86B6CB56CE8B}"/>
              </a:ext>
            </a:extLst>
          </p:cNvPr>
          <p:cNvSpPr>
            <a:spLocks noGrp="1"/>
          </p:cNvSpPr>
          <p:nvPr>
            <p:ph type="ftr" sz="quarter" idx="11"/>
          </p:nvPr>
        </p:nvSpPr>
        <p:spPr/>
        <p:txBody>
          <a:bodyPr/>
          <a:lstStyle>
            <a:lvl1pPr>
              <a:defRPr/>
            </a:lvl1pPr>
          </a:lstStyle>
          <a:p>
            <a:pPr>
              <a:defRPr/>
            </a:pPr>
            <a:endParaRPr lang="de-AT"/>
          </a:p>
        </p:txBody>
      </p:sp>
      <p:sp>
        <p:nvSpPr>
          <p:cNvPr id="6" name="Foliennummernplatzhalter 5">
            <a:extLst>
              <a:ext uri="{FF2B5EF4-FFF2-40B4-BE49-F238E27FC236}">
                <a16:creationId xmlns:a16="http://schemas.microsoft.com/office/drawing/2014/main" id="{680272C4-41CA-43F6-AA18-FC01E7655443}"/>
              </a:ext>
            </a:extLst>
          </p:cNvPr>
          <p:cNvSpPr>
            <a:spLocks noGrp="1"/>
          </p:cNvSpPr>
          <p:nvPr>
            <p:ph type="sldNum" sz="quarter" idx="12"/>
          </p:nvPr>
        </p:nvSpPr>
        <p:spPr/>
        <p:txBody>
          <a:bodyPr/>
          <a:lstStyle>
            <a:lvl1pPr>
              <a:defRPr/>
            </a:lvl1pPr>
          </a:lstStyle>
          <a:p>
            <a:fld id="{C69823E7-E25B-42F4-BD47-81DD7C41F4D5}" type="slidenum">
              <a:rPr lang="de-AT" altLang="de-DE"/>
              <a:pPr/>
              <a:t>‹Nr.›</a:t>
            </a:fld>
            <a:endParaRPr lang="de-AT" altLang="de-DE"/>
          </a:p>
        </p:txBody>
      </p:sp>
    </p:spTree>
    <p:extLst>
      <p:ext uri="{BB962C8B-B14F-4D97-AF65-F5344CB8AC3E}">
        <p14:creationId xmlns:p14="http://schemas.microsoft.com/office/powerpoint/2010/main" val="2337279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Datumsplatzhalter 3">
            <a:extLst>
              <a:ext uri="{FF2B5EF4-FFF2-40B4-BE49-F238E27FC236}">
                <a16:creationId xmlns:a16="http://schemas.microsoft.com/office/drawing/2014/main" id="{2A9CFEFF-CDEF-48FD-B7A2-C0A1310AF931}"/>
              </a:ext>
            </a:extLst>
          </p:cNvPr>
          <p:cNvSpPr>
            <a:spLocks noGrp="1"/>
          </p:cNvSpPr>
          <p:nvPr>
            <p:ph type="dt" sz="half" idx="10"/>
          </p:nvPr>
        </p:nvSpPr>
        <p:spPr/>
        <p:txBody>
          <a:bodyPr/>
          <a:lstStyle>
            <a:lvl1pPr>
              <a:defRPr/>
            </a:lvl1pPr>
          </a:lstStyle>
          <a:p>
            <a:pPr>
              <a:defRPr/>
            </a:pPr>
            <a:fld id="{9BB1F3C8-325B-4B51-852D-77300C3DF6BC}" type="datetimeFigureOut">
              <a:rPr lang="de-AT"/>
              <a:pPr>
                <a:defRPr/>
              </a:pPr>
              <a:t>06.07.2021</a:t>
            </a:fld>
            <a:endParaRPr lang="de-AT"/>
          </a:p>
        </p:txBody>
      </p:sp>
      <p:sp>
        <p:nvSpPr>
          <p:cNvPr id="6" name="Fußzeilenplatzhalter 4">
            <a:extLst>
              <a:ext uri="{FF2B5EF4-FFF2-40B4-BE49-F238E27FC236}">
                <a16:creationId xmlns:a16="http://schemas.microsoft.com/office/drawing/2014/main" id="{6A6E5E56-AC7A-4C15-93A3-31783B6DDD3E}"/>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4E6CF0B4-A2E9-43EB-A1F2-7EB53730675B}"/>
              </a:ext>
            </a:extLst>
          </p:cNvPr>
          <p:cNvSpPr>
            <a:spLocks noGrp="1"/>
          </p:cNvSpPr>
          <p:nvPr>
            <p:ph type="sldNum" sz="quarter" idx="12"/>
          </p:nvPr>
        </p:nvSpPr>
        <p:spPr/>
        <p:txBody>
          <a:bodyPr/>
          <a:lstStyle>
            <a:lvl1pPr>
              <a:defRPr/>
            </a:lvl1pPr>
          </a:lstStyle>
          <a:p>
            <a:fld id="{3A44BA9A-269A-47A5-A393-48B80EBD7F98}" type="slidenum">
              <a:rPr lang="de-AT" altLang="de-DE"/>
              <a:pPr/>
              <a:t>‹Nr.›</a:t>
            </a:fld>
            <a:endParaRPr lang="de-AT" altLang="de-DE"/>
          </a:p>
        </p:txBody>
      </p:sp>
    </p:spTree>
    <p:extLst>
      <p:ext uri="{BB962C8B-B14F-4D97-AF65-F5344CB8AC3E}">
        <p14:creationId xmlns:p14="http://schemas.microsoft.com/office/powerpoint/2010/main" val="1981043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endParaRPr lang="de-AT"/>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7" name="Datumsplatzhalter 3">
            <a:extLst>
              <a:ext uri="{FF2B5EF4-FFF2-40B4-BE49-F238E27FC236}">
                <a16:creationId xmlns:a16="http://schemas.microsoft.com/office/drawing/2014/main" id="{B8C6F4C7-C8A9-4EDD-97C7-2B76552D53A7}"/>
              </a:ext>
            </a:extLst>
          </p:cNvPr>
          <p:cNvSpPr>
            <a:spLocks noGrp="1"/>
          </p:cNvSpPr>
          <p:nvPr>
            <p:ph type="dt" sz="half" idx="10"/>
          </p:nvPr>
        </p:nvSpPr>
        <p:spPr/>
        <p:txBody>
          <a:bodyPr/>
          <a:lstStyle>
            <a:lvl1pPr>
              <a:defRPr/>
            </a:lvl1pPr>
          </a:lstStyle>
          <a:p>
            <a:pPr>
              <a:defRPr/>
            </a:pPr>
            <a:fld id="{5743157D-A09F-4B69-85A1-9A9E4D68A13B}" type="datetimeFigureOut">
              <a:rPr lang="de-AT"/>
              <a:pPr>
                <a:defRPr/>
              </a:pPr>
              <a:t>06.07.2021</a:t>
            </a:fld>
            <a:endParaRPr lang="de-AT"/>
          </a:p>
        </p:txBody>
      </p:sp>
      <p:sp>
        <p:nvSpPr>
          <p:cNvPr id="8" name="Fußzeilenplatzhalter 4">
            <a:extLst>
              <a:ext uri="{FF2B5EF4-FFF2-40B4-BE49-F238E27FC236}">
                <a16:creationId xmlns:a16="http://schemas.microsoft.com/office/drawing/2014/main" id="{A671BC9C-5F96-405B-940F-5009B2E80D4C}"/>
              </a:ext>
            </a:extLst>
          </p:cNvPr>
          <p:cNvSpPr>
            <a:spLocks noGrp="1"/>
          </p:cNvSpPr>
          <p:nvPr>
            <p:ph type="ftr" sz="quarter" idx="11"/>
          </p:nvPr>
        </p:nvSpPr>
        <p:spPr/>
        <p:txBody>
          <a:bodyPr/>
          <a:lstStyle>
            <a:lvl1pPr>
              <a:defRPr/>
            </a:lvl1pPr>
          </a:lstStyle>
          <a:p>
            <a:pPr>
              <a:defRPr/>
            </a:pPr>
            <a:endParaRPr lang="de-AT"/>
          </a:p>
        </p:txBody>
      </p:sp>
      <p:sp>
        <p:nvSpPr>
          <p:cNvPr id="9" name="Foliennummernplatzhalter 5">
            <a:extLst>
              <a:ext uri="{FF2B5EF4-FFF2-40B4-BE49-F238E27FC236}">
                <a16:creationId xmlns:a16="http://schemas.microsoft.com/office/drawing/2014/main" id="{39B3BE5B-598A-4F43-AA96-DE84834B0817}"/>
              </a:ext>
            </a:extLst>
          </p:cNvPr>
          <p:cNvSpPr>
            <a:spLocks noGrp="1"/>
          </p:cNvSpPr>
          <p:nvPr>
            <p:ph type="sldNum" sz="quarter" idx="12"/>
          </p:nvPr>
        </p:nvSpPr>
        <p:spPr/>
        <p:txBody>
          <a:bodyPr/>
          <a:lstStyle>
            <a:lvl1pPr>
              <a:defRPr/>
            </a:lvl1pPr>
          </a:lstStyle>
          <a:p>
            <a:fld id="{0A09AE6E-B134-4EAA-A1F5-CD545A2E8CFB}" type="slidenum">
              <a:rPr lang="de-AT" altLang="de-DE"/>
              <a:pPr/>
              <a:t>‹Nr.›</a:t>
            </a:fld>
            <a:endParaRPr lang="de-AT" altLang="de-DE"/>
          </a:p>
        </p:txBody>
      </p:sp>
    </p:spTree>
    <p:extLst>
      <p:ext uri="{BB962C8B-B14F-4D97-AF65-F5344CB8AC3E}">
        <p14:creationId xmlns:p14="http://schemas.microsoft.com/office/powerpoint/2010/main" val="226565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AT"/>
          </a:p>
        </p:txBody>
      </p:sp>
      <p:sp>
        <p:nvSpPr>
          <p:cNvPr id="3" name="Datumsplatzhalter 3">
            <a:extLst>
              <a:ext uri="{FF2B5EF4-FFF2-40B4-BE49-F238E27FC236}">
                <a16:creationId xmlns:a16="http://schemas.microsoft.com/office/drawing/2014/main" id="{673A0397-9BB2-4331-9C61-C62D469F39D2}"/>
              </a:ext>
            </a:extLst>
          </p:cNvPr>
          <p:cNvSpPr>
            <a:spLocks noGrp="1"/>
          </p:cNvSpPr>
          <p:nvPr>
            <p:ph type="dt" sz="half" idx="10"/>
          </p:nvPr>
        </p:nvSpPr>
        <p:spPr/>
        <p:txBody>
          <a:bodyPr/>
          <a:lstStyle>
            <a:lvl1pPr>
              <a:defRPr/>
            </a:lvl1pPr>
          </a:lstStyle>
          <a:p>
            <a:pPr>
              <a:defRPr/>
            </a:pPr>
            <a:fld id="{8F753FD0-00D7-405F-9697-DCCC5979CD8F}" type="datetimeFigureOut">
              <a:rPr lang="de-AT"/>
              <a:pPr>
                <a:defRPr/>
              </a:pPr>
              <a:t>06.07.2021</a:t>
            </a:fld>
            <a:endParaRPr lang="de-AT"/>
          </a:p>
        </p:txBody>
      </p:sp>
      <p:sp>
        <p:nvSpPr>
          <p:cNvPr id="4" name="Fußzeilenplatzhalter 4">
            <a:extLst>
              <a:ext uri="{FF2B5EF4-FFF2-40B4-BE49-F238E27FC236}">
                <a16:creationId xmlns:a16="http://schemas.microsoft.com/office/drawing/2014/main" id="{59912397-9F6B-4082-BB9F-D0113A9EC3FA}"/>
              </a:ext>
            </a:extLst>
          </p:cNvPr>
          <p:cNvSpPr>
            <a:spLocks noGrp="1"/>
          </p:cNvSpPr>
          <p:nvPr>
            <p:ph type="ftr" sz="quarter" idx="11"/>
          </p:nvPr>
        </p:nvSpPr>
        <p:spPr/>
        <p:txBody>
          <a:bodyPr/>
          <a:lstStyle>
            <a:lvl1pPr>
              <a:defRPr/>
            </a:lvl1pPr>
          </a:lstStyle>
          <a:p>
            <a:pPr>
              <a:defRPr/>
            </a:pPr>
            <a:endParaRPr lang="de-AT"/>
          </a:p>
        </p:txBody>
      </p:sp>
      <p:sp>
        <p:nvSpPr>
          <p:cNvPr id="5" name="Foliennummernplatzhalter 5">
            <a:extLst>
              <a:ext uri="{FF2B5EF4-FFF2-40B4-BE49-F238E27FC236}">
                <a16:creationId xmlns:a16="http://schemas.microsoft.com/office/drawing/2014/main" id="{D709C1BC-A711-4D97-875F-510A93529D6D}"/>
              </a:ext>
            </a:extLst>
          </p:cNvPr>
          <p:cNvSpPr>
            <a:spLocks noGrp="1"/>
          </p:cNvSpPr>
          <p:nvPr>
            <p:ph type="sldNum" sz="quarter" idx="12"/>
          </p:nvPr>
        </p:nvSpPr>
        <p:spPr/>
        <p:txBody>
          <a:bodyPr/>
          <a:lstStyle>
            <a:lvl1pPr>
              <a:defRPr/>
            </a:lvl1pPr>
          </a:lstStyle>
          <a:p>
            <a:fld id="{5F89D2B1-289F-4F3F-A5E1-15ABC898D7C8}" type="slidenum">
              <a:rPr lang="de-AT" altLang="de-DE"/>
              <a:pPr/>
              <a:t>‹Nr.›</a:t>
            </a:fld>
            <a:endParaRPr lang="de-AT" altLang="de-DE"/>
          </a:p>
        </p:txBody>
      </p:sp>
    </p:spTree>
    <p:extLst>
      <p:ext uri="{BB962C8B-B14F-4D97-AF65-F5344CB8AC3E}">
        <p14:creationId xmlns:p14="http://schemas.microsoft.com/office/powerpoint/2010/main" val="3523813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CC2AF715-5CA4-4F46-8203-4D6131A02D1C}"/>
              </a:ext>
            </a:extLst>
          </p:cNvPr>
          <p:cNvSpPr>
            <a:spLocks noGrp="1"/>
          </p:cNvSpPr>
          <p:nvPr>
            <p:ph type="dt" sz="half" idx="10"/>
          </p:nvPr>
        </p:nvSpPr>
        <p:spPr/>
        <p:txBody>
          <a:bodyPr/>
          <a:lstStyle>
            <a:lvl1pPr>
              <a:defRPr/>
            </a:lvl1pPr>
          </a:lstStyle>
          <a:p>
            <a:pPr>
              <a:defRPr/>
            </a:pPr>
            <a:fld id="{DD1E8294-75A9-4153-8881-C6CD65F64745}" type="datetimeFigureOut">
              <a:rPr lang="de-AT"/>
              <a:pPr>
                <a:defRPr/>
              </a:pPr>
              <a:t>06.07.2021</a:t>
            </a:fld>
            <a:endParaRPr lang="de-AT"/>
          </a:p>
        </p:txBody>
      </p:sp>
      <p:sp>
        <p:nvSpPr>
          <p:cNvPr id="3" name="Fußzeilenplatzhalter 4">
            <a:extLst>
              <a:ext uri="{FF2B5EF4-FFF2-40B4-BE49-F238E27FC236}">
                <a16:creationId xmlns:a16="http://schemas.microsoft.com/office/drawing/2014/main" id="{2BA21E6F-D92D-43B9-92E2-3A07B15655A3}"/>
              </a:ext>
            </a:extLst>
          </p:cNvPr>
          <p:cNvSpPr>
            <a:spLocks noGrp="1"/>
          </p:cNvSpPr>
          <p:nvPr>
            <p:ph type="ftr" sz="quarter" idx="11"/>
          </p:nvPr>
        </p:nvSpPr>
        <p:spPr/>
        <p:txBody>
          <a:bodyPr/>
          <a:lstStyle>
            <a:lvl1pPr>
              <a:defRPr/>
            </a:lvl1pPr>
          </a:lstStyle>
          <a:p>
            <a:pPr>
              <a:defRPr/>
            </a:pPr>
            <a:endParaRPr lang="de-AT"/>
          </a:p>
        </p:txBody>
      </p:sp>
      <p:sp>
        <p:nvSpPr>
          <p:cNvPr id="4" name="Foliennummernplatzhalter 5">
            <a:extLst>
              <a:ext uri="{FF2B5EF4-FFF2-40B4-BE49-F238E27FC236}">
                <a16:creationId xmlns:a16="http://schemas.microsoft.com/office/drawing/2014/main" id="{A6B96297-5306-4965-B60B-90F50F64DBCC}"/>
              </a:ext>
            </a:extLst>
          </p:cNvPr>
          <p:cNvSpPr>
            <a:spLocks noGrp="1"/>
          </p:cNvSpPr>
          <p:nvPr>
            <p:ph type="sldNum" sz="quarter" idx="12"/>
          </p:nvPr>
        </p:nvSpPr>
        <p:spPr/>
        <p:txBody>
          <a:bodyPr/>
          <a:lstStyle>
            <a:lvl1pPr>
              <a:defRPr/>
            </a:lvl1pPr>
          </a:lstStyle>
          <a:p>
            <a:fld id="{78B5D485-260F-4ED6-9EF7-34FDCC2395BC}" type="slidenum">
              <a:rPr lang="de-AT" altLang="de-DE"/>
              <a:pPr/>
              <a:t>‹Nr.›</a:t>
            </a:fld>
            <a:endParaRPr lang="de-AT" altLang="de-DE"/>
          </a:p>
        </p:txBody>
      </p:sp>
    </p:spTree>
    <p:extLst>
      <p:ext uri="{BB962C8B-B14F-4D97-AF65-F5344CB8AC3E}">
        <p14:creationId xmlns:p14="http://schemas.microsoft.com/office/powerpoint/2010/main" val="666371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endParaRPr lang="de-AT"/>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588C4660-38C4-4BAD-80F8-D7DCC6726846}"/>
              </a:ext>
            </a:extLst>
          </p:cNvPr>
          <p:cNvSpPr>
            <a:spLocks noGrp="1"/>
          </p:cNvSpPr>
          <p:nvPr>
            <p:ph type="dt" sz="half" idx="10"/>
          </p:nvPr>
        </p:nvSpPr>
        <p:spPr/>
        <p:txBody>
          <a:bodyPr/>
          <a:lstStyle>
            <a:lvl1pPr>
              <a:defRPr/>
            </a:lvl1pPr>
          </a:lstStyle>
          <a:p>
            <a:pPr>
              <a:defRPr/>
            </a:pPr>
            <a:fld id="{215C3D2A-AF0E-4598-9EF3-0B5B79ED6244}" type="datetimeFigureOut">
              <a:rPr lang="de-AT"/>
              <a:pPr>
                <a:defRPr/>
              </a:pPr>
              <a:t>06.07.2021</a:t>
            </a:fld>
            <a:endParaRPr lang="de-AT"/>
          </a:p>
        </p:txBody>
      </p:sp>
      <p:sp>
        <p:nvSpPr>
          <p:cNvPr id="6" name="Fußzeilenplatzhalter 4">
            <a:extLst>
              <a:ext uri="{FF2B5EF4-FFF2-40B4-BE49-F238E27FC236}">
                <a16:creationId xmlns:a16="http://schemas.microsoft.com/office/drawing/2014/main" id="{C9711A86-BFE2-4127-BF7F-583C10B54A63}"/>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67019D0C-A8B5-458F-88A3-870601E70538}"/>
              </a:ext>
            </a:extLst>
          </p:cNvPr>
          <p:cNvSpPr>
            <a:spLocks noGrp="1"/>
          </p:cNvSpPr>
          <p:nvPr>
            <p:ph type="sldNum" sz="quarter" idx="12"/>
          </p:nvPr>
        </p:nvSpPr>
        <p:spPr/>
        <p:txBody>
          <a:bodyPr/>
          <a:lstStyle>
            <a:lvl1pPr>
              <a:defRPr/>
            </a:lvl1pPr>
          </a:lstStyle>
          <a:p>
            <a:fld id="{6CD4AC91-9732-41E0-987B-59730943D3D3}" type="slidenum">
              <a:rPr lang="de-AT" altLang="de-DE"/>
              <a:pPr/>
              <a:t>‹Nr.›</a:t>
            </a:fld>
            <a:endParaRPr lang="de-AT" altLang="de-DE"/>
          </a:p>
        </p:txBody>
      </p:sp>
    </p:spTree>
    <p:extLst>
      <p:ext uri="{BB962C8B-B14F-4D97-AF65-F5344CB8AC3E}">
        <p14:creationId xmlns:p14="http://schemas.microsoft.com/office/powerpoint/2010/main" val="4119600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endParaRPr lang="de-AT"/>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AT"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3">
            <a:extLst>
              <a:ext uri="{FF2B5EF4-FFF2-40B4-BE49-F238E27FC236}">
                <a16:creationId xmlns:a16="http://schemas.microsoft.com/office/drawing/2014/main" id="{77FDBDAA-008C-4303-8D6D-D66A7203E7D5}"/>
              </a:ext>
            </a:extLst>
          </p:cNvPr>
          <p:cNvSpPr>
            <a:spLocks noGrp="1"/>
          </p:cNvSpPr>
          <p:nvPr>
            <p:ph type="dt" sz="half" idx="10"/>
          </p:nvPr>
        </p:nvSpPr>
        <p:spPr/>
        <p:txBody>
          <a:bodyPr/>
          <a:lstStyle>
            <a:lvl1pPr>
              <a:defRPr/>
            </a:lvl1pPr>
          </a:lstStyle>
          <a:p>
            <a:pPr>
              <a:defRPr/>
            </a:pPr>
            <a:fld id="{20E8FC23-3363-4030-B705-2178D7821A14}" type="datetimeFigureOut">
              <a:rPr lang="de-AT"/>
              <a:pPr>
                <a:defRPr/>
              </a:pPr>
              <a:t>06.07.2021</a:t>
            </a:fld>
            <a:endParaRPr lang="de-AT"/>
          </a:p>
        </p:txBody>
      </p:sp>
      <p:sp>
        <p:nvSpPr>
          <p:cNvPr id="6" name="Fußzeilenplatzhalter 4">
            <a:extLst>
              <a:ext uri="{FF2B5EF4-FFF2-40B4-BE49-F238E27FC236}">
                <a16:creationId xmlns:a16="http://schemas.microsoft.com/office/drawing/2014/main" id="{C130D5AA-1581-4557-99B0-D7A039DAE762}"/>
              </a:ext>
            </a:extLst>
          </p:cNvPr>
          <p:cNvSpPr>
            <a:spLocks noGrp="1"/>
          </p:cNvSpPr>
          <p:nvPr>
            <p:ph type="ftr" sz="quarter" idx="11"/>
          </p:nvPr>
        </p:nvSpPr>
        <p:spPr/>
        <p:txBody>
          <a:bodyPr/>
          <a:lstStyle>
            <a:lvl1pPr>
              <a:defRPr/>
            </a:lvl1pPr>
          </a:lstStyle>
          <a:p>
            <a:pPr>
              <a:defRPr/>
            </a:pPr>
            <a:endParaRPr lang="de-AT"/>
          </a:p>
        </p:txBody>
      </p:sp>
      <p:sp>
        <p:nvSpPr>
          <p:cNvPr id="7" name="Foliennummernplatzhalter 5">
            <a:extLst>
              <a:ext uri="{FF2B5EF4-FFF2-40B4-BE49-F238E27FC236}">
                <a16:creationId xmlns:a16="http://schemas.microsoft.com/office/drawing/2014/main" id="{16DEDF8E-2770-4849-9C90-4198DCF88E7B}"/>
              </a:ext>
            </a:extLst>
          </p:cNvPr>
          <p:cNvSpPr>
            <a:spLocks noGrp="1"/>
          </p:cNvSpPr>
          <p:nvPr>
            <p:ph type="sldNum" sz="quarter" idx="12"/>
          </p:nvPr>
        </p:nvSpPr>
        <p:spPr/>
        <p:txBody>
          <a:bodyPr/>
          <a:lstStyle>
            <a:lvl1pPr>
              <a:defRPr/>
            </a:lvl1pPr>
          </a:lstStyle>
          <a:p>
            <a:fld id="{94015615-5A3C-4E8D-AFDC-50C0B6BC2035}" type="slidenum">
              <a:rPr lang="de-AT" altLang="de-DE"/>
              <a:pPr/>
              <a:t>‹Nr.›</a:t>
            </a:fld>
            <a:endParaRPr lang="de-AT" altLang="de-DE"/>
          </a:p>
        </p:txBody>
      </p:sp>
    </p:spTree>
    <p:extLst>
      <p:ext uri="{BB962C8B-B14F-4D97-AF65-F5344CB8AC3E}">
        <p14:creationId xmlns:p14="http://schemas.microsoft.com/office/powerpoint/2010/main" val="2766615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a:extLst>
              <a:ext uri="{FF2B5EF4-FFF2-40B4-BE49-F238E27FC236}">
                <a16:creationId xmlns:a16="http://schemas.microsoft.com/office/drawing/2014/main" id="{C776B283-BCA1-40E6-A6A0-CBEB1AD9457D}"/>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40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elplatzhalter 1">
            <a:extLst>
              <a:ext uri="{FF2B5EF4-FFF2-40B4-BE49-F238E27FC236}">
                <a16:creationId xmlns:a16="http://schemas.microsoft.com/office/drawing/2014/main" id="{7F7842B8-FF01-4CF1-A933-C25AD9A6D5D4}"/>
              </a:ext>
            </a:extLst>
          </p:cNvPr>
          <p:cNvSpPr>
            <a:spLocks noGrp="1"/>
          </p:cNvSpPr>
          <p:nvPr>
            <p:ph type="title"/>
          </p:nvPr>
        </p:nvSpPr>
        <p:spPr bwMode="auto">
          <a:xfrm>
            <a:off x="306388" y="893763"/>
            <a:ext cx="8229600" cy="677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spAutoFit/>
          </a:bodyPr>
          <a:lstStyle/>
          <a:p>
            <a:pPr lvl="0"/>
            <a:endParaRPr lang="de-AT" altLang="de-DE"/>
          </a:p>
        </p:txBody>
      </p:sp>
      <p:sp>
        <p:nvSpPr>
          <p:cNvPr id="1028" name="Textplatzhalter 2">
            <a:extLst>
              <a:ext uri="{FF2B5EF4-FFF2-40B4-BE49-F238E27FC236}">
                <a16:creationId xmlns:a16="http://schemas.microsoft.com/office/drawing/2014/main" id="{0F2A1643-88F9-4B36-9EA5-9DBF584C3512}"/>
              </a:ext>
            </a:extLst>
          </p:cNvPr>
          <p:cNvSpPr>
            <a:spLocks noGrp="1"/>
          </p:cNvSpPr>
          <p:nvPr>
            <p:ph type="body" idx="1"/>
          </p:nvPr>
        </p:nvSpPr>
        <p:spPr bwMode="auto">
          <a:xfrm>
            <a:off x="323850" y="2060575"/>
            <a:ext cx="8229600" cy="4083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de-AT" altLang="de-DE"/>
          </a:p>
        </p:txBody>
      </p:sp>
      <p:sp>
        <p:nvSpPr>
          <p:cNvPr id="4" name="Datumsplatzhalter 3">
            <a:extLst>
              <a:ext uri="{FF2B5EF4-FFF2-40B4-BE49-F238E27FC236}">
                <a16:creationId xmlns:a16="http://schemas.microsoft.com/office/drawing/2014/main" id="{F8B1C4F5-88DA-45F1-88B9-C1F99231F2B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42DF3DC4-9698-41D9-A538-5FC5FF008706}" type="datetimeFigureOut">
              <a:rPr lang="de-AT"/>
              <a:pPr>
                <a:defRPr/>
              </a:pPr>
              <a:t>06.07.2021</a:t>
            </a:fld>
            <a:endParaRPr lang="de-AT"/>
          </a:p>
        </p:txBody>
      </p:sp>
      <p:sp>
        <p:nvSpPr>
          <p:cNvPr id="5" name="Fußzeilenplatzhalter 4">
            <a:extLst>
              <a:ext uri="{FF2B5EF4-FFF2-40B4-BE49-F238E27FC236}">
                <a16:creationId xmlns:a16="http://schemas.microsoft.com/office/drawing/2014/main" id="{CB9F7028-FCA4-4ECE-B56A-5038FF81C763}"/>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AT"/>
          </a:p>
        </p:txBody>
      </p:sp>
      <p:sp>
        <p:nvSpPr>
          <p:cNvPr id="6" name="Foliennummernplatzhalter 5">
            <a:extLst>
              <a:ext uri="{FF2B5EF4-FFF2-40B4-BE49-F238E27FC236}">
                <a16:creationId xmlns:a16="http://schemas.microsoft.com/office/drawing/2014/main" id="{BD8032FA-0718-4736-8FC8-8183CE832AF6}"/>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886AF632-A068-456B-98ED-A7B85018C2DC}" type="slidenum">
              <a:rPr lang="de-AT" altLang="de-DE"/>
              <a:pPr/>
              <a:t>‹Nr.›</a:t>
            </a:fld>
            <a:endParaRPr lang="de-AT" altLang="de-DE"/>
          </a:p>
        </p:txBody>
      </p:sp>
      <p:pic>
        <p:nvPicPr>
          <p:cNvPr id="1032" name="Picture 19">
            <a:extLst>
              <a:ext uri="{FF2B5EF4-FFF2-40B4-BE49-F238E27FC236}">
                <a16:creationId xmlns:a16="http://schemas.microsoft.com/office/drawing/2014/main" id="{E79F6286-8B87-4B7C-86F7-3445AA6DC93B}"/>
              </a:ext>
            </a:extLst>
          </p:cNvPr>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12138" y="0"/>
            <a:ext cx="608012" cy="574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3" name="Picture 9">
            <a:extLst>
              <a:ext uri="{FF2B5EF4-FFF2-40B4-BE49-F238E27FC236}">
                <a16:creationId xmlns:a16="http://schemas.microsoft.com/office/drawing/2014/main" id="{886003AF-4FAF-4D21-B803-FC4396C1AE1F}"/>
              </a:ext>
            </a:extLst>
          </p:cNvPr>
          <p:cNvPicPr preferRelativeResize="0">
            <a:picLocks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0" y="566738"/>
            <a:ext cx="9144000" cy="5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9">
            <a:extLst>
              <a:ext uri="{FF2B5EF4-FFF2-40B4-BE49-F238E27FC236}">
                <a16:creationId xmlns:a16="http://schemas.microsoft.com/office/drawing/2014/main" id="{C4241620-F0ED-4566-ACBF-E2CDD32E8E64}"/>
              </a:ext>
            </a:extLst>
          </p:cNvPr>
          <p:cNvPicPr preferRelativeResize="0">
            <a:picLocks noChangeArrowheads="1"/>
          </p:cNvPicPr>
          <p:nvPr/>
        </p:nvPicPr>
        <p:blipFill>
          <a:blip r:embed="rId15"/>
          <a:stretch>
            <a:fillRect/>
          </a:stretch>
        </p:blipFill>
        <p:spPr bwMode="auto">
          <a:xfrm>
            <a:off x="0" y="6602413"/>
            <a:ext cx="9144000" cy="255587"/>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6200000" scaled="1"/>
            <a:tileRect/>
          </a:gradFill>
          <a:ln>
            <a:noFill/>
          </a:ln>
        </p:spPr>
      </p:pic>
      <p:sp>
        <p:nvSpPr>
          <p:cNvPr id="1035" name="Rechteck 21">
            <a:extLst>
              <a:ext uri="{FF2B5EF4-FFF2-40B4-BE49-F238E27FC236}">
                <a16:creationId xmlns:a16="http://schemas.microsoft.com/office/drawing/2014/main" id="{E6BF4473-5EB1-4092-AD0F-4656515C6CAB}"/>
              </a:ext>
            </a:extLst>
          </p:cNvPr>
          <p:cNvSpPr>
            <a:spLocks noChangeArrowheads="1"/>
          </p:cNvSpPr>
          <p:nvPr/>
        </p:nvSpPr>
        <p:spPr bwMode="auto">
          <a:xfrm>
            <a:off x="-15875" y="6516688"/>
            <a:ext cx="91440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defRPr/>
            </a:pPr>
            <a:r>
              <a:rPr lang="de-DE" altLang="de-DE" dirty="0">
                <a:solidFill>
                  <a:srgbClr val="333333"/>
                </a:solidFill>
                <a:cs typeface="Arial" charset="0"/>
              </a:rPr>
              <a:t> </a:t>
            </a:r>
            <a:r>
              <a:rPr lang="de-DE" altLang="de-DE" sz="1000" dirty="0">
                <a:solidFill>
                  <a:srgbClr val="333333"/>
                </a:solidFill>
                <a:latin typeface="Syntax LT Std" pitchFamily="34" charset="0"/>
                <a:cs typeface="Arial" charset="0"/>
              </a:rPr>
              <a:t>© Österreichischer Bundesverlag Schulbuch GmbH &amp; Co. KG, Wien 2021</a:t>
            </a:r>
          </a:p>
        </p:txBody>
      </p:sp>
      <p:pic>
        <p:nvPicPr>
          <p:cNvPr id="1036" name="Picture 13" descr="I:\500-vs_hs\Aushilfen\___Carina\Unterwegs\uw1_schriftzug_weiss.gif">
            <a:extLst>
              <a:ext uri="{FF2B5EF4-FFF2-40B4-BE49-F238E27FC236}">
                <a16:creationId xmlns:a16="http://schemas.microsoft.com/office/drawing/2014/main" id="{1D4677AF-7C48-44AE-84C2-35956E054D6B}"/>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r="17387"/>
          <a:stretch>
            <a:fillRect/>
          </a:stretch>
        </p:blipFill>
        <p:spPr bwMode="auto">
          <a:xfrm>
            <a:off x="250825" y="77788"/>
            <a:ext cx="1606550" cy="488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7" name="Textfeld 1">
            <a:extLst>
              <a:ext uri="{FF2B5EF4-FFF2-40B4-BE49-F238E27FC236}">
                <a16:creationId xmlns:a16="http://schemas.microsoft.com/office/drawing/2014/main" id="{DE5BCC63-E1BF-47DB-BD37-D5233960A550}"/>
              </a:ext>
            </a:extLst>
          </p:cNvPr>
          <p:cNvSpPr txBox="1">
            <a:spLocks noChangeArrowheads="1"/>
          </p:cNvSpPr>
          <p:nvPr userDrawn="1"/>
        </p:nvSpPr>
        <p:spPr bwMode="auto">
          <a:xfrm>
            <a:off x="1835150" y="-128588"/>
            <a:ext cx="496888"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eaLnBrk="1" hangingPunct="1">
              <a:defRPr/>
            </a:pPr>
            <a:r>
              <a:rPr lang="de-AT" altLang="de-DE" sz="4800" b="1" dirty="0">
                <a:solidFill>
                  <a:schemeClr val="bg1"/>
                </a:solidFill>
                <a:latin typeface="+mj-lt"/>
              </a:rPr>
              <a:t>2</a:t>
            </a:r>
          </a:p>
        </p:txBody>
      </p:sp>
    </p:spTree>
  </p:cSld>
  <p:clrMap bg1="lt1" tx1="dk1" bg2="lt2" tx2="dk2" accent1="accent1" accent2="accent2" accent3="accent3" accent4="accent4" accent5="accent5" accent6="accent6" hlink="hlink" folHlink="folHlink"/>
  <p:sldLayoutIdLst>
    <p:sldLayoutId id="2147483971" r:id="rId1"/>
    <p:sldLayoutId id="2147483961" r:id="rId2"/>
    <p:sldLayoutId id="2147483962" r:id="rId3"/>
    <p:sldLayoutId id="2147483963" r:id="rId4"/>
    <p:sldLayoutId id="2147483964" r:id="rId5"/>
    <p:sldLayoutId id="2147483965" r:id="rId6"/>
    <p:sldLayoutId id="2147483966" r:id="rId7"/>
    <p:sldLayoutId id="2147483967" r:id="rId8"/>
    <p:sldLayoutId id="2147483968" r:id="rId9"/>
    <p:sldLayoutId id="2147483969" r:id="rId10"/>
    <p:sldLayoutId id="2147483970" r:id="rId11"/>
  </p:sldLayoutIdLst>
  <p:txStyles>
    <p:titleStyle>
      <a:lvl1pPr algn="ctr" rtl="0" eaLnBrk="0" fontAlgn="base" hangingPunct="0">
        <a:spcBef>
          <a:spcPct val="0"/>
        </a:spcBef>
        <a:spcAft>
          <a:spcPct val="0"/>
        </a:spcAft>
        <a:defRPr sz="3800" b="1" kern="1200">
          <a:solidFill>
            <a:srgbClr val="333333"/>
          </a:solidFill>
          <a:latin typeface="Syntax LT Std" pitchFamily="34" charset="0"/>
          <a:ea typeface="+mj-ea"/>
          <a:cs typeface="+mj-cs"/>
        </a:defRPr>
      </a:lvl1pPr>
      <a:lvl2pPr algn="ctr" rtl="0" eaLnBrk="0" fontAlgn="base" hangingPunct="0">
        <a:spcBef>
          <a:spcPct val="0"/>
        </a:spcBef>
        <a:spcAft>
          <a:spcPct val="0"/>
        </a:spcAft>
        <a:defRPr sz="3800" b="1">
          <a:solidFill>
            <a:srgbClr val="333333"/>
          </a:solidFill>
          <a:latin typeface="Syntax LT Std" pitchFamily="34" charset="0"/>
        </a:defRPr>
      </a:lvl2pPr>
      <a:lvl3pPr algn="ctr" rtl="0" eaLnBrk="0" fontAlgn="base" hangingPunct="0">
        <a:spcBef>
          <a:spcPct val="0"/>
        </a:spcBef>
        <a:spcAft>
          <a:spcPct val="0"/>
        </a:spcAft>
        <a:defRPr sz="3800" b="1">
          <a:solidFill>
            <a:srgbClr val="333333"/>
          </a:solidFill>
          <a:latin typeface="Syntax LT Std" pitchFamily="34" charset="0"/>
        </a:defRPr>
      </a:lvl3pPr>
      <a:lvl4pPr algn="ctr" rtl="0" eaLnBrk="0" fontAlgn="base" hangingPunct="0">
        <a:spcBef>
          <a:spcPct val="0"/>
        </a:spcBef>
        <a:spcAft>
          <a:spcPct val="0"/>
        </a:spcAft>
        <a:defRPr sz="3800" b="1">
          <a:solidFill>
            <a:srgbClr val="333333"/>
          </a:solidFill>
          <a:latin typeface="Syntax LT Std" pitchFamily="34" charset="0"/>
        </a:defRPr>
      </a:lvl4pPr>
      <a:lvl5pPr algn="ctr" rtl="0" eaLnBrk="0" fontAlgn="base" hangingPunct="0">
        <a:spcBef>
          <a:spcPct val="0"/>
        </a:spcBef>
        <a:spcAft>
          <a:spcPct val="0"/>
        </a:spcAft>
        <a:defRPr sz="3800" b="1">
          <a:solidFill>
            <a:srgbClr val="333333"/>
          </a:solidFill>
          <a:latin typeface="Syntax LT Std" pitchFamily="34" charset="0"/>
        </a:defRPr>
      </a:lvl5pPr>
      <a:lvl6pPr marL="457200" algn="ctr" rtl="0" fontAlgn="base">
        <a:spcBef>
          <a:spcPct val="0"/>
        </a:spcBef>
        <a:spcAft>
          <a:spcPct val="0"/>
        </a:spcAft>
        <a:defRPr sz="3800" b="1">
          <a:solidFill>
            <a:srgbClr val="333333"/>
          </a:solidFill>
          <a:latin typeface="Syntax LT Std" pitchFamily="34" charset="0"/>
        </a:defRPr>
      </a:lvl6pPr>
      <a:lvl7pPr marL="914400" algn="ctr" rtl="0" fontAlgn="base">
        <a:spcBef>
          <a:spcPct val="0"/>
        </a:spcBef>
        <a:spcAft>
          <a:spcPct val="0"/>
        </a:spcAft>
        <a:defRPr sz="3800" b="1">
          <a:solidFill>
            <a:srgbClr val="333333"/>
          </a:solidFill>
          <a:latin typeface="Syntax LT Std" pitchFamily="34" charset="0"/>
        </a:defRPr>
      </a:lvl7pPr>
      <a:lvl8pPr marL="1371600" algn="ctr" rtl="0" fontAlgn="base">
        <a:spcBef>
          <a:spcPct val="0"/>
        </a:spcBef>
        <a:spcAft>
          <a:spcPct val="0"/>
        </a:spcAft>
        <a:defRPr sz="3800" b="1">
          <a:solidFill>
            <a:srgbClr val="333333"/>
          </a:solidFill>
          <a:latin typeface="Syntax LT Std" pitchFamily="34" charset="0"/>
        </a:defRPr>
      </a:lvl8pPr>
      <a:lvl9pPr marL="1828800" algn="ctr" rtl="0" fontAlgn="base">
        <a:spcBef>
          <a:spcPct val="0"/>
        </a:spcBef>
        <a:spcAft>
          <a:spcPct val="0"/>
        </a:spcAft>
        <a:defRPr sz="3800" b="1">
          <a:solidFill>
            <a:srgbClr val="333333"/>
          </a:solidFill>
          <a:latin typeface="Syntax LT Std"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lang="de-AT" sz="3800" b="1" kern="1200" dirty="0">
          <a:solidFill>
            <a:srgbClr val="333333"/>
          </a:solidFill>
          <a:latin typeface="Syntax LT Std" pitchFamily="34" charset="0"/>
          <a:ea typeface="+mj-ea"/>
          <a:cs typeface="+mj-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el 1">
            <a:extLst>
              <a:ext uri="{FF2B5EF4-FFF2-40B4-BE49-F238E27FC236}">
                <a16:creationId xmlns:a16="http://schemas.microsoft.com/office/drawing/2014/main" id="{DB28D465-715A-41FF-BBAF-94A507EB351D}"/>
              </a:ext>
            </a:extLst>
          </p:cNvPr>
          <p:cNvSpPr>
            <a:spLocks noGrp="1"/>
          </p:cNvSpPr>
          <p:nvPr>
            <p:ph type="title"/>
          </p:nvPr>
        </p:nvSpPr>
        <p:spPr>
          <a:xfrm>
            <a:off x="468313" y="2492375"/>
            <a:ext cx="8229600" cy="677863"/>
          </a:xfrm>
        </p:spPr>
        <p:txBody>
          <a:bodyPr/>
          <a:lstStyle/>
          <a:p>
            <a:r>
              <a:rPr lang="de-DE" altLang="de-DE"/>
              <a:t>Ein Bahntunnel wird gebaut</a:t>
            </a:r>
            <a:endParaRPr lang="de-AT" altLang="de-DE"/>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el 1">
            <a:extLst>
              <a:ext uri="{FF2B5EF4-FFF2-40B4-BE49-F238E27FC236}">
                <a16:creationId xmlns:a16="http://schemas.microsoft.com/office/drawing/2014/main" id="{3030313E-354C-440F-BFF5-4402850578BC}"/>
              </a:ext>
            </a:extLst>
          </p:cNvPr>
          <p:cNvSpPr>
            <a:spLocks noGrp="1"/>
          </p:cNvSpPr>
          <p:nvPr>
            <p:ph type="title"/>
          </p:nvPr>
        </p:nvSpPr>
        <p:spPr>
          <a:xfrm>
            <a:off x="457200" y="727075"/>
            <a:ext cx="8229600" cy="1262063"/>
          </a:xfrm>
        </p:spPr>
        <p:txBody>
          <a:bodyPr/>
          <a:lstStyle/>
          <a:p>
            <a:r>
              <a:rPr lang="de-DE" altLang="de-DE"/>
              <a:t>Koralmtunnelbau-</a:t>
            </a:r>
            <a:br>
              <a:rPr lang="de-DE" altLang="de-DE"/>
            </a:br>
            <a:r>
              <a:rPr lang="de-DE" altLang="de-DE"/>
              <a:t>PRO und CONTRA</a:t>
            </a:r>
            <a:endParaRPr lang="de-AT" altLang="de-DE"/>
          </a:p>
        </p:txBody>
      </p:sp>
      <p:sp>
        <p:nvSpPr>
          <p:cNvPr id="4" name="Textfeld 3">
            <a:extLst>
              <a:ext uri="{FF2B5EF4-FFF2-40B4-BE49-F238E27FC236}">
                <a16:creationId xmlns:a16="http://schemas.microsoft.com/office/drawing/2014/main" id="{E30B4F2A-7BD3-4198-9CBD-BEC787EB5B0E}"/>
              </a:ext>
            </a:extLst>
          </p:cNvPr>
          <p:cNvSpPr txBox="1"/>
          <p:nvPr/>
        </p:nvSpPr>
        <p:spPr>
          <a:xfrm>
            <a:off x="971550" y="2236788"/>
            <a:ext cx="3600450" cy="400050"/>
          </a:xfrm>
          <a:prstGeom prst="rect">
            <a:avLst/>
          </a:prstGeom>
          <a:solidFill>
            <a:schemeClr val="accent1">
              <a:lumMod val="20000"/>
              <a:lumOff val="80000"/>
            </a:schemeClr>
          </a:solidFill>
          <a:ln>
            <a:solidFill>
              <a:schemeClr val="tx1"/>
            </a:solidFill>
          </a:ln>
        </p:spPr>
        <p:txBody>
          <a:bodyPr>
            <a:spAutoFit/>
          </a:bodyPr>
          <a:lstStyle/>
          <a:p>
            <a:pPr algn="ctr">
              <a:defRPr/>
            </a:pPr>
            <a:r>
              <a:rPr lang="de-DE" sz="2000" dirty="0">
                <a:cs typeface="Arial" charset="0"/>
              </a:rPr>
              <a:t>PRO</a:t>
            </a:r>
            <a:endParaRPr lang="de-AT" sz="2000" dirty="0">
              <a:cs typeface="Arial" charset="0"/>
            </a:endParaRPr>
          </a:p>
        </p:txBody>
      </p:sp>
      <p:sp>
        <p:nvSpPr>
          <p:cNvPr id="5" name="Textfeld 4">
            <a:extLst>
              <a:ext uri="{FF2B5EF4-FFF2-40B4-BE49-F238E27FC236}">
                <a16:creationId xmlns:a16="http://schemas.microsoft.com/office/drawing/2014/main" id="{C70643C9-8441-44C3-90C8-3B863923CADA}"/>
              </a:ext>
            </a:extLst>
          </p:cNvPr>
          <p:cNvSpPr txBox="1">
            <a:spLocks noChangeArrowheads="1"/>
          </p:cNvSpPr>
          <p:nvPr/>
        </p:nvSpPr>
        <p:spPr bwMode="auto">
          <a:xfrm>
            <a:off x="4572000" y="2236788"/>
            <a:ext cx="3600450" cy="400050"/>
          </a:xfrm>
          <a:prstGeom prst="rect">
            <a:avLst/>
          </a:prstGeom>
          <a:gradFill rotWithShape="1">
            <a:gsLst>
              <a:gs pos="0">
                <a:srgbClr val="FF8080"/>
              </a:gs>
              <a:gs pos="50000">
                <a:srgbClr val="FFB3B3"/>
              </a:gs>
              <a:gs pos="100000">
                <a:srgbClr val="FFDADA"/>
              </a:gs>
            </a:gsLst>
            <a:lin ang="13500000" scaled="1"/>
          </a:gradFill>
          <a:ln w="9525">
            <a:solidFill>
              <a:schemeClr val="tx1"/>
            </a:solidFill>
            <a:miter lim="800000"/>
            <a:headEnd/>
            <a:tailEnd/>
          </a:ln>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de-DE" altLang="de-DE" sz="2000" b="0">
                <a:solidFill>
                  <a:schemeClr val="tx1"/>
                </a:solidFill>
                <a:latin typeface="Calibri" panose="020F0502020204030204" pitchFamily="34" charset="0"/>
              </a:rPr>
              <a:t>CONTRA</a:t>
            </a:r>
            <a:endParaRPr lang="de-AT" altLang="de-DE" sz="2000" b="0">
              <a:solidFill>
                <a:schemeClr val="tx1"/>
              </a:solidFill>
              <a:latin typeface="Calibri" panose="020F0502020204030204" pitchFamily="34" charset="0"/>
            </a:endParaRPr>
          </a:p>
        </p:txBody>
      </p:sp>
      <p:sp>
        <p:nvSpPr>
          <p:cNvPr id="6" name="Textfeld 5">
            <a:extLst>
              <a:ext uri="{FF2B5EF4-FFF2-40B4-BE49-F238E27FC236}">
                <a16:creationId xmlns:a16="http://schemas.microsoft.com/office/drawing/2014/main" id="{7A104F38-5399-4011-8618-C1F380448227}"/>
              </a:ext>
            </a:extLst>
          </p:cNvPr>
          <p:cNvSpPr txBox="1">
            <a:spLocks noChangeArrowheads="1"/>
          </p:cNvSpPr>
          <p:nvPr/>
        </p:nvSpPr>
        <p:spPr bwMode="auto">
          <a:xfrm>
            <a:off x="971550" y="2640013"/>
            <a:ext cx="3600450"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Arbeitsplätze für 15 Jahre</a:t>
            </a:r>
            <a:endParaRPr lang="de-AT" altLang="de-DE" sz="1800" b="0">
              <a:solidFill>
                <a:schemeClr val="tx1"/>
              </a:solidFill>
              <a:latin typeface="Calibri" panose="020F0502020204030204" pitchFamily="34" charset="0"/>
            </a:endParaRPr>
          </a:p>
        </p:txBody>
      </p:sp>
      <p:sp>
        <p:nvSpPr>
          <p:cNvPr id="7" name="Textfeld 6">
            <a:extLst>
              <a:ext uri="{FF2B5EF4-FFF2-40B4-BE49-F238E27FC236}">
                <a16:creationId xmlns:a16="http://schemas.microsoft.com/office/drawing/2014/main" id="{C111A42E-F33D-4452-9681-E4CEEC219334}"/>
              </a:ext>
            </a:extLst>
          </p:cNvPr>
          <p:cNvSpPr txBox="1">
            <a:spLocks noChangeArrowheads="1"/>
          </p:cNvSpPr>
          <p:nvPr/>
        </p:nvSpPr>
        <p:spPr bwMode="auto">
          <a:xfrm>
            <a:off x="971550" y="3382963"/>
            <a:ext cx="3600450"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kürzere Fahrzeit von Wien </a:t>
            </a:r>
            <a:br>
              <a:rPr lang="de-DE" altLang="de-DE" sz="1800" b="0" dirty="0">
                <a:solidFill>
                  <a:schemeClr val="tx1"/>
                </a:solidFill>
                <a:latin typeface="Calibri" panose="020F0502020204030204" pitchFamily="34" charset="0"/>
              </a:rPr>
            </a:br>
            <a:r>
              <a:rPr lang="de-DE" altLang="de-DE" sz="1800" b="0" dirty="0">
                <a:solidFill>
                  <a:schemeClr val="tx1"/>
                </a:solidFill>
                <a:latin typeface="Calibri" panose="020F0502020204030204" pitchFamily="34" charset="0"/>
              </a:rPr>
              <a:t>nach Klagenfurt</a:t>
            </a:r>
            <a:endParaRPr lang="de-AT" altLang="de-DE" sz="1800" b="0" dirty="0">
              <a:solidFill>
                <a:schemeClr val="tx1"/>
              </a:solidFill>
              <a:latin typeface="Calibri" panose="020F0502020204030204" pitchFamily="34" charset="0"/>
            </a:endParaRPr>
          </a:p>
        </p:txBody>
      </p:sp>
      <p:sp>
        <p:nvSpPr>
          <p:cNvPr id="8" name="Textfeld 7">
            <a:extLst>
              <a:ext uri="{FF2B5EF4-FFF2-40B4-BE49-F238E27FC236}">
                <a16:creationId xmlns:a16="http://schemas.microsoft.com/office/drawing/2014/main" id="{BB15589A-0131-48DD-A5C4-B71E8AD635BF}"/>
              </a:ext>
            </a:extLst>
          </p:cNvPr>
          <p:cNvSpPr txBox="1">
            <a:spLocks noChangeArrowheads="1"/>
          </p:cNvSpPr>
          <p:nvPr/>
        </p:nvSpPr>
        <p:spPr bwMode="auto">
          <a:xfrm>
            <a:off x="4572000" y="3379788"/>
            <a:ext cx="3600450" cy="64611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5 400 Millionen €, </a:t>
            </a:r>
          </a:p>
          <a:p>
            <a:pPr eaLnBrk="1" hangingPunct="1">
              <a:spcBef>
                <a:spcPct val="0"/>
              </a:spcBef>
              <a:buFontTx/>
              <a:buNone/>
            </a:pPr>
            <a:r>
              <a:rPr lang="de-DE" altLang="de-DE" sz="1800" b="0" dirty="0">
                <a:solidFill>
                  <a:schemeClr val="tx1"/>
                </a:solidFill>
                <a:latin typeface="Calibri" panose="020F0502020204030204" pitchFamily="34" charset="0"/>
              </a:rPr>
              <a:t>zu teuer</a:t>
            </a:r>
            <a:endParaRPr lang="de-AT" altLang="de-DE" sz="1800" b="0" dirty="0">
              <a:solidFill>
                <a:schemeClr val="tx1"/>
              </a:solidFill>
              <a:latin typeface="Calibri" panose="020F0502020204030204" pitchFamily="34" charset="0"/>
            </a:endParaRPr>
          </a:p>
        </p:txBody>
      </p:sp>
      <p:sp>
        <p:nvSpPr>
          <p:cNvPr id="9" name="Textfeld 8">
            <a:extLst>
              <a:ext uri="{FF2B5EF4-FFF2-40B4-BE49-F238E27FC236}">
                <a16:creationId xmlns:a16="http://schemas.microsoft.com/office/drawing/2014/main" id="{9E902EF9-2824-4CF5-B505-5E1BCB59C7AA}"/>
              </a:ext>
            </a:extLst>
          </p:cNvPr>
          <p:cNvSpPr txBox="1">
            <a:spLocks noChangeArrowheads="1"/>
          </p:cNvSpPr>
          <p:nvPr/>
        </p:nvSpPr>
        <p:spPr bwMode="auto">
          <a:xfrm>
            <a:off x="4572000" y="2640013"/>
            <a:ext cx="3600450" cy="369887"/>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Arbeit ist gefährlich und staubig</a:t>
            </a:r>
            <a:endParaRPr lang="de-AT" altLang="de-DE" sz="1800" b="0">
              <a:solidFill>
                <a:schemeClr val="tx1"/>
              </a:solidFill>
              <a:latin typeface="Calibri" panose="020F0502020204030204" pitchFamily="34" charset="0"/>
            </a:endParaRPr>
          </a:p>
        </p:txBody>
      </p:sp>
      <p:sp>
        <p:nvSpPr>
          <p:cNvPr id="10" name="Textfeld 9">
            <a:extLst>
              <a:ext uri="{FF2B5EF4-FFF2-40B4-BE49-F238E27FC236}">
                <a16:creationId xmlns:a16="http://schemas.microsoft.com/office/drawing/2014/main" id="{9898A6E6-3B47-4718-B8AA-99DEA202FB93}"/>
              </a:ext>
            </a:extLst>
          </p:cNvPr>
          <p:cNvSpPr txBox="1">
            <a:spLocks noChangeArrowheads="1"/>
          </p:cNvSpPr>
          <p:nvPr/>
        </p:nvSpPr>
        <p:spPr bwMode="auto">
          <a:xfrm>
            <a:off x="971550" y="3009900"/>
            <a:ext cx="360045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dirty="0">
                <a:solidFill>
                  <a:schemeClr val="tx1"/>
                </a:solidFill>
                <a:latin typeface="Calibri" panose="020F0502020204030204" pitchFamily="34" charset="0"/>
              </a:rPr>
              <a:t>Fahrt direkt über Graz</a:t>
            </a:r>
            <a:endParaRPr lang="de-AT" altLang="de-DE" sz="1800" b="0" dirty="0">
              <a:solidFill>
                <a:schemeClr val="tx1"/>
              </a:solidFill>
              <a:latin typeface="Calibri" panose="020F0502020204030204" pitchFamily="34" charset="0"/>
            </a:endParaRPr>
          </a:p>
        </p:txBody>
      </p:sp>
      <p:sp>
        <p:nvSpPr>
          <p:cNvPr id="11" name="Textfeld 10">
            <a:extLst>
              <a:ext uri="{FF2B5EF4-FFF2-40B4-BE49-F238E27FC236}">
                <a16:creationId xmlns:a16="http://schemas.microsoft.com/office/drawing/2014/main" id="{7B7F73FE-0EBB-480D-8222-4F367A2F8E73}"/>
              </a:ext>
            </a:extLst>
          </p:cNvPr>
          <p:cNvSpPr txBox="1">
            <a:spLocks noChangeArrowheads="1"/>
          </p:cNvSpPr>
          <p:nvPr/>
        </p:nvSpPr>
        <p:spPr bwMode="auto">
          <a:xfrm>
            <a:off x="4572000" y="3009900"/>
            <a:ext cx="3600450" cy="369888"/>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andere Bahnprojekte wichtiger</a:t>
            </a:r>
            <a:endParaRPr lang="de-AT" altLang="de-DE" sz="1800" b="0">
              <a:solidFill>
                <a:schemeClr val="tx1"/>
              </a:solidFill>
              <a:latin typeface="Calibri" panose="020F0502020204030204" pitchFamily="34" charset="0"/>
            </a:endParaRPr>
          </a:p>
        </p:txBody>
      </p:sp>
      <p:sp>
        <p:nvSpPr>
          <p:cNvPr id="12" name="Textfeld 11">
            <a:extLst>
              <a:ext uri="{FF2B5EF4-FFF2-40B4-BE49-F238E27FC236}">
                <a16:creationId xmlns:a16="http://schemas.microsoft.com/office/drawing/2014/main" id="{9DED6205-3C9D-4154-AB6A-0E3B3AE633F1}"/>
              </a:ext>
            </a:extLst>
          </p:cNvPr>
          <p:cNvSpPr txBox="1">
            <a:spLocks noChangeArrowheads="1"/>
          </p:cNvSpPr>
          <p:nvPr/>
        </p:nvSpPr>
        <p:spPr bwMode="auto">
          <a:xfrm>
            <a:off x="971550" y="4029075"/>
            <a:ext cx="360045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bessere Anbindung an die Adriahäfen Koper und Triest</a:t>
            </a:r>
          </a:p>
        </p:txBody>
      </p:sp>
      <p:sp>
        <p:nvSpPr>
          <p:cNvPr id="13" name="Textfeld 12">
            <a:extLst>
              <a:ext uri="{FF2B5EF4-FFF2-40B4-BE49-F238E27FC236}">
                <a16:creationId xmlns:a16="http://schemas.microsoft.com/office/drawing/2014/main" id="{DAD0E7F6-10EC-4916-9B52-86751767CCD3}"/>
              </a:ext>
            </a:extLst>
          </p:cNvPr>
          <p:cNvSpPr txBox="1">
            <a:spLocks noChangeArrowheads="1"/>
          </p:cNvSpPr>
          <p:nvPr/>
        </p:nvSpPr>
        <p:spPr bwMode="auto">
          <a:xfrm>
            <a:off x="4572000" y="4029075"/>
            <a:ext cx="3600450" cy="64611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panose="020B0604020202020204" pitchFamily="34" charset="0"/>
              <a:buChar char="•"/>
              <a:defRPr sz="3800" b="1">
                <a:solidFill>
                  <a:srgbClr val="333333"/>
                </a:solidFill>
                <a:latin typeface="Syntax LT Std"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de-DE" altLang="de-DE" sz="1800" b="0">
                <a:solidFill>
                  <a:schemeClr val="tx1"/>
                </a:solidFill>
                <a:latin typeface="Calibri" panose="020F0502020204030204" pitchFamily="34" charset="0"/>
              </a:rPr>
              <a:t>Eingriff in die Natur</a:t>
            </a:r>
          </a:p>
          <a:p>
            <a:pPr eaLnBrk="1" hangingPunct="1">
              <a:spcBef>
                <a:spcPct val="0"/>
              </a:spcBef>
              <a:buFontTx/>
              <a:buNone/>
            </a:pPr>
            <a:endParaRPr lang="de-AT" altLang="de-DE" sz="1800" b="0">
              <a:solidFill>
                <a:schemeClr val="tx1"/>
              </a:solidFill>
              <a:latin typeface="Calibri" panose="020F050202020403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8"/>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a:extLst>
              <a:ext uri="{FF2B5EF4-FFF2-40B4-BE49-F238E27FC236}">
                <a16:creationId xmlns:a16="http://schemas.microsoft.com/office/drawing/2014/main" id="{D1F932E1-CE8C-4610-8C38-CD782B9A3990}"/>
              </a:ext>
            </a:extLst>
          </p:cNvPr>
          <p:cNvSpPr>
            <a:spLocks noChangeArrowheads="1"/>
          </p:cNvSpPr>
          <p:nvPr/>
        </p:nvSpPr>
        <p:spPr bwMode="auto">
          <a:xfrm>
            <a:off x="4427984" y="692150"/>
            <a:ext cx="4465637" cy="547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4200">
                <a:solidFill>
                  <a:srgbClr val="000000"/>
                </a:solidFill>
                <a:latin typeface="Arial" pitchFamily="34" charset="0"/>
              </a:defRPr>
            </a:lvl1pPr>
            <a:lvl2pPr marL="742950" indent="-285750" eaLnBrk="0" hangingPunct="0">
              <a:defRPr sz="4200">
                <a:solidFill>
                  <a:srgbClr val="000000"/>
                </a:solidFill>
                <a:latin typeface="Arial" pitchFamily="34" charset="0"/>
              </a:defRPr>
            </a:lvl2pPr>
            <a:lvl3pPr marL="1143000" indent="-228600" eaLnBrk="0" hangingPunct="0">
              <a:defRPr sz="4200">
                <a:solidFill>
                  <a:srgbClr val="000000"/>
                </a:solidFill>
                <a:latin typeface="Arial" pitchFamily="34" charset="0"/>
              </a:defRPr>
            </a:lvl3pPr>
            <a:lvl4pPr marL="1600200" indent="-228600" eaLnBrk="0" hangingPunct="0">
              <a:defRPr sz="4200">
                <a:solidFill>
                  <a:srgbClr val="000000"/>
                </a:solidFill>
                <a:latin typeface="Arial" pitchFamily="34" charset="0"/>
              </a:defRPr>
            </a:lvl4pPr>
            <a:lvl5pPr marL="2057400" indent="-228600" eaLnBrk="0" hangingPunct="0">
              <a:defRPr sz="4200">
                <a:solidFill>
                  <a:srgbClr val="000000"/>
                </a:solidFill>
                <a:latin typeface="Arial" pitchFamily="34" charset="0"/>
              </a:defRPr>
            </a:lvl5pPr>
            <a:lvl6pPr marL="2514600" indent="-228600" eaLnBrk="0" fontAlgn="base" hangingPunct="0">
              <a:spcBef>
                <a:spcPct val="0"/>
              </a:spcBef>
              <a:spcAft>
                <a:spcPct val="0"/>
              </a:spcAft>
              <a:defRPr sz="4200">
                <a:solidFill>
                  <a:srgbClr val="000000"/>
                </a:solidFill>
                <a:latin typeface="Arial" pitchFamily="34" charset="0"/>
              </a:defRPr>
            </a:lvl6pPr>
            <a:lvl7pPr marL="2971800" indent="-228600" eaLnBrk="0" fontAlgn="base" hangingPunct="0">
              <a:spcBef>
                <a:spcPct val="0"/>
              </a:spcBef>
              <a:spcAft>
                <a:spcPct val="0"/>
              </a:spcAft>
              <a:defRPr sz="4200">
                <a:solidFill>
                  <a:srgbClr val="000000"/>
                </a:solidFill>
                <a:latin typeface="Arial" pitchFamily="34" charset="0"/>
              </a:defRPr>
            </a:lvl7pPr>
            <a:lvl8pPr marL="3429000" indent="-228600" eaLnBrk="0" fontAlgn="base" hangingPunct="0">
              <a:spcBef>
                <a:spcPct val="0"/>
              </a:spcBef>
              <a:spcAft>
                <a:spcPct val="0"/>
              </a:spcAft>
              <a:defRPr sz="4200">
                <a:solidFill>
                  <a:srgbClr val="000000"/>
                </a:solidFill>
                <a:latin typeface="Arial" pitchFamily="34" charset="0"/>
              </a:defRPr>
            </a:lvl8pPr>
            <a:lvl9pPr marL="3886200" indent="-228600" eaLnBrk="0" fontAlgn="base" hangingPunct="0">
              <a:spcBef>
                <a:spcPct val="0"/>
              </a:spcBef>
              <a:spcAft>
                <a:spcPct val="0"/>
              </a:spcAft>
              <a:defRPr sz="4200">
                <a:solidFill>
                  <a:srgbClr val="000000"/>
                </a:solidFill>
                <a:latin typeface="Arial" pitchFamily="34" charset="0"/>
              </a:defRPr>
            </a:lvl9pPr>
          </a:lstStyle>
          <a:p>
            <a:pPr eaLnBrk="1" fontAlgn="auto" hangingPunct="1">
              <a:lnSpc>
                <a:spcPct val="80000"/>
              </a:lnSpc>
              <a:spcBef>
                <a:spcPct val="20000"/>
              </a:spcBef>
              <a:spcAft>
                <a:spcPts val="0"/>
              </a:spcAft>
              <a:buClr>
                <a:srgbClr val="FFFFFF"/>
              </a:buClr>
              <a:buFont typeface="Wingdings" pitchFamily="2" charset="2"/>
              <a:buNone/>
              <a:defRPr/>
            </a:pPr>
            <a:r>
              <a:rPr lang="de-DE" altLang="de-DE" sz="1200" kern="0" dirty="0"/>
              <a:t> </a:t>
            </a:r>
            <a:endParaRPr lang="de-DE" altLang="de-DE" sz="1200" b="1" kern="0" dirty="0"/>
          </a:p>
          <a:p>
            <a:pPr eaLnBrk="1" fontAlgn="auto" hangingPunct="1">
              <a:spcBef>
                <a:spcPts val="0"/>
              </a:spcBef>
              <a:spcAft>
                <a:spcPts val="0"/>
              </a:spcAft>
              <a:defRPr/>
            </a:pPr>
            <a:r>
              <a:rPr lang="de-DE" altLang="de-DE" sz="1200" b="1" kern="0" dirty="0"/>
              <a:t>Impressum</a:t>
            </a:r>
          </a:p>
          <a:p>
            <a:pPr eaLnBrk="1" fontAlgn="auto" hangingPunct="1">
              <a:spcBef>
                <a:spcPts val="0"/>
              </a:spcBef>
              <a:spcAft>
                <a:spcPts val="0"/>
              </a:spcAft>
              <a:defRPr/>
            </a:pPr>
            <a:r>
              <a:rPr lang="de-DE" altLang="de-DE" sz="1200" kern="0" dirty="0"/>
              <a:t>© Österreichischer Bundesverlag Schulbuch GmbH &amp; Co. KG, Wien 2021</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Gestaltung: Angelika Leitner</a:t>
            </a:r>
            <a:br>
              <a:rPr lang="de-DE" altLang="de-DE" sz="1200" kern="0" dirty="0"/>
            </a:br>
            <a:br>
              <a:rPr lang="de-DE" altLang="de-DE" sz="1200" kern="0" dirty="0"/>
            </a:br>
            <a:endParaRPr lang="de-DE" altLang="de-DE" sz="1200" kern="0" dirty="0"/>
          </a:p>
          <a:p>
            <a:pPr eaLnBrk="1" fontAlgn="auto" hangingPunct="1">
              <a:spcBef>
                <a:spcPts val="0"/>
              </a:spcBef>
              <a:spcAft>
                <a:spcPts val="0"/>
              </a:spcAft>
              <a:defRPr/>
            </a:pPr>
            <a:r>
              <a:rPr lang="de-DE" altLang="de-DE" sz="1200" kern="0" dirty="0"/>
              <a:t>Alle Rechte vorbehalten.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www.oebv.at</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Das Werk und seine Teile sind urheberrechtlich geschützt. Der Verlag gewährt das Recht des Downloads und des Einsatzes im Unterricht. Das Herauslösen, Kopieren und Bearbeiten von Daten jeder Art ist untersagt. Das Ausdrucken und Anfertigen von Kopien ist ausschließlich für den eigenen Unterrichts-gebrauch gestattet. Urhebervermerke, Seriennummern sowie sonstige der Programmidentifikation dienende Merkmale dürfen nicht entfernt oder geändert werden. Weder das Werk noch seine Teile dürfen in ein Netzwerk gestellt oder über das Internet weiter verbreitet oder veräußert werden.</a:t>
            </a:r>
          </a:p>
          <a:p>
            <a:pPr eaLnBrk="1" fontAlgn="auto" hangingPunct="1">
              <a:spcBef>
                <a:spcPts val="0"/>
              </a:spcBef>
              <a:spcAft>
                <a:spcPts val="0"/>
              </a:spcAft>
              <a:defRPr/>
            </a:pPr>
            <a:endParaRPr lang="de-DE" altLang="de-DE" sz="1200" kern="0" dirty="0"/>
          </a:p>
          <a:p>
            <a:pPr eaLnBrk="1" fontAlgn="auto" hangingPunct="1">
              <a:spcBef>
                <a:spcPts val="0"/>
              </a:spcBef>
              <a:spcAft>
                <a:spcPts val="0"/>
              </a:spcAft>
              <a:defRPr/>
            </a:pPr>
            <a:r>
              <a:rPr lang="de-DE" altLang="de-DE" sz="1200" kern="0" dirty="0"/>
              <a:t>Jede Nutzung in anderen als den genannten Fällen bedarf der vorherigen schriftlichen Einwilligung des Verlages.</a:t>
            </a:r>
          </a:p>
        </p:txBody>
      </p:sp>
      <p:sp>
        <p:nvSpPr>
          <p:cNvPr id="6" name="Rectangle 6">
            <a:extLst>
              <a:ext uri="{FF2B5EF4-FFF2-40B4-BE49-F238E27FC236}">
                <a16:creationId xmlns:a16="http://schemas.microsoft.com/office/drawing/2014/main" id="{CCDBB7BB-18F4-4DC1-BF8C-88BA3D056441}"/>
              </a:ext>
            </a:extLst>
          </p:cNvPr>
          <p:cNvSpPr>
            <a:spLocks noChangeArrowheads="1"/>
          </p:cNvSpPr>
          <p:nvPr/>
        </p:nvSpPr>
        <p:spPr bwMode="auto">
          <a:xfrm>
            <a:off x="468313" y="981075"/>
            <a:ext cx="3744912" cy="4752975"/>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spcBef>
                <a:spcPct val="20000"/>
              </a:spcBef>
              <a:buChar char="•"/>
              <a:defRPr sz="3200">
                <a:solidFill>
                  <a:schemeClr val="tx1"/>
                </a:solidFill>
                <a:latin typeface="PoloST11K-Buch" pitchFamily="34" charset="0"/>
              </a:defRPr>
            </a:lvl1pPr>
            <a:lvl2pPr marL="742950" indent="-285750" eaLnBrk="0" hangingPunct="0">
              <a:spcBef>
                <a:spcPct val="20000"/>
              </a:spcBef>
              <a:buChar char="–"/>
              <a:defRPr sz="1200">
                <a:solidFill>
                  <a:srgbClr val="000000"/>
                </a:solidFill>
                <a:latin typeface="Arial" pitchFamily="34" charset="0"/>
                <a:ea typeface="Times New Roman" pitchFamily="18" charset="0"/>
                <a:cs typeface="Arial" pitchFamily="34" charset="0"/>
              </a:defRPr>
            </a:lvl2pPr>
            <a:lvl3pPr marL="1143000" indent="-228600" eaLnBrk="0" hangingPunct="0">
              <a:spcBef>
                <a:spcPct val="20000"/>
              </a:spcBef>
              <a:buChar char="•"/>
              <a:defRPr sz="2400">
                <a:solidFill>
                  <a:schemeClr val="tx1"/>
                </a:solidFill>
                <a:latin typeface="PoloST11K-Buch" pitchFamily="34" charset="0"/>
                <a:cs typeface="Times New Roman" pitchFamily="18" charset="0"/>
              </a:defRPr>
            </a:lvl3pPr>
            <a:lvl4pPr marL="1600200" indent="-228600" eaLnBrk="0" hangingPunct="0">
              <a:spcBef>
                <a:spcPct val="20000"/>
              </a:spcBef>
              <a:buChar char="–"/>
              <a:defRPr sz="2000">
                <a:solidFill>
                  <a:schemeClr val="tx1"/>
                </a:solidFill>
                <a:latin typeface="PoloST11K-Buch" pitchFamily="34" charset="0"/>
                <a:cs typeface="Times New Roman" pitchFamily="18" charset="0"/>
              </a:defRPr>
            </a:lvl4pPr>
            <a:lvl5pPr marL="2057400" indent="-228600" eaLnBrk="0" hangingPunct="0">
              <a:spcBef>
                <a:spcPct val="20000"/>
              </a:spcBef>
              <a:buChar char="»"/>
              <a:defRPr sz="1200">
                <a:solidFill>
                  <a:srgbClr val="000000"/>
                </a:solidFill>
                <a:latin typeface="Arial" pitchFamily="34" charset="0"/>
                <a:ea typeface="Times New Roman" pitchFamily="18" charset="0"/>
                <a:cs typeface="Arial" pitchFamily="34" charset="0"/>
              </a:defRPr>
            </a:lvl5pPr>
            <a:lvl6pPr marL="25146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6pPr>
            <a:lvl7pPr marL="29718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7pPr>
            <a:lvl8pPr marL="34290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8pPr>
            <a:lvl9pPr marL="3886200" indent="-228600" eaLnBrk="0" fontAlgn="base" hangingPunct="0">
              <a:spcBef>
                <a:spcPct val="20000"/>
              </a:spcBef>
              <a:spcAft>
                <a:spcPct val="0"/>
              </a:spcAft>
              <a:buChar char="»"/>
              <a:defRPr sz="1200">
                <a:solidFill>
                  <a:srgbClr val="000000"/>
                </a:solidFill>
                <a:latin typeface="Arial" pitchFamily="34" charset="0"/>
                <a:ea typeface="Times New Roman" pitchFamily="18" charset="0"/>
                <a:cs typeface="Arial" pitchFamily="34" charset="0"/>
              </a:defRPr>
            </a:lvl9pPr>
          </a:lstStyle>
          <a:p>
            <a:pPr eaLnBrk="1" fontAlgn="auto" hangingPunct="1">
              <a:lnSpc>
                <a:spcPts val="1600"/>
              </a:lnSpc>
              <a:spcBef>
                <a:spcPts val="600"/>
              </a:spcBef>
              <a:spcAft>
                <a:spcPts val="0"/>
              </a:spcAft>
              <a:buFontTx/>
              <a:buNone/>
              <a:defRPr/>
            </a:pPr>
            <a:r>
              <a:rPr lang="de-DE" altLang="de-DE" sz="1200" b="1" kern="0" dirty="0">
                <a:solidFill>
                  <a:srgbClr val="000000"/>
                </a:solidFill>
                <a:latin typeface="Arial" pitchFamily="34" charset="0"/>
              </a:rPr>
              <a:t>Hinweise zum Einsatz</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Das Tafelbild bezieht sich auf das Thema „Ein Bahntunnel wird gebaut “ auf den Seiten 84 und 85 im Schulbuch </a:t>
            </a:r>
            <a:r>
              <a:rPr lang="de-DE" altLang="de-DE" sz="1200" i="1" kern="0" dirty="0">
                <a:solidFill>
                  <a:srgbClr val="000000"/>
                </a:solidFill>
                <a:latin typeface="Arial" pitchFamily="34" charset="0"/>
              </a:rPr>
              <a:t>unterwegs 2</a:t>
            </a:r>
            <a:r>
              <a:rPr lang="de-DE" altLang="de-DE" sz="1200" kern="0" dirty="0">
                <a:solidFill>
                  <a:srgbClr val="000000"/>
                </a:solidFill>
                <a:latin typeface="Arial" pitchFamily="34" charset="0"/>
              </a:rPr>
              <a:t>.</a:t>
            </a:r>
          </a:p>
          <a:p>
            <a:pPr eaLnBrk="1" fontAlgn="auto" hangingPunct="1">
              <a:lnSpc>
                <a:spcPts val="1600"/>
              </a:lnSpc>
              <a:spcBef>
                <a:spcPts val="600"/>
              </a:spcBef>
              <a:spcAft>
                <a:spcPts val="0"/>
              </a:spcAft>
              <a:buClr>
                <a:srgbClr val="000000"/>
              </a:buClr>
              <a:buFontTx/>
              <a:buNone/>
              <a:defRPr/>
            </a:pPr>
            <a:r>
              <a:rPr lang="de-DE" altLang="de-DE" sz="1200" kern="0" dirty="0">
                <a:solidFill>
                  <a:srgbClr val="000000"/>
                </a:solidFill>
                <a:latin typeface="Arial" pitchFamily="34" charset="0"/>
              </a:rPr>
              <a:t>Es kann als Einstieg oder als Wiederholung dienen. </a:t>
            </a:r>
            <a:br>
              <a:rPr lang="de-DE" altLang="de-DE" sz="1100" kern="0" dirty="0">
                <a:solidFill>
                  <a:srgbClr val="000000"/>
                </a:solidFill>
                <a:latin typeface="Arial" pitchFamily="34" charset="0"/>
              </a:rPr>
            </a:b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endParaRPr lang="de-DE" altLang="de-DE" sz="1200" kern="0" dirty="0">
              <a:solidFill>
                <a:srgbClr val="000000"/>
              </a:solidFill>
              <a:latin typeface="Arial" pitchFamily="34" charset="0"/>
            </a:endParaRPr>
          </a:p>
          <a:p>
            <a:pPr eaLnBrk="1" fontAlgn="auto" hangingPunct="1">
              <a:lnSpc>
                <a:spcPts val="1600"/>
              </a:lnSpc>
              <a:spcBef>
                <a:spcPts val="600"/>
              </a:spcBef>
              <a:spcAft>
                <a:spcPts val="0"/>
              </a:spcAft>
              <a:buClr>
                <a:srgbClr val="009999"/>
              </a:buClr>
              <a:buFontTx/>
              <a:buNone/>
              <a:defRPr/>
            </a:pPr>
            <a:r>
              <a:rPr lang="de-DE" altLang="de-DE" sz="1200" kern="0" dirty="0">
                <a:solidFill>
                  <a:srgbClr val="000000"/>
                </a:solidFill>
                <a:latin typeface="Arial" pitchFamily="34" charset="0"/>
              </a:rPr>
              <a:t>Wir wünschen Ihnen einen erfolgreichen Unterricht!</a:t>
            </a:r>
          </a:p>
        </p:txBody>
      </p:sp>
    </p:spTree>
  </p:cSld>
  <p:clrMapOvr>
    <a:masterClrMapping/>
  </p:clrMapOvr>
</p:sld>
</file>

<file path=ppt/theme/theme1.xml><?xml version="1.0" encoding="utf-8"?>
<a:theme xmlns:a="http://schemas.openxmlformats.org/drawingml/2006/main" name="Larissa">
  <a:themeElements>
    <a:clrScheme name="Zusammengesetzt">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Bildschirmpräsentation (4:3)</PresentationFormat>
  <Paragraphs>30</Paragraphs>
  <Slides>3</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3</vt:i4>
      </vt:variant>
    </vt:vector>
  </HeadingPairs>
  <TitlesOfParts>
    <vt:vector size="8" baseType="lpstr">
      <vt:lpstr>Calibri</vt:lpstr>
      <vt:lpstr>Arial</vt:lpstr>
      <vt:lpstr>Syntax LT Std</vt:lpstr>
      <vt:lpstr>Wingdings</vt:lpstr>
      <vt:lpstr>Larissa</vt:lpstr>
      <vt:lpstr>Ein Bahntunnel wird gebaut</vt:lpstr>
      <vt:lpstr>Koralmtunnelbau- PRO und CONTRA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Aushilfe VS_NMS</dc:creator>
  <cp:lastModifiedBy>Veronika Gregori</cp:lastModifiedBy>
  <cp:revision>197</cp:revision>
  <dcterms:created xsi:type="dcterms:W3CDTF">2013-10-08T07:58:50Z</dcterms:created>
  <dcterms:modified xsi:type="dcterms:W3CDTF">2021-07-06T14:23:30Z</dcterms:modified>
</cp:coreProperties>
</file>