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5" r:id="rId4"/>
    <p:sldId id="307" r:id="rId5"/>
    <p:sldId id="308" r:id="rId6"/>
    <p:sldId id="309" r:id="rId7"/>
  </p:sldIdLst>
  <p:sldSz cx="9144000" cy="6858000" type="screen4x3"/>
  <p:notesSz cx="6810375" cy="9942513"/>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BC69B"/>
    <a:srgbClr val="E36C0A"/>
    <a:srgbClr val="A8CCD9"/>
    <a:srgbClr val="549BB5"/>
    <a:srgbClr val="FFFFFF"/>
    <a:srgbClr val="FEFBB8"/>
    <a:srgbClr val="FFF1B3"/>
    <a:srgbClr val="FFD7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93" d="100"/>
          <a:sy n="93" d="100"/>
        </p:scale>
        <p:origin x="1162" y="8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BA055B1-4E0D-D2B1-DD47-220665660379}"/>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004D6F30-3DA9-3A15-392A-6F616319CE88}"/>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buClrTx/>
              <a:buFontTx/>
              <a:buNone/>
              <a:defRPr sz="1200">
                <a:solidFill>
                  <a:schemeClr val="tx1"/>
                </a:solidFill>
                <a:latin typeface="Arial" charset="0"/>
              </a:defRPr>
            </a:lvl1pPr>
          </a:lstStyle>
          <a:p>
            <a:pPr>
              <a:defRPr/>
            </a:pPr>
            <a:endParaRPr lang="de-DE"/>
          </a:p>
        </p:txBody>
      </p:sp>
      <p:sp>
        <p:nvSpPr>
          <p:cNvPr id="4100" name="Rectangle 4">
            <a:extLst>
              <a:ext uri="{FF2B5EF4-FFF2-40B4-BE49-F238E27FC236}">
                <a16:creationId xmlns:a16="http://schemas.microsoft.com/office/drawing/2014/main" id="{98838056-0AA6-EEC6-1346-FADA6B605F60}"/>
              </a:ext>
            </a:extLst>
          </p:cNvPr>
          <p:cNvSpPr>
            <a:spLocks noGrp="1" noRot="1" noChangeAspec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C3B567C8-29CF-6609-23FB-B8FACA8E7E42}"/>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6677AF4D-E98B-FB22-48D0-48291808F742}"/>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A09E66CD-B735-BF7C-0E25-09FC365ECB99}"/>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defRPr>
            </a:lvl1pPr>
          </a:lstStyle>
          <a:p>
            <a:pPr>
              <a:defRPr/>
            </a:pPr>
            <a:fld id="{311F6668-6EC8-4A66-AC5F-71A13A52B485}"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1F36E503-1DBC-A7C7-4D72-319E3930793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CCDC4FA-CCBF-410F-A3F7-47B56B8104ED}" type="slidenum">
              <a:rPr lang="de-DE" altLang="de-DE"/>
              <a:pPr>
                <a:spcBef>
                  <a:spcPct val="0"/>
                </a:spcBef>
              </a:pPr>
              <a:t>1</a:t>
            </a:fld>
            <a:endParaRPr lang="de-DE" altLang="de-DE"/>
          </a:p>
        </p:txBody>
      </p:sp>
      <p:sp>
        <p:nvSpPr>
          <p:cNvPr id="6147" name="Rectangle 2">
            <a:extLst>
              <a:ext uri="{FF2B5EF4-FFF2-40B4-BE49-F238E27FC236}">
                <a16:creationId xmlns:a16="http://schemas.microsoft.com/office/drawing/2014/main" id="{E6B6CED3-B6C2-E1E2-7337-3828B93DDF5A}"/>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53362566-9FF7-8769-16F8-4E5EEE32212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A5340E8-83E1-D5EB-7974-A3F5297EC025}"/>
              </a:ext>
            </a:extLst>
          </p:cNvPr>
          <p:cNvSpPr>
            <a:spLocks noChangeArrowheads="1"/>
          </p:cNvSpPr>
          <p:nvPr userDrawn="1"/>
        </p:nvSpPr>
        <p:spPr bwMode="auto">
          <a:xfrm>
            <a:off x="0" y="1412875"/>
            <a:ext cx="9144000" cy="5445125"/>
          </a:xfrm>
          <a:prstGeom prst="rect">
            <a:avLst/>
          </a:prstGeom>
          <a:no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3" name="Rectangle 5">
            <a:extLst>
              <a:ext uri="{FF2B5EF4-FFF2-40B4-BE49-F238E27FC236}">
                <a16:creationId xmlns:a16="http://schemas.microsoft.com/office/drawing/2014/main" id="{9C0BA8E0-A9C7-1D26-5EBA-B060C65A07CE}"/>
              </a:ext>
            </a:extLst>
          </p:cNvPr>
          <p:cNvSpPr>
            <a:spLocks noChangeArrowheads="1"/>
          </p:cNvSpPr>
          <p:nvPr userDrawn="1"/>
        </p:nvSpPr>
        <p:spPr bwMode="auto">
          <a:xfrm>
            <a:off x="0" y="0"/>
            <a:ext cx="9144000" cy="2060575"/>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4" name="Text Box 10">
            <a:extLst>
              <a:ext uri="{FF2B5EF4-FFF2-40B4-BE49-F238E27FC236}">
                <a16:creationId xmlns:a16="http://schemas.microsoft.com/office/drawing/2014/main" id="{5BAA866A-7E40-DF0B-2639-BF984A97598E}"/>
              </a:ext>
            </a:extLst>
          </p:cNvPr>
          <p:cNvSpPr txBox="1">
            <a:spLocks noChangeArrowheads="1"/>
          </p:cNvSpPr>
          <p:nvPr userDrawn="1"/>
        </p:nvSpPr>
        <p:spPr bwMode="auto">
          <a:xfrm>
            <a:off x="6156325" y="115888"/>
            <a:ext cx="2592388" cy="731837"/>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a:solidFill>
                  <a:srgbClr val="FFFFFF"/>
                </a:solidFill>
              </a:rPr>
              <a:t>BioTOP 2</a:t>
            </a:r>
          </a:p>
        </p:txBody>
      </p:sp>
      <p:pic>
        <p:nvPicPr>
          <p:cNvPr id="5" name="Picture 2">
            <a:extLst>
              <a:ext uri="{FF2B5EF4-FFF2-40B4-BE49-F238E27FC236}">
                <a16:creationId xmlns:a16="http://schemas.microsoft.com/office/drawing/2014/main" id="{7FB3CC1F-87B9-B804-E245-440BEED3DA9F}"/>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52028846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648162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997549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2113756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37643236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6774121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42394927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8477751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2603746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1328266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6609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8584856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2824550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14053371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8363387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8525483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3095911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178350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89524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2890600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4085265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756438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696694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F2CDD5C0-146A-EE08-5C23-5B1F44C78765}"/>
              </a:ext>
            </a:extLst>
          </p:cNvPr>
          <p:cNvSpPr>
            <a:spLocks noChangeArrowheads="1"/>
          </p:cNvSpPr>
          <p:nvPr userDrawn="1"/>
        </p:nvSpPr>
        <p:spPr bwMode="auto">
          <a:xfrm>
            <a:off x="0" y="0"/>
            <a:ext cx="9144000" cy="476250"/>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1027" name="Rectangle 3">
            <a:extLst>
              <a:ext uri="{FF2B5EF4-FFF2-40B4-BE49-F238E27FC236}">
                <a16:creationId xmlns:a16="http://schemas.microsoft.com/office/drawing/2014/main" id="{C4BB2320-F7AF-1DF4-1133-8587963BE78B}"/>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FA67A3DC-8B1A-A8B9-40B0-6EDD6ECE133A}"/>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694EBE64-1E8B-869A-61CE-351971A2857D}"/>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eaLnBrk="1" hangingPunct="1">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C9AA6E24-12B3-6E5C-23C2-966711B013F0}"/>
              </a:ext>
            </a:extLst>
          </p:cNvPr>
          <p:cNvSpPr>
            <a:spLocks noChangeArrowheads="1"/>
          </p:cNvSpPr>
          <p:nvPr userDrawn="1"/>
        </p:nvSpPr>
        <p:spPr bwMode="auto">
          <a:xfrm>
            <a:off x="8388350" y="6237288"/>
            <a:ext cx="287338" cy="287337"/>
          </a:xfrm>
          <a:prstGeom prst="actionButtonInformation">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6D143310-973B-61AE-AA2A-BDD4874F3E72}"/>
              </a:ext>
            </a:extLst>
          </p:cNvPr>
          <p:cNvSpPr>
            <a:spLocks noChangeArrowheads="1"/>
          </p:cNvSpPr>
          <p:nvPr userDrawn="1"/>
        </p:nvSpPr>
        <p:spPr bwMode="auto">
          <a:xfrm>
            <a:off x="7956550" y="6237288"/>
            <a:ext cx="287338" cy="287337"/>
          </a:xfrm>
          <a:prstGeom prst="actionButtonBeginning">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9820ADE5-DFA6-ED77-BD13-793CB5AFCE51}"/>
              </a:ext>
            </a:extLst>
          </p:cNvPr>
          <p:cNvSpPr txBox="1">
            <a:spLocks noChangeArrowheads="1"/>
          </p:cNvSpPr>
          <p:nvPr userDrawn="1"/>
        </p:nvSpPr>
        <p:spPr bwMode="auto">
          <a:xfrm>
            <a:off x="7235825" y="0"/>
            <a:ext cx="1584325" cy="457200"/>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sz="2400">
                <a:solidFill>
                  <a:srgbClr val="FFFFFF"/>
                </a:solidFill>
              </a:rPr>
              <a:t>BioTOP 2</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C3D72449-6331-63B4-B45E-E08DE9BD0C86}"/>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81DA9D56-C2A2-D0CE-7D3D-5A920A6E3FF7}"/>
              </a:ext>
            </a:extLst>
          </p:cNvPr>
          <p:cNvSpPr>
            <a:spLocks noGrp="1" noChangeArrowheads="1"/>
          </p:cNvSpPr>
          <p:nvPr>
            <p:ph type="ctrTitle"/>
          </p:nvPr>
        </p:nvSpPr>
        <p:spPr>
          <a:xfrm>
            <a:off x="468313" y="836613"/>
            <a:ext cx="7772400" cy="792162"/>
          </a:xfrm>
        </p:spPr>
        <p:txBody>
          <a:bodyPr/>
          <a:lstStyle/>
          <a:p>
            <a:pPr eaLnBrk="1" hangingPunct="1"/>
            <a:r>
              <a:rPr lang="de-DE" altLang="de-DE" sz="2600" dirty="0"/>
              <a:t>Der Aufbau eines Pilzes</a:t>
            </a:r>
          </a:p>
        </p:txBody>
      </p:sp>
      <p:sp>
        <p:nvSpPr>
          <p:cNvPr id="5123" name="Text Box 17">
            <a:extLst>
              <a:ext uri="{FF2B5EF4-FFF2-40B4-BE49-F238E27FC236}">
                <a16:creationId xmlns:a16="http://schemas.microsoft.com/office/drawing/2014/main" id="{099FC67C-2FFC-D921-5169-42D40BDA4382}"/>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9115E90-ADCF-5330-4D5C-649012DE8CB9}"/>
              </a:ext>
            </a:extLst>
          </p:cNvPr>
          <p:cNvSpPr>
            <a:spLocks noGrp="1" noChangeArrowheads="1"/>
          </p:cNvSpPr>
          <p:nvPr>
            <p:ph type="title"/>
          </p:nvPr>
        </p:nvSpPr>
        <p:spPr/>
        <p:txBody>
          <a:bodyPr/>
          <a:lstStyle/>
          <a:p>
            <a:r>
              <a:rPr lang="de-DE" altLang="de-DE" dirty="0"/>
              <a:t>Der Aufbau eines Pilzes</a:t>
            </a:r>
          </a:p>
        </p:txBody>
      </p:sp>
      <p:grpSp>
        <p:nvGrpSpPr>
          <p:cNvPr id="7171" name="Group 146">
            <a:extLst>
              <a:ext uri="{FF2B5EF4-FFF2-40B4-BE49-F238E27FC236}">
                <a16:creationId xmlns:a16="http://schemas.microsoft.com/office/drawing/2014/main" id="{6D8826A2-89FE-2F7B-A145-18659C37DD3E}"/>
              </a:ext>
            </a:extLst>
          </p:cNvPr>
          <p:cNvGrpSpPr>
            <a:grpSpLocks/>
          </p:cNvGrpSpPr>
          <p:nvPr/>
        </p:nvGrpSpPr>
        <p:grpSpPr bwMode="auto">
          <a:xfrm>
            <a:off x="1474788" y="4933950"/>
            <a:ext cx="2520950" cy="366713"/>
            <a:chOff x="204" y="2704"/>
            <a:chExt cx="1588" cy="231"/>
          </a:xfrm>
        </p:grpSpPr>
        <p:sp>
          <p:nvSpPr>
            <p:cNvPr id="7233" name="Rectangle 147">
              <a:extLst>
                <a:ext uri="{FF2B5EF4-FFF2-40B4-BE49-F238E27FC236}">
                  <a16:creationId xmlns:a16="http://schemas.microsoft.com/office/drawing/2014/main" id="{2C000E3B-FAEE-F3F9-F7F3-7A56CAB7D778}"/>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34" name="Group 148">
              <a:extLst>
                <a:ext uri="{FF2B5EF4-FFF2-40B4-BE49-F238E27FC236}">
                  <a16:creationId xmlns:a16="http://schemas.microsoft.com/office/drawing/2014/main" id="{8DE10395-4E05-9C43-05D9-0D2D911079C1}"/>
                </a:ext>
              </a:extLst>
            </p:cNvPr>
            <p:cNvGrpSpPr>
              <a:grpSpLocks/>
            </p:cNvGrpSpPr>
            <p:nvPr/>
          </p:nvGrpSpPr>
          <p:grpSpPr bwMode="auto">
            <a:xfrm>
              <a:off x="204" y="2704"/>
              <a:ext cx="227" cy="231"/>
              <a:chOff x="204" y="2704"/>
              <a:chExt cx="227" cy="231"/>
            </a:xfrm>
          </p:grpSpPr>
          <p:sp>
            <p:nvSpPr>
              <p:cNvPr id="7235" name="Oval 149">
                <a:extLst>
                  <a:ext uri="{FF2B5EF4-FFF2-40B4-BE49-F238E27FC236}">
                    <a16:creationId xmlns:a16="http://schemas.microsoft.com/office/drawing/2014/main" id="{C8A45CFC-E0CB-C1E2-4CBC-C04427669986}"/>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6" name="Text Box 150">
                <a:extLst>
                  <a:ext uri="{FF2B5EF4-FFF2-40B4-BE49-F238E27FC236}">
                    <a16:creationId xmlns:a16="http://schemas.microsoft.com/office/drawing/2014/main" id="{BE257208-5E49-3931-2140-7C640F9889AF}"/>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7172" name="Group 151">
            <a:extLst>
              <a:ext uri="{FF2B5EF4-FFF2-40B4-BE49-F238E27FC236}">
                <a16:creationId xmlns:a16="http://schemas.microsoft.com/office/drawing/2014/main" id="{02FC1997-BE09-658B-6045-3289692CA2BC}"/>
              </a:ext>
            </a:extLst>
          </p:cNvPr>
          <p:cNvGrpSpPr>
            <a:grpSpLocks/>
          </p:cNvGrpSpPr>
          <p:nvPr/>
        </p:nvGrpSpPr>
        <p:grpSpPr bwMode="auto">
          <a:xfrm>
            <a:off x="1474788" y="5438775"/>
            <a:ext cx="2520950" cy="366713"/>
            <a:chOff x="204" y="3022"/>
            <a:chExt cx="1588" cy="231"/>
          </a:xfrm>
        </p:grpSpPr>
        <p:sp>
          <p:nvSpPr>
            <p:cNvPr id="7229" name="Rectangle 152">
              <a:extLst>
                <a:ext uri="{FF2B5EF4-FFF2-40B4-BE49-F238E27FC236}">
                  <a16:creationId xmlns:a16="http://schemas.microsoft.com/office/drawing/2014/main" id="{EB4FB6F9-CA04-1CE0-7931-FCEB27722617}"/>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30" name="Group 153">
              <a:extLst>
                <a:ext uri="{FF2B5EF4-FFF2-40B4-BE49-F238E27FC236}">
                  <a16:creationId xmlns:a16="http://schemas.microsoft.com/office/drawing/2014/main" id="{746BAA58-AB53-C242-3CC3-4B207A49E646}"/>
                </a:ext>
              </a:extLst>
            </p:cNvPr>
            <p:cNvGrpSpPr>
              <a:grpSpLocks/>
            </p:cNvGrpSpPr>
            <p:nvPr/>
          </p:nvGrpSpPr>
          <p:grpSpPr bwMode="auto">
            <a:xfrm>
              <a:off x="204" y="3022"/>
              <a:ext cx="227" cy="231"/>
              <a:chOff x="204" y="3022"/>
              <a:chExt cx="227" cy="231"/>
            </a:xfrm>
          </p:grpSpPr>
          <p:sp>
            <p:nvSpPr>
              <p:cNvPr id="7231" name="Oval 154">
                <a:extLst>
                  <a:ext uri="{FF2B5EF4-FFF2-40B4-BE49-F238E27FC236}">
                    <a16:creationId xmlns:a16="http://schemas.microsoft.com/office/drawing/2014/main" id="{FC503069-140D-2184-BE4D-58E67952CEA5}"/>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32" name="Text Box 155">
                <a:extLst>
                  <a:ext uri="{FF2B5EF4-FFF2-40B4-BE49-F238E27FC236}">
                    <a16:creationId xmlns:a16="http://schemas.microsoft.com/office/drawing/2014/main" id="{4FA47DFC-43E7-C827-0B66-5C5E2D7D37C7}"/>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7173" name="Group 156">
            <a:extLst>
              <a:ext uri="{FF2B5EF4-FFF2-40B4-BE49-F238E27FC236}">
                <a16:creationId xmlns:a16="http://schemas.microsoft.com/office/drawing/2014/main" id="{B5675F07-B4DB-E80E-DB7E-77AB2B79113B}"/>
              </a:ext>
            </a:extLst>
          </p:cNvPr>
          <p:cNvGrpSpPr>
            <a:grpSpLocks/>
          </p:cNvGrpSpPr>
          <p:nvPr/>
        </p:nvGrpSpPr>
        <p:grpSpPr bwMode="auto">
          <a:xfrm>
            <a:off x="1474788" y="5942013"/>
            <a:ext cx="2520950" cy="366712"/>
            <a:chOff x="204" y="3339"/>
            <a:chExt cx="1588" cy="231"/>
          </a:xfrm>
        </p:grpSpPr>
        <p:sp>
          <p:nvSpPr>
            <p:cNvPr id="7225" name="Rectangle 157">
              <a:extLst>
                <a:ext uri="{FF2B5EF4-FFF2-40B4-BE49-F238E27FC236}">
                  <a16:creationId xmlns:a16="http://schemas.microsoft.com/office/drawing/2014/main" id="{AB032F4B-0482-23FE-B77F-5EFF8FE37527}"/>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26" name="Group 158">
              <a:extLst>
                <a:ext uri="{FF2B5EF4-FFF2-40B4-BE49-F238E27FC236}">
                  <a16:creationId xmlns:a16="http://schemas.microsoft.com/office/drawing/2014/main" id="{8A56F5F7-2C65-19C0-0549-6EE6F221D643}"/>
                </a:ext>
              </a:extLst>
            </p:cNvPr>
            <p:cNvGrpSpPr>
              <a:grpSpLocks/>
            </p:cNvGrpSpPr>
            <p:nvPr/>
          </p:nvGrpSpPr>
          <p:grpSpPr bwMode="auto">
            <a:xfrm>
              <a:off x="204" y="3339"/>
              <a:ext cx="227" cy="231"/>
              <a:chOff x="204" y="3339"/>
              <a:chExt cx="227" cy="231"/>
            </a:xfrm>
          </p:grpSpPr>
          <p:sp>
            <p:nvSpPr>
              <p:cNvPr id="7227" name="Oval 159">
                <a:extLst>
                  <a:ext uri="{FF2B5EF4-FFF2-40B4-BE49-F238E27FC236}">
                    <a16:creationId xmlns:a16="http://schemas.microsoft.com/office/drawing/2014/main" id="{781593C8-2BCF-89FD-0507-6E134B653200}"/>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8" name="Text Box 160">
                <a:extLst>
                  <a:ext uri="{FF2B5EF4-FFF2-40B4-BE49-F238E27FC236}">
                    <a16:creationId xmlns:a16="http://schemas.microsoft.com/office/drawing/2014/main" id="{4FCB3820-FC6C-BED8-2E7D-3D7C73690416}"/>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7174" name="Group 161">
            <a:extLst>
              <a:ext uri="{FF2B5EF4-FFF2-40B4-BE49-F238E27FC236}">
                <a16:creationId xmlns:a16="http://schemas.microsoft.com/office/drawing/2014/main" id="{CD679CEF-39A9-E7A5-A732-D0A9DB810213}"/>
              </a:ext>
            </a:extLst>
          </p:cNvPr>
          <p:cNvGrpSpPr>
            <a:grpSpLocks/>
          </p:cNvGrpSpPr>
          <p:nvPr/>
        </p:nvGrpSpPr>
        <p:grpSpPr bwMode="auto">
          <a:xfrm>
            <a:off x="4498975" y="4941888"/>
            <a:ext cx="2520950" cy="366712"/>
            <a:chOff x="204" y="3657"/>
            <a:chExt cx="1588" cy="231"/>
          </a:xfrm>
        </p:grpSpPr>
        <p:sp>
          <p:nvSpPr>
            <p:cNvPr id="7221" name="Rectangle 162">
              <a:extLst>
                <a:ext uri="{FF2B5EF4-FFF2-40B4-BE49-F238E27FC236}">
                  <a16:creationId xmlns:a16="http://schemas.microsoft.com/office/drawing/2014/main" id="{153D597A-81AA-CE65-2AE1-77A759E23646}"/>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22" name="Group 163">
              <a:extLst>
                <a:ext uri="{FF2B5EF4-FFF2-40B4-BE49-F238E27FC236}">
                  <a16:creationId xmlns:a16="http://schemas.microsoft.com/office/drawing/2014/main" id="{0C44BD56-8ACD-F163-9A1F-6E5A9EA45A83}"/>
                </a:ext>
              </a:extLst>
            </p:cNvPr>
            <p:cNvGrpSpPr>
              <a:grpSpLocks/>
            </p:cNvGrpSpPr>
            <p:nvPr/>
          </p:nvGrpSpPr>
          <p:grpSpPr bwMode="auto">
            <a:xfrm>
              <a:off x="204" y="3657"/>
              <a:ext cx="227" cy="231"/>
              <a:chOff x="204" y="3657"/>
              <a:chExt cx="227" cy="231"/>
            </a:xfrm>
          </p:grpSpPr>
          <p:sp>
            <p:nvSpPr>
              <p:cNvPr id="7223" name="Oval 164">
                <a:extLst>
                  <a:ext uri="{FF2B5EF4-FFF2-40B4-BE49-F238E27FC236}">
                    <a16:creationId xmlns:a16="http://schemas.microsoft.com/office/drawing/2014/main" id="{4BAEFFE6-29FC-74FE-1AF1-0CAE3605E364}"/>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4" name="Text Box 165">
                <a:extLst>
                  <a:ext uri="{FF2B5EF4-FFF2-40B4-BE49-F238E27FC236}">
                    <a16:creationId xmlns:a16="http://schemas.microsoft.com/office/drawing/2014/main" id="{77B132EE-F188-2F49-144F-2D9E94574BFC}"/>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7176" name="Group 171">
            <a:extLst>
              <a:ext uri="{FF2B5EF4-FFF2-40B4-BE49-F238E27FC236}">
                <a16:creationId xmlns:a16="http://schemas.microsoft.com/office/drawing/2014/main" id="{CFF3873D-BF60-AFE3-5D14-604707BF360A}"/>
              </a:ext>
            </a:extLst>
          </p:cNvPr>
          <p:cNvGrpSpPr>
            <a:grpSpLocks/>
          </p:cNvGrpSpPr>
          <p:nvPr/>
        </p:nvGrpSpPr>
        <p:grpSpPr bwMode="auto">
          <a:xfrm>
            <a:off x="4489388" y="5479256"/>
            <a:ext cx="2520950" cy="366712"/>
            <a:chOff x="1882" y="3022"/>
            <a:chExt cx="1588" cy="231"/>
          </a:xfrm>
        </p:grpSpPr>
        <p:sp>
          <p:nvSpPr>
            <p:cNvPr id="7213" name="Rectangle 172">
              <a:extLst>
                <a:ext uri="{FF2B5EF4-FFF2-40B4-BE49-F238E27FC236}">
                  <a16:creationId xmlns:a16="http://schemas.microsoft.com/office/drawing/2014/main" id="{9B185684-D8E6-116A-0BE4-E9678D904E19}"/>
                </a:ext>
              </a:extLst>
            </p:cNvPr>
            <p:cNvSpPr>
              <a:spLocks noChangeArrowheads="1"/>
            </p:cNvSpPr>
            <p:nvPr/>
          </p:nvSpPr>
          <p:spPr bwMode="auto">
            <a:xfrm>
              <a:off x="2199"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7214" name="Group 173">
              <a:extLst>
                <a:ext uri="{FF2B5EF4-FFF2-40B4-BE49-F238E27FC236}">
                  <a16:creationId xmlns:a16="http://schemas.microsoft.com/office/drawing/2014/main" id="{50AEB0E2-8662-23AF-D4E7-441459D365E2}"/>
                </a:ext>
              </a:extLst>
            </p:cNvPr>
            <p:cNvGrpSpPr>
              <a:grpSpLocks/>
            </p:cNvGrpSpPr>
            <p:nvPr/>
          </p:nvGrpSpPr>
          <p:grpSpPr bwMode="auto">
            <a:xfrm>
              <a:off x="1882" y="3022"/>
              <a:ext cx="227" cy="231"/>
              <a:chOff x="1882" y="3022"/>
              <a:chExt cx="227" cy="231"/>
            </a:xfrm>
          </p:grpSpPr>
          <p:sp>
            <p:nvSpPr>
              <p:cNvPr id="7215" name="Oval 174">
                <a:extLst>
                  <a:ext uri="{FF2B5EF4-FFF2-40B4-BE49-F238E27FC236}">
                    <a16:creationId xmlns:a16="http://schemas.microsoft.com/office/drawing/2014/main" id="{58898B25-A5E9-3D99-DF69-8FB230179FFE}"/>
                  </a:ext>
                </a:extLst>
              </p:cNvPr>
              <p:cNvSpPr>
                <a:spLocks noChangeArrowheads="1"/>
              </p:cNvSpPr>
              <p:nvPr/>
            </p:nvSpPr>
            <p:spPr bwMode="auto">
              <a:xfrm>
                <a:off x="1882"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6" name="Text Box 175">
                <a:extLst>
                  <a:ext uri="{FF2B5EF4-FFF2-40B4-BE49-F238E27FC236}">
                    <a16:creationId xmlns:a16="http://schemas.microsoft.com/office/drawing/2014/main" id="{675FA6DE-BC72-B42B-6CF3-361E715CAE52}"/>
                  </a:ext>
                </a:extLst>
              </p:cNvPr>
              <p:cNvSpPr txBox="1">
                <a:spLocks noChangeArrowheads="1"/>
              </p:cNvSpPr>
              <p:nvPr/>
            </p:nvSpPr>
            <p:spPr bwMode="auto">
              <a:xfrm>
                <a:off x="1882"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5</a:t>
                </a:r>
              </a:p>
            </p:txBody>
          </p:sp>
        </p:grpSp>
      </p:grpSp>
      <p:sp>
        <p:nvSpPr>
          <p:cNvPr id="116912" name="Text Box 176">
            <a:extLst>
              <a:ext uri="{FF2B5EF4-FFF2-40B4-BE49-F238E27FC236}">
                <a16:creationId xmlns:a16="http://schemas.microsoft.com/office/drawing/2014/main" id="{241E1344-D4C5-88AA-3240-30205F5A8470}"/>
              </a:ext>
            </a:extLst>
          </p:cNvPr>
          <p:cNvSpPr txBox="1">
            <a:spLocks noChangeArrowheads="1"/>
          </p:cNvSpPr>
          <p:nvPr/>
        </p:nvSpPr>
        <p:spPr bwMode="auto">
          <a:xfrm>
            <a:off x="1978025" y="4941888"/>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Hut</a:t>
            </a:r>
          </a:p>
        </p:txBody>
      </p:sp>
      <p:sp>
        <p:nvSpPr>
          <p:cNvPr id="116913" name="Text Box 177">
            <a:extLst>
              <a:ext uri="{FF2B5EF4-FFF2-40B4-BE49-F238E27FC236}">
                <a16:creationId xmlns:a16="http://schemas.microsoft.com/office/drawing/2014/main" id="{1580BB11-FF09-2163-8DBE-C1847907EF85}"/>
              </a:ext>
            </a:extLst>
          </p:cNvPr>
          <p:cNvSpPr txBox="1">
            <a:spLocks noChangeArrowheads="1"/>
          </p:cNvSpPr>
          <p:nvPr/>
        </p:nvSpPr>
        <p:spPr bwMode="auto">
          <a:xfrm>
            <a:off x="1978025" y="5438775"/>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Stiel</a:t>
            </a:r>
          </a:p>
        </p:txBody>
      </p:sp>
      <p:sp>
        <p:nvSpPr>
          <p:cNvPr id="116914" name="Text Box 178">
            <a:extLst>
              <a:ext uri="{FF2B5EF4-FFF2-40B4-BE49-F238E27FC236}">
                <a16:creationId xmlns:a16="http://schemas.microsoft.com/office/drawing/2014/main" id="{DE3F523E-7507-E5D0-7B74-009ACCC14D06}"/>
              </a:ext>
            </a:extLst>
          </p:cNvPr>
          <p:cNvSpPr txBox="1">
            <a:spLocks noChangeArrowheads="1"/>
          </p:cNvSpPr>
          <p:nvPr/>
        </p:nvSpPr>
        <p:spPr bwMode="auto">
          <a:xfrm>
            <a:off x="1978025" y="594201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Sporenträger</a:t>
            </a:r>
          </a:p>
        </p:txBody>
      </p:sp>
      <p:sp>
        <p:nvSpPr>
          <p:cNvPr id="116915" name="Text Box 179">
            <a:extLst>
              <a:ext uri="{FF2B5EF4-FFF2-40B4-BE49-F238E27FC236}">
                <a16:creationId xmlns:a16="http://schemas.microsoft.com/office/drawing/2014/main" id="{916BBB82-1958-8943-F64E-103CE21F5331}"/>
              </a:ext>
            </a:extLst>
          </p:cNvPr>
          <p:cNvSpPr txBox="1">
            <a:spLocks noChangeArrowheads="1"/>
          </p:cNvSpPr>
          <p:nvPr/>
        </p:nvSpPr>
        <p:spPr bwMode="auto">
          <a:xfrm>
            <a:off x="5002213" y="4941888"/>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Myzel</a:t>
            </a:r>
          </a:p>
        </p:txBody>
      </p:sp>
      <p:sp>
        <p:nvSpPr>
          <p:cNvPr id="116916" name="Text Box 180">
            <a:extLst>
              <a:ext uri="{FF2B5EF4-FFF2-40B4-BE49-F238E27FC236}">
                <a16:creationId xmlns:a16="http://schemas.microsoft.com/office/drawing/2014/main" id="{E73BF18D-22EA-24B7-10EC-55BE6725C6D2}"/>
              </a:ext>
            </a:extLst>
          </p:cNvPr>
          <p:cNvSpPr txBox="1">
            <a:spLocks noChangeArrowheads="1"/>
          </p:cNvSpPr>
          <p:nvPr/>
        </p:nvSpPr>
        <p:spPr bwMode="auto">
          <a:xfrm>
            <a:off x="5003800" y="545941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Sporen</a:t>
            </a:r>
          </a:p>
        </p:txBody>
      </p:sp>
      <p:grpSp>
        <p:nvGrpSpPr>
          <p:cNvPr id="7183" name="Group 198">
            <a:extLst>
              <a:ext uri="{FF2B5EF4-FFF2-40B4-BE49-F238E27FC236}">
                <a16:creationId xmlns:a16="http://schemas.microsoft.com/office/drawing/2014/main" id="{86682FFB-E630-B889-6CD2-996AB77D446B}"/>
              </a:ext>
            </a:extLst>
          </p:cNvPr>
          <p:cNvGrpSpPr>
            <a:grpSpLocks/>
          </p:cNvGrpSpPr>
          <p:nvPr/>
        </p:nvGrpSpPr>
        <p:grpSpPr bwMode="auto">
          <a:xfrm>
            <a:off x="2051050" y="908050"/>
            <a:ext cx="4321175" cy="3568700"/>
            <a:chOff x="1292" y="572"/>
            <a:chExt cx="2722" cy="2248"/>
          </a:xfrm>
        </p:grpSpPr>
        <p:pic>
          <p:nvPicPr>
            <p:cNvPr id="7184" name="Picture 115" descr="pilz">
              <a:extLst>
                <a:ext uri="{FF2B5EF4-FFF2-40B4-BE49-F238E27FC236}">
                  <a16:creationId xmlns:a16="http://schemas.microsoft.com/office/drawing/2014/main" id="{9FC2E805-D565-BDD5-3005-80B2CDC1F2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0" y="663"/>
              <a:ext cx="1998" cy="2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85" name="Group 194">
              <a:extLst>
                <a:ext uri="{FF2B5EF4-FFF2-40B4-BE49-F238E27FC236}">
                  <a16:creationId xmlns:a16="http://schemas.microsoft.com/office/drawing/2014/main" id="{BAA75006-245C-DDB0-2A2E-946F9FD7EE10}"/>
                </a:ext>
              </a:extLst>
            </p:cNvPr>
            <p:cNvGrpSpPr>
              <a:grpSpLocks/>
            </p:cNvGrpSpPr>
            <p:nvPr/>
          </p:nvGrpSpPr>
          <p:grpSpPr bwMode="auto">
            <a:xfrm>
              <a:off x="1292" y="981"/>
              <a:ext cx="726" cy="231"/>
              <a:chOff x="1292" y="981"/>
              <a:chExt cx="726" cy="231"/>
            </a:xfrm>
          </p:grpSpPr>
          <p:sp>
            <p:nvSpPr>
              <p:cNvPr id="7210" name="Oval 136">
                <a:extLst>
                  <a:ext uri="{FF2B5EF4-FFF2-40B4-BE49-F238E27FC236}">
                    <a16:creationId xmlns:a16="http://schemas.microsoft.com/office/drawing/2014/main" id="{59E71633-22BD-E8E5-D5F1-F0A4A11E1D04}"/>
                  </a:ext>
                </a:extLst>
              </p:cNvPr>
              <p:cNvSpPr>
                <a:spLocks noChangeArrowheads="1"/>
              </p:cNvSpPr>
              <p:nvPr/>
            </p:nvSpPr>
            <p:spPr bwMode="auto">
              <a:xfrm>
                <a:off x="1292" y="98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1" name="Text Box 137">
                <a:extLst>
                  <a:ext uri="{FF2B5EF4-FFF2-40B4-BE49-F238E27FC236}">
                    <a16:creationId xmlns:a16="http://schemas.microsoft.com/office/drawing/2014/main" id="{3E6303E4-3079-574B-2529-A3A363C7424F}"/>
                  </a:ext>
                </a:extLst>
              </p:cNvPr>
              <p:cNvSpPr txBox="1">
                <a:spLocks noChangeArrowheads="1"/>
              </p:cNvSpPr>
              <p:nvPr/>
            </p:nvSpPr>
            <p:spPr bwMode="auto">
              <a:xfrm>
                <a:off x="1295" y="98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7212" name="Line 138">
                <a:extLst>
                  <a:ext uri="{FF2B5EF4-FFF2-40B4-BE49-F238E27FC236}">
                    <a16:creationId xmlns:a16="http://schemas.microsoft.com/office/drawing/2014/main" id="{F55BEA64-3725-1C7B-E082-2C0B4153238B}"/>
                  </a:ext>
                </a:extLst>
              </p:cNvPr>
              <p:cNvSpPr>
                <a:spLocks noChangeShapeType="1"/>
              </p:cNvSpPr>
              <p:nvPr/>
            </p:nvSpPr>
            <p:spPr bwMode="auto">
              <a:xfrm flipV="1">
                <a:off x="1522" y="1117"/>
                <a:ext cx="496" cy="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6" name="Group 192">
              <a:extLst>
                <a:ext uri="{FF2B5EF4-FFF2-40B4-BE49-F238E27FC236}">
                  <a16:creationId xmlns:a16="http://schemas.microsoft.com/office/drawing/2014/main" id="{A2410ADB-E3E0-EE6E-592B-E0928E3407D4}"/>
                </a:ext>
              </a:extLst>
            </p:cNvPr>
            <p:cNvGrpSpPr>
              <a:grpSpLocks/>
            </p:cNvGrpSpPr>
            <p:nvPr/>
          </p:nvGrpSpPr>
          <p:grpSpPr bwMode="auto">
            <a:xfrm>
              <a:off x="2653" y="1706"/>
              <a:ext cx="817" cy="273"/>
              <a:chOff x="2653" y="1706"/>
              <a:chExt cx="817" cy="273"/>
            </a:xfrm>
          </p:grpSpPr>
          <p:sp>
            <p:nvSpPr>
              <p:cNvPr id="7207" name="Oval 134">
                <a:extLst>
                  <a:ext uri="{FF2B5EF4-FFF2-40B4-BE49-F238E27FC236}">
                    <a16:creationId xmlns:a16="http://schemas.microsoft.com/office/drawing/2014/main" id="{E52F6CC2-738C-A08D-2F99-B540731481CC}"/>
                  </a:ext>
                </a:extLst>
              </p:cNvPr>
              <p:cNvSpPr>
                <a:spLocks noChangeArrowheads="1"/>
              </p:cNvSpPr>
              <p:nvPr/>
            </p:nvSpPr>
            <p:spPr bwMode="auto">
              <a:xfrm>
                <a:off x="3243"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8" name="Text Box 135">
                <a:extLst>
                  <a:ext uri="{FF2B5EF4-FFF2-40B4-BE49-F238E27FC236}">
                    <a16:creationId xmlns:a16="http://schemas.microsoft.com/office/drawing/2014/main" id="{2164D326-0F9D-10B7-D139-E98AD822F5D5}"/>
                  </a:ext>
                </a:extLst>
              </p:cNvPr>
              <p:cNvSpPr txBox="1">
                <a:spLocks noChangeArrowheads="1"/>
              </p:cNvSpPr>
              <p:nvPr/>
            </p:nvSpPr>
            <p:spPr bwMode="auto">
              <a:xfrm>
                <a:off x="3243"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7209" name="Line 183">
                <a:extLst>
                  <a:ext uri="{FF2B5EF4-FFF2-40B4-BE49-F238E27FC236}">
                    <a16:creationId xmlns:a16="http://schemas.microsoft.com/office/drawing/2014/main" id="{24519DF2-AE83-F4EF-70C2-E0A6DFCE8DCC}"/>
                  </a:ext>
                </a:extLst>
              </p:cNvPr>
              <p:cNvSpPr>
                <a:spLocks noChangeShapeType="1"/>
              </p:cNvSpPr>
              <p:nvPr/>
            </p:nvSpPr>
            <p:spPr bwMode="auto">
              <a:xfrm flipH="1">
                <a:off x="2653" y="1842"/>
                <a:ext cx="590" cy="1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7" name="Group 193">
              <a:extLst>
                <a:ext uri="{FF2B5EF4-FFF2-40B4-BE49-F238E27FC236}">
                  <a16:creationId xmlns:a16="http://schemas.microsoft.com/office/drawing/2014/main" id="{EC0E09F8-4214-D274-82A7-D65E7907F368}"/>
                </a:ext>
              </a:extLst>
            </p:cNvPr>
            <p:cNvGrpSpPr>
              <a:grpSpLocks/>
            </p:cNvGrpSpPr>
            <p:nvPr/>
          </p:nvGrpSpPr>
          <p:grpSpPr bwMode="auto">
            <a:xfrm>
              <a:off x="3560" y="572"/>
              <a:ext cx="454" cy="1906"/>
              <a:chOff x="3560" y="572"/>
              <a:chExt cx="454" cy="1906"/>
            </a:xfrm>
          </p:grpSpPr>
          <p:sp>
            <p:nvSpPr>
              <p:cNvPr id="7200" name="Oval 130">
                <a:extLst>
                  <a:ext uri="{FF2B5EF4-FFF2-40B4-BE49-F238E27FC236}">
                    <a16:creationId xmlns:a16="http://schemas.microsoft.com/office/drawing/2014/main" id="{D54A43F2-E25F-9E4E-9C1F-81DEE5E73036}"/>
                  </a:ext>
                </a:extLst>
              </p:cNvPr>
              <p:cNvSpPr>
                <a:spLocks noChangeArrowheads="1"/>
              </p:cNvSpPr>
              <p:nvPr/>
            </p:nvSpPr>
            <p:spPr bwMode="auto">
              <a:xfrm>
                <a:off x="3787" y="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1" name="Text Box 131">
                <a:extLst>
                  <a:ext uri="{FF2B5EF4-FFF2-40B4-BE49-F238E27FC236}">
                    <a16:creationId xmlns:a16="http://schemas.microsoft.com/office/drawing/2014/main" id="{907C1304-BB98-0F95-5195-B672A36D60BD}"/>
                  </a:ext>
                </a:extLst>
              </p:cNvPr>
              <p:cNvSpPr txBox="1">
                <a:spLocks noChangeArrowheads="1"/>
              </p:cNvSpPr>
              <p:nvPr/>
            </p:nvSpPr>
            <p:spPr bwMode="auto">
              <a:xfrm>
                <a:off x="3787" y="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nvGrpSpPr>
              <p:cNvPr id="7202" name="Group 187">
                <a:extLst>
                  <a:ext uri="{FF2B5EF4-FFF2-40B4-BE49-F238E27FC236}">
                    <a16:creationId xmlns:a16="http://schemas.microsoft.com/office/drawing/2014/main" id="{713BDEE0-C9F6-C38B-65DC-8B25A1B01BE0}"/>
                  </a:ext>
                </a:extLst>
              </p:cNvPr>
              <p:cNvGrpSpPr>
                <a:grpSpLocks/>
              </p:cNvGrpSpPr>
              <p:nvPr/>
            </p:nvGrpSpPr>
            <p:grpSpPr bwMode="auto">
              <a:xfrm>
                <a:off x="3560" y="572"/>
                <a:ext cx="136" cy="1906"/>
                <a:chOff x="3470" y="572"/>
                <a:chExt cx="136" cy="1906"/>
              </a:xfrm>
            </p:grpSpPr>
            <p:sp>
              <p:nvSpPr>
                <p:cNvPr id="7204" name="Line 184">
                  <a:extLst>
                    <a:ext uri="{FF2B5EF4-FFF2-40B4-BE49-F238E27FC236}">
                      <a16:creationId xmlns:a16="http://schemas.microsoft.com/office/drawing/2014/main" id="{E962F64C-7476-C521-DC17-C4E107C7A92E}"/>
                    </a:ext>
                  </a:extLst>
                </p:cNvPr>
                <p:cNvSpPr>
                  <a:spLocks noChangeShapeType="1"/>
                </p:cNvSpPr>
                <p:nvPr/>
              </p:nvSpPr>
              <p:spPr bwMode="auto">
                <a:xfrm>
                  <a:off x="3470" y="572"/>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5" name="Line 185">
                  <a:extLst>
                    <a:ext uri="{FF2B5EF4-FFF2-40B4-BE49-F238E27FC236}">
                      <a16:creationId xmlns:a16="http://schemas.microsoft.com/office/drawing/2014/main" id="{7DD140AA-76E9-4D68-B83D-6FE2E0283A44}"/>
                    </a:ext>
                  </a:extLst>
                </p:cNvPr>
                <p:cNvSpPr>
                  <a:spLocks noChangeShapeType="1"/>
                </p:cNvSpPr>
                <p:nvPr/>
              </p:nvSpPr>
              <p:spPr bwMode="auto">
                <a:xfrm>
                  <a:off x="3470" y="2478"/>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7206" name="Line 186">
                  <a:extLst>
                    <a:ext uri="{FF2B5EF4-FFF2-40B4-BE49-F238E27FC236}">
                      <a16:creationId xmlns:a16="http://schemas.microsoft.com/office/drawing/2014/main" id="{B010F074-4F53-3569-B135-4DAC790831EB}"/>
                    </a:ext>
                  </a:extLst>
                </p:cNvPr>
                <p:cNvSpPr>
                  <a:spLocks noChangeShapeType="1"/>
                </p:cNvSpPr>
                <p:nvPr/>
              </p:nvSpPr>
              <p:spPr bwMode="auto">
                <a:xfrm>
                  <a:off x="3606" y="572"/>
                  <a:ext cx="0" cy="190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7203" name="Line 188">
                <a:extLst>
                  <a:ext uri="{FF2B5EF4-FFF2-40B4-BE49-F238E27FC236}">
                    <a16:creationId xmlns:a16="http://schemas.microsoft.com/office/drawing/2014/main" id="{694EDDE0-34C3-6535-5288-6FDD6713154D}"/>
                  </a:ext>
                </a:extLst>
              </p:cNvPr>
              <p:cNvSpPr>
                <a:spLocks noChangeShapeType="1"/>
              </p:cNvSpPr>
              <p:nvPr/>
            </p:nvSpPr>
            <p:spPr bwMode="auto">
              <a:xfrm flipH="1">
                <a:off x="3696" y="799"/>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8" name="Group 197">
              <a:extLst>
                <a:ext uri="{FF2B5EF4-FFF2-40B4-BE49-F238E27FC236}">
                  <a16:creationId xmlns:a16="http://schemas.microsoft.com/office/drawing/2014/main" id="{337CDBEA-1D55-2AF6-91FF-2FB6F7BD6096}"/>
                </a:ext>
              </a:extLst>
            </p:cNvPr>
            <p:cNvGrpSpPr>
              <a:grpSpLocks/>
            </p:cNvGrpSpPr>
            <p:nvPr/>
          </p:nvGrpSpPr>
          <p:grpSpPr bwMode="auto">
            <a:xfrm>
              <a:off x="1428" y="2160"/>
              <a:ext cx="499" cy="499"/>
              <a:chOff x="1428" y="2160"/>
              <a:chExt cx="499" cy="499"/>
            </a:xfrm>
          </p:grpSpPr>
          <p:sp>
            <p:nvSpPr>
              <p:cNvPr id="7197" name="Oval 128">
                <a:extLst>
                  <a:ext uri="{FF2B5EF4-FFF2-40B4-BE49-F238E27FC236}">
                    <a16:creationId xmlns:a16="http://schemas.microsoft.com/office/drawing/2014/main" id="{70C315A0-87D2-205B-4CB8-F23F4AB1CCD4}"/>
                  </a:ext>
                </a:extLst>
              </p:cNvPr>
              <p:cNvSpPr>
                <a:spLocks noChangeArrowheads="1"/>
              </p:cNvSpPr>
              <p:nvPr/>
            </p:nvSpPr>
            <p:spPr bwMode="auto">
              <a:xfrm>
                <a:off x="1428" y="216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8" name="Text Box 129">
                <a:extLst>
                  <a:ext uri="{FF2B5EF4-FFF2-40B4-BE49-F238E27FC236}">
                    <a16:creationId xmlns:a16="http://schemas.microsoft.com/office/drawing/2014/main" id="{6B15F246-3FA5-004F-FD63-B4B8B6A7407C}"/>
                  </a:ext>
                </a:extLst>
              </p:cNvPr>
              <p:cNvSpPr txBox="1">
                <a:spLocks noChangeArrowheads="1"/>
              </p:cNvSpPr>
              <p:nvPr/>
            </p:nvSpPr>
            <p:spPr bwMode="auto">
              <a:xfrm>
                <a:off x="1428" y="216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7199" name="Line 189">
                <a:extLst>
                  <a:ext uri="{FF2B5EF4-FFF2-40B4-BE49-F238E27FC236}">
                    <a16:creationId xmlns:a16="http://schemas.microsoft.com/office/drawing/2014/main" id="{CF443DC8-0388-2CFE-8256-330B933B36E9}"/>
                  </a:ext>
                </a:extLst>
              </p:cNvPr>
              <p:cNvSpPr>
                <a:spLocks noChangeShapeType="1"/>
              </p:cNvSpPr>
              <p:nvPr/>
            </p:nvSpPr>
            <p:spPr bwMode="auto">
              <a:xfrm>
                <a:off x="1655" y="2296"/>
                <a:ext cx="272"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90" name="Group 196">
              <a:extLst>
                <a:ext uri="{FF2B5EF4-FFF2-40B4-BE49-F238E27FC236}">
                  <a16:creationId xmlns:a16="http://schemas.microsoft.com/office/drawing/2014/main" id="{945F26B6-FCF4-3869-DC0E-BBCD5E0B8E88}"/>
                </a:ext>
              </a:extLst>
            </p:cNvPr>
            <p:cNvGrpSpPr>
              <a:grpSpLocks/>
            </p:cNvGrpSpPr>
            <p:nvPr/>
          </p:nvGrpSpPr>
          <p:grpSpPr bwMode="auto">
            <a:xfrm>
              <a:off x="1292" y="1616"/>
              <a:ext cx="681" cy="321"/>
              <a:chOff x="1292" y="1616"/>
              <a:chExt cx="681" cy="321"/>
            </a:xfrm>
          </p:grpSpPr>
          <p:sp>
            <p:nvSpPr>
              <p:cNvPr id="7191" name="Oval 143">
                <a:extLst>
                  <a:ext uri="{FF2B5EF4-FFF2-40B4-BE49-F238E27FC236}">
                    <a16:creationId xmlns:a16="http://schemas.microsoft.com/office/drawing/2014/main" id="{52A68325-1DFD-CE45-398C-D7F4BFAFA779}"/>
                  </a:ext>
                </a:extLst>
              </p:cNvPr>
              <p:cNvSpPr>
                <a:spLocks noChangeArrowheads="1"/>
              </p:cNvSpPr>
              <p:nvPr/>
            </p:nvSpPr>
            <p:spPr bwMode="auto">
              <a:xfrm>
                <a:off x="1292"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2" name="Text Box 144">
                <a:extLst>
                  <a:ext uri="{FF2B5EF4-FFF2-40B4-BE49-F238E27FC236}">
                    <a16:creationId xmlns:a16="http://schemas.microsoft.com/office/drawing/2014/main" id="{EFC3C779-9A8F-C3A7-711E-8E9A9845425D}"/>
                  </a:ext>
                </a:extLst>
              </p:cNvPr>
              <p:cNvSpPr txBox="1">
                <a:spLocks noChangeArrowheads="1"/>
              </p:cNvSpPr>
              <p:nvPr/>
            </p:nvSpPr>
            <p:spPr bwMode="auto">
              <a:xfrm>
                <a:off x="1292"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5</a:t>
                </a:r>
              </a:p>
            </p:txBody>
          </p:sp>
          <p:sp>
            <p:nvSpPr>
              <p:cNvPr id="7193" name="Line 191">
                <a:extLst>
                  <a:ext uri="{FF2B5EF4-FFF2-40B4-BE49-F238E27FC236}">
                    <a16:creationId xmlns:a16="http://schemas.microsoft.com/office/drawing/2014/main" id="{3E4D0FAA-4E39-F98A-AEB8-7E76A8AC20A4}"/>
                  </a:ext>
                </a:extLst>
              </p:cNvPr>
              <p:cNvSpPr>
                <a:spLocks noChangeShapeType="1"/>
              </p:cNvSpPr>
              <p:nvPr/>
            </p:nvSpPr>
            <p:spPr bwMode="auto">
              <a:xfrm flipV="1">
                <a:off x="1519" y="1616"/>
                <a:ext cx="454"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91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691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6914"/>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6915"/>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69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912" grpId="0"/>
      <p:bldP spid="116913" grpId="0"/>
      <p:bldP spid="116914" grpId="0"/>
      <p:bldP spid="116915" grpId="0"/>
      <p:bldP spid="116916"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83F33A9-28B5-9A65-5BC3-F55C326A6C48}"/>
              </a:ext>
            </a:extLst>
          </p:cNvPr>
          <p:cNvSpPr>
            <a:spLocks noGrp="1" noChangeArrowheads="1"/>
          </p:cNvSpPr>
          <p:nvPr>
            <p:ph type="title"/>
          </p:nvPr>
        </p:nvSpPr>
        <p:spPr/>
        <p:txBody>
          <a:bodyPr/>
          <a:lstStyle/>
          <a:p>
            <a:r>
              <a:rPr lang="de-DE" altLang="de-DE" dirty="0"/>
              <a:t>Der Aufbau eines Pilzes</a:t>
            </a:r>
          </a:p>
        </p:txBody>
      </p:sp>
      <p:grpSp>
        <p:nvGrpSpPr>
          <p:cNvPr id="8195" name="Group 17">
            <a:extLst>
              <a:ext uri="{FF2B5EF4-FFF2-40B4-BE49-F238E27FC236}">
                <a16:creationId xmlns:a16="http://schemas.microsoft.com/office/drawing/2014/main" id="{4C8944FB-2897-5CCF-AABD-000A9328CBC7}"/>
              </a:ext>
            </a:extLst>
          </p:cNvPr>
          <p:cNvGrpSpPr>
            <a:grpSpLocks/>
          </p:cNvGrpSpPr>
          <p:nvPr/>
        </p:nvGrpSpPr>
        <p:grpSpPr bwMode="auto">
          <a:xfrm>
            <a:off x="1474788" y="4933950"/>
            <a:ext cx="2520950" cy="366713"/>
            <a:chOff x="204" y="2704"/>
            <a:chExt cx="1588" cy="231"/>
          </a:xfrm>
        </p:grpSpPr>
        <p:sp>
          <p:nvSpPr>
            <p:cNvPr id="8257" name="Rectangle 18">
              <a:extLst>
                <a:ext uri="{FF2B5EF4-FFF2-40B4-BE49-F238E27FC236}">
                  <a16:creationId xmlns:a16="http://schemas.microsoft.com/office/drawing/2014/main" id="{B44FA3A0-1A08-960C-7F6A-0ECD83A24F9C}"/>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58" name="Group 19">
              <a:extLst>
                <a:ext uri="{FF2B5EF4-FFF2-40B4-BE49-F238E27FC236}">
                  <a16:creationId xmlns:a16="http://schemas.microsoft.com/office/drawing/2014/main" id="{0C48DA63-CE00-AA41-E4D4-DAFA5365FF36}"/>
                </a:ext>
              </a:extLst>
            </p:cNvPr>
            <p:cNvGrpSpPr>
              <a:grpSpLocks/>
            </p:cNvGrpSpPr>
            <p:nvPr/>
          </p:nvGrpSpPr>
          <p:grpSpPr bwMode="auto">
            <a:xfrm>
              <a:off x="204" y="2704"/>
              <a:ext cx="227" cy="231"/>
              <a:chOff x="204" y="2704"/>
              <a:chExt cx="227" cy="231"/>
            </a:xfrm>
          </p:grpSpPr>
          <p:sp>
            <p:nvSpPr>
              <p:cNvPr id="8259" name="Oval 20">
                <a:extLst>
                  <a:ext uri="{FF2B5EF4-FFF2-40B4-BE49-F238E27FC236}">
                    <a16:creationId xmlns:a16="http://schemas.microsoft.com/office/drawing/2014/main" id="{76FC08B0-AFFC-3D85-CC00-4129149641BC}"/>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60" name="Text Box 21">
                <a:extLst>
                  <a:ext uri="{FF2B5EF4-FFF2-40B4-BE49-F238E27FC236}">
                    <a16:creationId xmlns:a16="http://schemas.microsoft.com/office/drawing/2014/main" id="{C91189ED-09E1-C4EC-470F-A32B1C598E31}"/>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8196" name="Group 22">
            <a:extLst>
              <a:ext uri="{FF2B5EF4-FFF2-40B4-BE49-F238E27FC236}">
                <a16:creationId xmlns:a16="http://schemas.microsoft.com/office/drawing/2014/main" id="{8B52BEDF-7C54-4E33-1F2C-1693B5896594}"/>
              </a:ext>
            </a:extLst>
          </p:cNvPr>
          <p:cNvGrpSpPr>
            <a:grpSpLocks/>
          </p:cNvGrpSpPr>
          <p:nvPr/>
        </p:nvGrpSpPr>
        <p:grpSpPr bwMode="auto">
          <a:xfrm>
            <a:off x="1474788" y="5438775"/>
            <a:ext cx="2520950" cy="366713"/>
            <a:chOff x="204" y="3022"/>
            <a:chExt cx="1588" cy="231"/>
          </a:xfrm>
        </p:grpSpPr>
        <p:sp>
          <p:nvSpPr>
            <p:cNvPr id="8253" name="Rectangle 23">
              <a:extLst>
                <a:ext uri="{FF2B5EF4-FFF2-40B4-BE49-F238E27FC236}">
                  <a16:creationId xmlns:a16="http://schemas.microsoft.com/office/drawing/2014/main" id="{9C579434-B88B-83FC-B11A-917ADE4F9094}"/>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54" name="Group 24">
              <a:extLst>
                <a:ext uri="{FF2B5EF4-FFF2-40B4-BE49-F238E27FC236}">
                  <a16:creationId xmlns:a16="http://schemas.microsoft.com/office/drawing/2014/main" id="{74953A2A-1B5E-7ED4-7E5E-ACCB7536D6DB}"/>
                </a:ext>
              </a:extLst>
            </p:cNvPr>
            <p:cNvGrpSpPr>
              <a:grpSpLocks/>
            </p:cNvGrpSpPr>
            <p:nvPr/>
          </p:nvGrpSpPr>
          <p:grpSpPr bwMode="auto">
            <a:xfrm>
              <a:off x="204" y="3022"/>
              <a:ext cx="227" cy="231"/>
              <a:chOff x="204" y="3022"/>
              <a:chExt cx="227" cy="231"/>
            </a:xfrm>
          </p:grpSpPr>
          <p:sp>
            <p:nvSpPr>
              <p:cNvPr id="8255" name="Oval 25">
                <a:extLst>
                  <a:ext uri="{FF2B5EF4-FFF2-40B4-BE49-F238E27FC236}">
                    <a16:creationId xmlns:a16="http://schemas.microsoft.com/office/drawing/2014/main" id="{55DB8D1E-410D-AF00-B42F-02573B772D42}"/>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56" name="Text Box 26">
                <a:extLst>
                  <a:ext uri="{FF2B5EF4-FFF2-40B4-BE49-F238E27FC236}">
                    <a16:creationId xmlns:a16="http://schemas.microsoft.com/office/drawing/2014/main" id="{73E11B7E-69A4-A226-B3E7-159557BDE731}"/>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8197" name="Group 27">
            <a:extLst>
              <a:ext uri="{FF2B5EF4-FFF2-40B4-BE49-F238E27FC236}">
                <a16:creationId xmlns:a16="http://schemas.microsoft.com/office/drawing/2014/main" id="{2E8E4F76-918E-06B7-D027-AA833EA2A24C}"/>
              </a:ext>
            </a:extLst>
          </p:cNvPr>
          <p:cNvGrpSpPr>
            <a:grpSpLocks/>
          </p:cNvGrpSpPr>
          <p:nvPr/>
        </p:nvGrpSpPr>
        <p:grpSpPr bwMode="auto">
          <a:xfrm>
            <a:off x="1474788" y="5942013"/>
            <a:ext cx="2520950" cy="366712"/>
            <a:chOff x="204" y="3339"/>
            <a:chExt cx="1588" cy="231"/>
          </a:xfrm>
        </p:grpSpPr>
        <p:sp>
          <p:nvSpPr>
            <p:cNvPr id="8249" name="Rectangle 28">
              <a:extLst>
                <a:ext uri="{FF2B5EF4-FFF2-40B4-BE49-F238E27FC236}">
                  <a16:creationId xmlns:a16="http://schemas.microsoft.com/office/drawing/2014/main" id="{73FAB645-EA92-69B1-C3BC-B56E4E3901A6}"/>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50" name="Group 29">
              <a:extLst>
                <a:ext uri="{FF2B5EF4-FFF2-40B4-BE49-F238E27FC236}">
                  <a16:creationId xmlns:a16="http://schemas.microsoft.com/office/drawing/2014/main" id="{06F30B3F-52F0-4324-04D2-EED6BDF59BA2}"/>
                </a:ext>
              </a:extLst>
            </p:cNvPr>
            <p:cNvGrpSpPr>
              <a:grpSpLocks/>
            </p:cNvGrpSpPr>
            <p:nvPr/>
          </p:nvGrpSpPr>
          <p:grpSpPr bwMode="auto">
            <a:xfrm>
              <a:off x="204" y="3339"/>
              <a:ext cx="227" cy="231"/>
              <a:chOff x="204" y="3339"/>
              <a:chExt cx="227" cy="231"/>
            </a:xfrm>
          </p:grpSpPr>
          <p:sp>
            <p:nvSpPr>
              <p:cNvPr id="8251" name="Oval 30">
                <a:extLst>
                  <a:ext uri="{FF2B5EF4-FFF2-40B4-BE49-F238E27FC236}">
                    <a16:creationId xmlns:a16="http://schemas.microsoft.com/office/drawing/2014/main" id="{E10E0E47-F37D-91F6-FA6E-9283352F1DCF}"/>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52" name="Text Box 31">
                <a:extLst>
                  <a:ext uri="{FF2B5EF4-FFF2-40B4-BE49-F238E27FC236}">
                    <a16:creationId xmlns:a16="http://schemas.microsoft.com/office/drawing/2014/main" id="{0E999D04-863F-527C-BA51-E3A9AC1DF2CF}"/>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8198" name="Group 32">
            <a:extLst>
              <a:ext uri="{FF2B5EF4-FFF2-40B4-BE49-F238E27FC236}">
                <a16:creationId xmlns:a16="http://schemas.microsoft.com/office/drawing/2014/main" id="{D170EFCC-1607-96AE-C954-335CFE0DBC62}"/>
              </a:ext>
            </a:extLst>
          </p:cNvPr>
          <p:cNvGrpSpPr>
            <a:grpSpLocks/>
          </p:cNvGrpSpPr>
          <p:nvPr/>
        </p:nvGrpSpPr>
        <p:grpSpPr bwMode="auto">
          <a:xfrm>
            <a:off x="4498975" y="4941888"/>
            <a:ext cx="2520950" cy="366712"/>
            <a:chOff x="204" y="3657"/>
            <a:chExt cx="1588" cy="231"/>
          </a:xfrm>
        </p:grpSpPr>
        <p:sp>
          <p:nvSpPr>
            <p:cNvPr id="8245" name="Rectangle 33">
              <a:extLst>
                <a:ext uri="{FF2B5EF4-FFF2-40B4-BE49-F238E27FC236}">
                  <a16:creationId xmlns:a16="http://schemas.microsoft.com/office/drawing/2014/main" id="{A8E55A62-F6BC-8503-B748-25F9BFBDEB37}"/>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46" name="Group 34">
              <a:extLst>
                <a:ext uri="{FF2B5EF4-FFF2-40B4-BE49-F238E27FC236}">
                  <a16:creationId xmlns:a16="http://schemas.microsoft.com/office/drawing/2014/main" id="{B3855D68-FBF2-46E2-4DAB-01523A7366A5}"/>
                </a:ext>
              </a:extLst>
            </p:cNvPr>
            <p:cNvGrpSpPr>
              <a:grpSpLocks/>
            </p:cNvGrpSpPr>
            <p:nvPr/>
          </p:nvGrpSpPr>
          <p:grpSpPr bwMode="auto">
            <a:xfrm>
              <a:off x="204" y="3657"/>
              <a:ext cx="227" cy="231"/>
              <a:chOff x="204" y="3657"/>
              <a:chExt cx="227" cy="231"/>
            </a:xfrm>
          </p:grpSpPr>
          <p:sp>
            <p:nvSpPr>
              <p:cNvPr id="8247" name="Oval 35">
                <a:extLst>
                  <a:ext uri="{FF2B5EF4-FFF2-40B4-BE49-F238E27FC236}">
                    <a16:creationId xmlns:a16="http://schemas.microsoft.com/office/drawing/2014/main" id="{75D370F8-03AD-E3F8-63A8-80F21116E6C2}"/>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48" name="Text Box 36">
                <a:extLst>
                  <a:ext uri="{FF2B5EF4-FFF2-40B4-BE49-F238E27FC236}">
                    <a16:creationId xmlns:a16="http://schemas.microsoft.com/office/drawing/2014/main" id="{1D4C5016-3B2D-419D-23E9-FB78DF6A905B}"/>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8199" name="Group 37">
            <a:extLst>
              <a:ext uri="{FF2B5EF4-FFF2-40B4-BE49-F238E27FC236}">
                <a16:creationId xmlns:a16="http://schemas.microsoft.com/office/drawing/2014/main" id="{F0A055B6-16EC-B91F-13B4-674C2C5A6679}"/>
              </a:ext>
            </a:extLst>
          </p:cNvPr>
          <p:cNvGrpSpPr>
            <a:grpSpLocks/>
          </p:cNvGrpSpPr>
          <p:nvPr/>
        </p:nvGrpSpPr>
        <p:grpSpPr bwMode="auto">
          <a:xfrm>
            <a:off x="4498975" y="5445125"/>
            <a:ext cx="2520950" cy="366713"/>
            <a:chOff x="1882" y="2704"/>
            <a:chExt cx="1588" cy="231"/>
          </a:xfrm>
        </p:grpSpPr>
        <p:sp>
          <p:nvSpPr>
            <p:cNvPr id="8241" name="Rectangle 38">
              <a:extLst>
                <a:ext uri="{FF2B5EF4-FFF2-40B4-BE49-F238E27FC236}">
                  <a16:creationId xmlns:a16="http://schemas.microsoft.com/office/drawing/2014/main" id="{20B889C1-B69F-C632-86A6-36C742D28DBD}"/>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8242" name="Group 39">
              <a:extLst>
                <a:ext uri="{FF2B5EF4-FFF2-40B4-BE49-F238E27FC236}">
                  <a16:creationId xmlns:a16="http://schemas.microsoft.com/office/drawing/2014/main" id="{060F08F3-527F-0A6A-2043-1DD0A037BD94}"/>
                </a:ext>
              </a:extLst>
            </p:cNvPr>
            <p:cNvGrpSpPr>
              <a:grpSpLocks/>
            </p:cNvGrpSpPr>
            <p:nvPr/>
          </p:nvGrpSpPr>
          <p:grpSpPr bwMode="auto">
            <a:xfrm>
              <a:off x="1882" y="2704"/>
              <a:ext cx="227" cy="231"/>
              <a:chOff x="1882" y="2704"/>
              <a:chExt cx="227" cy="231"/>
            </a:xfrm>
          </p:grpSpPr>
          <p:sp>
            <p:nvSpPr>
              <p:cNvPr id="8243" name="Oval 40">
                <a:extLst>
                  <a:ext uri="{FF2B5EF4-FFF2-40B4-BE49-F238E27FC236}">
                    <a16:creationId xmlns:a16="http://schemas.microsoft.com/office/drawing/2014/main" id="{CA7A2F45-D82A-2C2B-9A81-F9F8457AF34F}"/>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44" name="Text Box 41">
                <a:extLst>
                  <a:ext uri="{FF2B5EF4-FFF2-40B4-BE49-F238E27FC236}">
                    <a16:creationId xmlns:a16="http://schemas.microsoft.com/office/drawing/2014/main" id="{F370BAC5-963A-95CC-CC31-FFF2CEB62CFE}"/>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8201" name="Group 74">
            <a:extLst>
              <a:ext uri="{FF2B5EF4-FFF2-40B4-BE49-F238E27FC236}">
                <a16:creationId xmlns:a16="http://schemas.microsoft.com/office/drawing/2014/main" id="{A9A735B5-5D70-6F7A-96E5-6CA0A3617B21}"/>
              </a:ext>
            </a:extLst>
          </p:cNvPr>
          <p:cNvGrpSpPr>
            <a:grpSpLocks/>
          </p:cNvGrpSpPr>
          <p:nvPr/>
        </p:nvGrpSpPr>
        <p:grpSpPr bwMode="auto">
          <a:xfrm>
            <a:off x="2051720" y="908720"/>
            <a:ext cx="4321175" cy="3568700"/>
            <a:chOff x="1292" y="572"/>
            <a:chExt cx="2722" cy="2248"/>
          </a:xfrm>
        </p:grpSpPr>
        <p:pic>
          <p:nvPicPr>
            <p:cNvPr id="8208" name="Picture 3" descr="pilz">
              <a:extLst>
                <a:ext uri="{FF2B5EF4-FFF2-40B4-BE49-F238E27FC236}">
                  <a16:creationId xmlns:a16="http://schemas.microsoft.com/office/drawing/2014/main" id="{7A3E088C-E3AE-BB7E-CC91-3156495105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0" y="663"/>
              <a:ext cx="1998" cy="2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209" name="Group 68">
              <a:extLst>
                <a:ext uri="{FF2B5EF4-FFF2-40B4-BE49-F238E27FC236}">
                  <a16:creationId xmlns:a16="http://schemas.microsoft.com/office/drawing/2014/main" id="{EC2734E2-C7CB-54B5-21F3-86ED8D6F3192}"/>
                </a:ext>
              </a:extLst>
            </p:cNvPr>
            <p:cNvGrpSpPr>
              <a:grpSpLocks/>
            </p:cNvGrpSpPr>
            <p:nvPr/>
          </p:nvGrpSpPr>
          <p:grpSpPr bwMode="auto">
            <a:xfrm>
              <a:off x="1292" y="981"/>
              <a:ext cx="726" cy="231"/>
              <a:chOff x="1292" y="981"/>
              <a:chExt cx="726" cy="231"/>
            </a:xfrm>
          </p:grpSpPr>
          <p:sp>
            <p:nvSpPr>
              <p:cNvPr id="8234" name="Oval 12">
                <a:extLst>
                  <a:ext uri="{FF2B5EF4-FFF2-40B4-BE49-F238E27FC236}">
                    <a16:creationId xmlns:a16="http://schemas.microsoft.com/office/drawing/2014/main" id="{69B4C30D-2D9A-4F1C-C950-A6AC7988A48F}"/>
                  </a:ext>
                </a:extLst>
              </p:cNvPr>
              <p:cNvSpPr>
                <a:spLocks noChangeArrowheads="1"/>
              </p:cNvSpPr>
              <p:nvPr/>
            </p:nvSpPr>
            <p:spPr bwMode="auto">
              <a:xfrm>
                <a:off x="1292" y="98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35" name="Text Box 13">
                <a:extLst>
                  <a:ext uri="{FF2B5EF4-FFF2-40B4-BE49-F238E27FC236}">
                    <a16:creationId xmlns:a16="http://schemas.microsoft.com/office/drawing/2014/main" id="{1784F9FA-4F4C-256D-E69A-8540E3CF0CD9}"/>
                  </a:ext>
                </a:extLst>
              </p:cNvPr>
              <p:cNvSpPr txBox="1">
                <a:spLocks noChangeArrowheads="1"/>
              </p:cNvSpPr>
              <p:nvPr/>
            </p:nvSpPr>
            <p:spPr bwMode="auto">
              <a:xfrm>
                <a:off x="1295" y="98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8236" name="Line 14">
                <a:extLst>
                  <a:ext uri="{FF2B5EF4-FFF2-40B4-BE49-F238E27FC236}">
                    <a16:creationId xmlns:a16="http://schemas.microsoft.com/office/drawing/2014/main" id="{74F7D8A6-9DFC-522C-02CD-3FC9CCD3C2B7}"/>
                  </a:ext>
                </a:extLst>
              </p:cNvPr>
              <p:cNvSpPr>
                <a:spLocks noChangeShapeType="1"/>
              </p:cNvSpPr>
              <p:nvPr/>
            </p:nvSpPr>
            <p:spPr bwMode="auto">
              <a:xfrm flipV="1">
                <a:off x="1522" y="1117"/>
                <a:ext cx="496" cy="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10" name="Group 70">
              <a:extLst>
                <a:ext uri="{FF2B5EF4-FFF2-40B4-BE49-F238E27FC236}">
                  <a16:creationId xmlns:a16="http://schemas.microsoft.com/office/drawing/2014/main" id="{4677C047-BE43-31EE-1BA2-039A620C1658}"/>
                </a:ext>
              </a:extLst>
            </p:cNvPr>
            <p:cNvGrpSpPr>
              <a:grpSpLocks/>
            </p:cNvGrpSpPr>
            <p:nvPr/>
          </p:nvGrpSpPr>
          <p:grpSpPr bwMode="auto">
            <a:xfrm>
              <a:off x="2653" y="1706"/>
              <a:ext cx="817" cy="273"/>
              <a:chOff x="2653" y="1706"/>
              <a:chExt cx="817" cy="273"/>
            </a:xfrm>
          </p:grpSpPr>
          <p:sp>
            <p:nvSpPr>
              <p:cNvPr id="8231" name="Oval 10">
                <a:extLst>
                  <a:ext uri="{FF2B5EF4-FFF2-40B4-BE49-F238E27FC236}">
                    <a16:creationId xmlns:a16="http://schemas.microsoft.com/office/drawing/2014/main" id="{DDEAA484-5B1F-4250-75C1-70DDEF144800}"/>
                  </a:ext>
                </a:extLst>
              </p:cNvPr>
              <p:cNvSpPr>
                <a:spLocks noChangeArrowheads="1"/>
              </p:cNvSpPr>
              <p:nvPr/>
            </p:nvSpPr>
            <p:spPr bwMode="auto">
              <a:xfrm>
                <a:off x="3243"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32" name="Text Box 11">
                <a:extLst>
                  <a:ext uri="{FF2B5EF4-FFF2-40B4-BE49-F238E27FC236}">
                    <a16:creationId xmlns:a16="http://schemas.microsoft.com/office/drawing/2014/main" id="{C27EDE95-2303-AE1A-61E3-ED5E66A90EB5}"/>
                  </a:ext>
                </a:extLst>
              </p:cNvPr>
              <p:cNvSpPr txBox="1">
                <a:spLocks noChangeArrowheads="1"/>
              </p:cNvSpPr>
              <p:nvPr/>
            </p:nvSpPr>
            <p:spPr bwMode="auto">
              <a:xfrm>
                <a:off x="3243"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8233" name="Line 53">
                <a:extLst>
                  <a:ext uri="{FF2B5EF4-FFF2-40B4-BE49-F238E27FC236}">
                    <a16:creationId xmlns:a16="http://schemas.microsoft.com/office/drawing/2014/main" id="{C8BED0E3-1BC5-FB07-EFB3-CBFD87252F27}"/>
                  </a:ext>
                </a:extLst>
              </p:cNvPr>
              <p:cNvSpPr>
                <a:spLocks noChangeShapeType="1"/>
              </p:cNvSpPr>
              <p:nvPr/>
            </p:nvSpPr>
            <p:spPr bwMode="auto">
              <a:xfrm flipH="1">
                <a:off x="2653" y="1842"/>
                <a:ext cx="590" cy="1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11" name="Group 73">
              <a:extLst>
                <a:ext uri="{FF2B5EF4-FFF2-40B4-BE49-F238E27FC236}">
                  <a16:creationId xmlns:a16="http://schemas.microsoft.com/office/drawing/2014/main" id="{0BE127D4-8D7D-840D-4772-125537A675F5}"/>
                </a:ext>
              </a:extLst>
            </p:cNvPr>
            <p:cNvGrpSpPr>
              <a:grpSpLocks/>
            </p:cNvGrpSpPr>
            <p:nvPr/>
          </p:nvGrpSpPr>
          <p:grpSpPr bwMode="auto">
            <a:xfrm>
              <a:off x="3560" y="572"/>
              <a:ext cx="454" cy="1906"/>
              <a:chOff x="3560" y="572"/>
              <a:chExt cx="454" cy="1906"/>
            </a:xfrm>
          </p:grpSpPr>
          <p:sp>
            <p:nvSpPr>
              <p:cNvPr id="8224" name="Oval 6">
                <a:extLst>
                  <a:ext uri="{FF2B5EF4-FFF2-40B4-BE49-F238E27FC236}">
                    <a16:creationId xmlns:a16="http://schemas.microsoft.com/office/drawing/2014/main" id="{E9E6BBDD-C50A-DD8F-22AB-1A009AE8C210}"/>
                  </a:ext>
                </a:extLst>
              </p:cNvPr>
              <p:cNvSpPr>
                <a:spLocks noChangeArrowheads="1"/>
              </p:cNvSpPr>
              <p:nvPr/>
            </p:nvSpPr>
            <p:spPr bwMode="auto">
              <a:xfrm>
                <a:off x="3787" y="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5" name="Text Box 7">
                <a:extLst>
                  <a:ext uri="{FF2B5EF4-FFF2-40B4-BE49-F238E27FC236}">
                    <a16:creationId xmlns:a16="http://schemas.microsoft.com/office/drawing/2014/main" id="{0479DF6E-52B8-6574-3768-B6B7E85B99DA}"/>
                  </a:ext>
                </a:extLst>
              </p:cNvPr>
              <p:cNvSpPr txBox="1">
                <a:spLocks noChangeArrowheads="1"/>
              </p:cNvSpPr>
              <p:nvPr/>
            </p:nvSpPr>
            <p:spPr bwMode="auto">
              <a:xfrm>
                <a:off x="3787" y="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nvGrpSpPr>
              <p:cNvPr id="8226" name="Group 54">
                <a:extLst>
                  <a:ext uri="{FF2B5EF4-FFF2-40B4-BE49-F238E27FC236}">
                    <a16:creationId xmlns:a16="http://schemas.microsoft.com/office/drawing/2014/main" id="{7E7132F4-E5AB-A92C-8CC0-ED6033252325}"/>
                  </a:ext>
                </a:extLst>
              </p:cNvPr>
              <p:cNvGrpSpPr>
                <a:grpSpLocks/>
              </p:cNvGrpSpPr>
              <p:nvPr/>
            </p:nvGrpSpPr>
            <p:grpSpPr bwMode="auto">
              <a:xfrm>
                <a:off x="3560" y="572"/>
                <a:ext cx="136" cy="1906"/>
                <a:chOff x="3470" y="572"/>
                <a:chExt cx="136" cy="1906"/>
              </a:xfrm>
            </p:grpSpPr>
            <p:sp>
              <p:nvSpPr>
                <p:cNvPr id="8228" name="Line 55">
                  <a:extLst>
                    <a:ext uri="{FF2B5EF4-FFF2-40B4-BE49-F238E27FC236}">
                      <a16:creationId xmlns:a16="http://schemas.microsoft.com/office/drawing/2014/main" id="{80E51362-CCAC-A493-E2F2-CB71A9DF176A}"/>
                    </a:ext>
                  </a:extLst>
                </p:cNvPr>
                <p:cNvSpPr>
                  <a:spLocks noChangeShapeType="1"/>
                </p:cNvSpPr>
                <p:nvPr/>
              </p:nvSpPr>
              <p:spPr bwMode="auto">
                <a:xfrm>
                  <a:off x="3470" y="572"/>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29" name="Line 56">
                  <a:extLst>
                    <a:ext uri="{FF2B5EF4-FFF2-40B4-BE49-F238E27FC236}">
                      <a16:creationId xmlns:a16="http://schemas.microsoft.com/office/drawing/2014/main" id="{3D37C235-CA1D-4E53-B36B-A6972F326E18}"/>
                    </a:ext>
                  </a:extLst>
                </p:cNvPr>
                <p:cNvSpPr>
                  <a:spLocks noChangeShapeType="1"/>
                </p:cNvSpPr>
                <p:nvPr/>
              </p:nvSpPr>
              <p:spPr bwMode="auto">
                <a:xfrm>
                  <a:off x="3470" y="2478"/>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8230" name="Line 57">
                  <a:extLst>
                    <a:ext uri="{FF2B5EF4-FFF2-40B4-BE49-F238E27FC236}">
                      <a16:creationId xmlns:a16="http://schemas.microsoft.com/office/drawing/2014/main" id="{4DBC4D74-B850-799F-68A8-39D63F1B484B}"/>
                    </a:ext>
                  </a:extLst>
                </p:cNvPr>
                <p:cNvSpPr>
                  <a:spLocks noChangeShapeType="1"/>
                </p:cNvSpPr>
                <p:nvPr/>
              </p:nvSpPr>
              <p:spPr bwMode="auto">
                <a:xfrm>
                  <a:off x="3606" y="572"/>
                  <a:ext cx="0" cy="190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8227" name="Line 58">
                <a:extLst>
                  <a:ext uri="{FF2B5EF4-FFF2-40B4-BE49-F238E27FC236}">
                    <a16:creationId xmlns:a16="http://schemas.microsoft.com/office/drawing/2014/main" id="{D8D7B2FA-F1D2-D5DB-678B-582F7564CD7B}"/>
                  </a:ext>
                </a:extLst>
              </p:cNvPr>
              <p:cNvSpPr>
                <a:spLocks noChangeShapeType="1"/>
              </p:cNvSpPr>
              <p:nvPr/>
            </p:nvSpPr>
            <p:spPr bwMode="auto">
              <a:xfrm flipH="1">
                <a:off x="3696" y="799"/>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12" name="Group 72">
              <a:extLst>
                <a:ext uri="{FF2B5EF4-FFF2-40B4-BE49-F238E27FC236}">
                  <a16:creationId xmlns:a16="http://schemas.microsoft.com/office/drawing/2014/main" id="{F5260F0B-861E-7B60-FB68-5DCDF07676D1}"/>
                </a:ext>
              </a:extLst>
            </p:cNvPr>
            <p:cNvGrpSpPr>
              <a:grpSpLocks/>
            </p:cNvGrpSpPr>
            <p:nvPr/>
          </p:nvGrpSpPr>
          <p:grpSpPr bwMode="auto">
            <a:xfrm>
              <a:off x="1428" y="2160"/>
              <a:ext cx="499" cy="498"/>
              <a:chOff x="1428" y="2160"/>
              <a:chExt cx="499" cy="498"/>
            </a:xfrm>
          </p:grpSpPr>
          <p:sp>
            <p:nvSpPr>
              <p:cNvPr id="8221" name="Oval 4">
                <a:extLst>
                  <a:ext uri="{FF2B5EF4-FFF2-40B4-BE49-F238E27FC236}">
                    <a16:creationId xmlns:a16="http://schemas.microsoft.com/office/drawing/2014/main" id="{8260894A-C368-5C29-D1EF-BD209B5FDF2E}"/>
                  </a:ext>
                </a:extLst>
              </p:cNvPr>
              <p:cNvSpPr>
                <a:spLocks noChangeArrowheads="1"/>
              </p:cNvSpPr>
              <p:nvPr/>
            </p:nvSpPr>
            <p:spPr bwMode="auto">
              <a:xfrm>
                <a:off x="1428" y="216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2" name="Text Box 5">
                <a:extLst>
                  <a:ext uri="{FF2B5EF4-FFF2-40B4-BE49-F238E27FC236}">
                    <a16:creationId xmlns:a16="http://schemas.microsoft.com/office/drawing/2014/main" id="{F8147CD8-4348-E452-05CC-6F5E6509EE1D}"/>
                  </a:ext>
                </a:extLst>
              </p:cNvPr>
              <p:cNvSpPr txBox="1">
                <a:spLocks noChangeArrowheads="1"/>
              </p:cNvSpPr>
              <p:nvPr/>
            </p:nvSpPr>
            <p:spPr bwMode="auto">
              <a:xfrm>
                <a:off x="1428" y="216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8223" name="Line 59">
                <a:extLst>
                  <a:ext uri="{FF2B5EF4-FFF2-40B4-BE49-F238E27FC236}">
                    <a16:creationId xmlns:a16="http://schemas.microsoft.com/office/drawing/2014/main" id="{E696B7CE-3952-8930-C6F7-17D0D39988B0}"/>
                  </a:ext>
                </a:extLst>
              </p:cNvPr>
              <p:cNvSpPr>
                <a:spLocks noChangeShapeType="1"/>
              </p:cNvSpPr>
              <p:nvPr/>
            </p:nvSpPr>
            <p:spPr bwMode="auto">
              <a:xfrm>
                <a:off x="1655" y="2296"/>
                <a:ext cx="272" cy="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14" name="Group 71">
              <a:extLst>
                <a:ext uri="{FF2B5EF4-FFF2-40B4-BE49-F238E27FC236}">
                  <a16:creationId xmlns:a16="http://schemas.microsoft.com/office/drawing/2014/main" id="{AB72DF39-DB93-55CA-CFD8-253D776B47CE}"/>
                </a:ext>
              </a:extLst>
            </p:cNvPr>
            <p:cNvGrpSpPr>
              <a:grpSpLocks/>
            </p:cNvGrpSpPr>
            <p:nvPr/>
          </p:nvGrpSpPr>
          <p:grpSpPr bwMode="auto">
            <a:xfrm>
              <a:off x="1292" y="1616"/>
              <a:ext cx="681" cy="321"/>
              <a:chOff x="1292" y="1616"/>
              <a:chExt cx="681" cy="321"/>
            </a:xfrm>
          </p:grpSpPr>
          <p:sp>
            <p:nvSpPr>
              <p:cNvPr id="8215" name="Oval 15">
                <a:extLst>
                  <a:ext uri="{FF2B5EF4-FFF2-40B4-BE49-F238E27FC236}">
                    <a16:creationId xmlns:a16="http://schemas.microsoft.com/office/drawing/2014/main" id="{83BD4B78-D0E5-6139-C1A2-6879B4B160C3}"/>
                  </a:ext>
                </a:extLst>
              </p:cNvPr>
              <p:cNvSpPr>
                <a:spLocks noChangeArrowheads="1"/>
              </p:cNvSpPr>
              <p:nvPr/>
            </p:nvSpPr>
            <p:spPr bwMode="auto">
              <a:xfrm>
                <a:off x="1292"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16" name="Text Box 16">
                <a:extLst>
                  <a:ext uri="{FF2B5EF4-FFF2-40B4-BE49-F238E27FC236}">
                    <a16:creationId xmlns:a16="http://schemas.microsoft.com/office/drawing/2014/main" id="{C81E4C92-99A0-FAC9-6A78-E38E2F41364B}"/>
                  </a:ext>
                </a:extLst>
              </p:cNvPr>
              <p:cNvSpPr txBox="1">
                <a:spLocks noChangeArrowheads="1"/>
              </p:cNvSpPr>
              <p:nvPr/>
            </p:nvSpPr>
            <p:spPr bwMode="auto">
              <a:xfrm>
                <a:off x="1292"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dirty="0">
                    <a:latin typeface="Arial" panose="020B0604020202020204" pitchFamily="34" charset="0"/>
                  </a:rPr>
                  <a:t>5</a:t>
                </a:r>
              </a:p>
            </p:txBody>
          </p:sp>
          <p:sp>
            <p:nvSpPr>
              <p:cNvPr id="8217" name="Line 61">
                <a:extLst>
                  <a:ext uri="{FF2B5EF4-FFF2-40B4-BE49-F238E27FC236}">
                    <a16:creationId xmlns:a16="http://schemas.microsoft.com/office/drawing/2014/main" id="{7CEA1034-F1E6-9826-8738-15C164337223}"/>
                  </a:ext>
                </a:extLst>
              </p:cNvPr>
              <p:cNvSpPr>
                <a:spLocks noChangeShapeType="1"/>
              </p:cNvSpPr>
              <p:nvPr/>
            </p:nvSpPr>
            <p:spPr bwMode="auto">
              <a:xfrm flipV="1">
                <a:off x="1519" y="1616"/>
                <a:ext cx="454" cy="18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
        <p:nvSpPr>
          <p:cNvPr id="8202" name="Text Box 62">
            <a:extLst>
              <a:ext uri="{FF2B5EF4-FFF2-40B4-BE49-F238E27FC236}">
                <a16:creationId xmlns:a16="http://schemas.microsoft.com/office/drawing/2014/main" id="{DA789AE8-7C61-53CF-074D-9B3C6AD60F7A}"/>
              </a:ext>
            </a:extLst>
          </p:cNvPr>
          <p:cNvSpPr txBox="1">
            <a:spLocks noChangeArrowheads="1"/>
          </p:cNvSpPr>
          <p:nvPr/>
        </p:nvSpPr>
        <p:spPr bwMode="auto">
          <a:xfrm>
            <a:off x="1978025" y="4941888"/>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Hut</a:t>
            </a:r>
          </a:p>
        </p:txBody>
      </p:sp>
      <p:sp>
        <p:nvSpPr>
          <p:cNvPr id="8203" name="Text Box 63">
            <a:extLst>
              <a:ext uri="{FF2B5EF4-FFF2-40B4-BE49-F238E27FC236}">
                <a16:creationId xmlns:a16="http://schemas.microsoft.com/office/drawing/2014/main" id="{2360FD82-C08F-B5EE-9943-6CD2BA2CC599}"/>
              </a:ext>
            </a:extLst>
          </p:cNvPr>
          <p:cNvSpPr txBox="1">
            <a:spLocks noChangeArrowheads="1"/>
          </p:cNvSpPr>
          <p:nvPr/>
        </p:nvSpPr>
        <p:spPr bwMode="auto">
          <a:xfrm>
            <a:off x="1978025" y="5438775"/>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Stiel</a:t>
            </a:r>
          </a:p>
        </p:txBody>
      </p:sp>
      <p:sp>
        <p:nvSpPr>
          <p:cNvPr id="8204" name="Text Box 64">
            <a:extLst>
              <a:ext uri="{FF2B5EF4-FFF2-40B4-BE49-F238E27FC236}">
                <a16:creationId xmlns:a16="http://schemas.microsoft.com/office/drawing/2014/main" id="{C495F86E-05CB-3F85-5B84-3462F14BEBAA}"/>
              </a:ext>
            </a:extLst>
          </p:cNvPr>
          <p:cNvSpPr txBox="1">
            <a:spLocks noChangeArrowheads="1"/>
          </p:cNvSpPr>
          <p:nvPr/>
        </p:nvSpPr>
        <p:spPr bwMode="auto">
          <a:xfrm>
            <a:off x="1978025" y="5942013"/>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Sporenträger</a:t>
            </a:r>
          </a:p>
        </p:txBody>
      </p:sp>
      <p:sp>
        <p:nvSpPr>
          <p:cNvPr id="8205" name="Text Box 65">
            <a:extLst>
              <a:ext uri="{FF2B5EF4-FFF2-40B4-BE49-F238E27FC236}">
                <a16:creationId xmlns:a16="http://schemas.microsoft.com/office/drawing/2014/main" id="{E98980D5-8249-5247-E60E-3952A2563F7A}"/>
              </a:ext>
            </a:extLst>
          </p:cNvPr>
          <p:cNvSpPr txBox="1">
            <a:spLocks noChangeArrowheads="1"/>
          </p:cNvSpPr>
          <p:nvPr/>
        </p:nvSpPr>
        <p:spPr bwMode="auto">
          <a:xfrm>
            <a:off x="5002213" y="4941888"/>
            <a:ext cx="19462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Myzel</a:t>
            </a:r>
          </a:p>
        </p:txBody>
      </p:sp>
      <p:sp>
        <p:nvSpPr>
          <p:cNvPr id="8206" name="Text Box 66">
            <a:extLst>
              <a:ext uri="{FF2B5EF4-FFF2-40B4-BE49-F238E27FC236}">
                <a16:creationId xmlns:a16="http://schemas.microsoft.com/office/drawing/2014/main" id="{B6BA9CF1-B978-F9CD-9F57-27A71BA1498B}"/>
              </a:ext>
            </a:extLst>
          </p:cNvPr>
          <p:cNvSpPr txBox="1">
            <a:spLocks noChangeArrowheads="1"/>
          </p:cNvSpPr>
          <p:nvPr/>
        </p:nvSpPr>
        <p:spPr bwMode="auto">
          <a:xfrm>
            <a:off x="5003800" y="5445125"/>
            <a:ext cx="1944688"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dirty="0">
                <a:latin typeface="Arial" panose="020B0604020202020204" pitchFamily="34" charset="0"/>
              </a:rPr>
              <a:t>Sporen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43555142-3D30-BB48-49BF-34E52739074B}"/>
              </a:ext>
            </a:extLst>
          </p:cNvPr>
          <p:cNvSpPr>
            <a:spLocks noGrp="1" noChangeArrowheads="1"/>
          </p:cNvSpPr>
          <p:nvPr>
            <p:ph type="title"/>
          </p:nvPr>
        </p:nvSpPr>
        <p:spPr/>
        <p:txBody>
          <a:bodyPr/>
          <a:lstStyle/>
          <a:p>
            <a:r>
              <a:rPr lang="de-DE" altLang="de-DE" dirty="0"/>
              <a:t>Der Aufbau eines Pilzes</a:t>
            </a:r>
          </a:p>
        </p:txBody>
      </p:sp>
      <p:grpSp>
        <p:nvGrpSpPr>
          <p:cNvPr id="9219" name="Group 17">
            <a:extLst>
              <a:ext uri="{FF2B5EF4-FFF2-40B4-BE49-F238E27FC236}">
                <a16:creationId xmlns:a16="http://schemas.microsoft.com/office/drawing/2014/main" id="{E9CF25CD-42B3-F85F-430B-2DCE58A3335E}"/>
              </a:ext>
            </a:extLst>
          </p:cNvPr>
          <p:cNvGrpSpPr>
            <a:grpSpLocks/>
          </p:cNvGrpSpPr>
          <p:nvPr/>
        </p:nvGrpSpPr>
        <p:grpSpPr bwMode="auto">
          <a:xfrm>
            <a:off x="1474788" y="4933950"/>
            <a:ext cx="2520950" cy="366713"/>
            <a:chOff x="204" y="2704"/>
            <a:chExt cx="1588" cy="231"/>
          </a:xfrm>
        </p:grpSpPr>
        <p:sp>
          <p:nvSpPr>
            <p:cNvPr id="9275" name="Rectangle 18">
              <a:extLst>
                <a:ext uri="{FF2B5EF4-FFF2-40B4-BE49-F238E27FC236}">
                  <a16:creationId xmlns:a16="http://schemas.microsoft.com/office/drawing/2014/main" id="{AAE7BAC3-B950-47CC-9F2D-7F6E815919C5}"/>
                </a:ext>
              </a:extLst>
            </p:cNvPr>
            <p:cNvSpPr>
              <a:spLocks noChangeArrowheads="1"/>
            </p:cNvSpPr>
            <p:nvPr/>
          </p:nvSpPr>
          <p:spPr bwMode="auto">
            <a:xfrm>
              <a:off x="521"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76" name="Group 19">
              <a:extLst>
                <a:ext uri="{FF2B5EF4-FFF2-40B4-BE49-F238E27FC236}">
                  <a16:creationId xmlns:a16="http://schemas.microsoft.com/office/drawing/2014/main" id="{C3852212-09F9-16FA-D8EA-0115A9D82780}"/>
                </a:ext>
              </a:extLst>
            </p:cNvPr>
            <p:cNvGrpSpPr>
              <a:grpSpLocks/>
            </p:cNvGrpSpPr>
            <p:nvPr/>
          </p:nvGrpSpPr>
          <p:grpSpPr bwMode="auto">
            <a:xfrm>
              <a:off x="204" y="2704"/>
              <a:ext cx="227" cy="231"/>
              <a:chOff x="204" y="2704"/>
              <a:chExt cx="227" cy="231"/>
            </a:xfrm>
          </p:grpSpPr>
          <p:sp>
            <p:nvSpPr>
              <p:cNvPr id="9277" name="Oval 20">
                <a:extLst>
                  <a:ext uri="{FF2B5EF4-FFF2-40B4-BE49-F238E27FC236}">
                    <a16:creationId xmlns:a16="http://schemas.microsoft.com/office/drawing/2014/main" id="{2F248650-D249-985B-C099-EC56D4CA58E5}"/>
                  </a:ext>
                </a:extLst>
              </p:cNvPr>
              <p:cNvSpPr>
                <a:spLocks noChangeArrowheads="1"/>
              </p:cNvSpPr>
              <p:nvPr/>
            </p:nvSpPr>
            <p:spPr bwMode="auto">
              <a:xfrm>
                <a:off x="204"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78" name="Text Box 21">
                <a:extLst>
                  <a:ext uri="{FF2B5EF4-FFF2-40B4-BE49-F238E27FC236}">
                    <a16:creationId xmlns:a16="http://schemas.microsoft.com/office/drawing/2014/main" id="{24F8D875-602C-D298-71D6-F0B249D2AD27}"/>
                  </a:ext>
                </a:extLst>
              </p:cNvPr>
              <p:cNvSpPr txBox="1">
                <a:spLocks noChangeArrowheads="1"/>
              </p:cNvSpPr>
              <p:nvPr/>
            </p:nvSpPr>
            <p:spPr bwMode="auto">
              <a:xfrm>
                <a:off x="204"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grpSp>
      </p:grpSp>
      <p:grpSp>
        <p:nvGrpSpPr>
          <p:cNvPr id="9220" name="Group 22">
            <a:extLst>
              <a:ext uri="{FF2B5EF4-FFF2-40B4-BE49-F238E27FC236}">
                <a16:creationId xmlns:a16="http://schemas.microsoft.com/office/drawing/2014/main" id="{99936194-C774-3DA7-3012-86B73232D3B0}"/>
              </a:ext>
            </a:extLst>
          </p:cNvPr>
          <p:cNvGrpSpPr>
            <a:grpSpLocks/>
          </p:cNvGrpSpPr>
          <p:nvPr/>
        </p:nvGrpSpPr>
        <p:grpSpPr bwMode="auto">
          <a:xfrm>
            <a:off x="1474788" y="5438775"/>
            <a:ext cx="2520950" cy="366713"/>
            <a:chOff x="204" y="3022"/>
            <a:chExt cx="1588" cy="231"/>
          </a:xfrm>
        </p:grpSpPr>
        <p:sp>
          <p:nvSpPr>
            <p:cNvPr id="9271" name="Rectangle 23">
              <a:extLst>
                <a:ext uri="{FF2B5EF4-FFF2-40B4-BE49-F238E27FC236}">
                  <a16:creationId xmlns:a16="http://schemas.microsoft.com/office/drawing/2014/main" id="{472E0727-C33E-0D40-AF75-F774504121DF}"/>
                </a:ext>
              </a:extLst>
            </p:cNvPr>
            <p:cNvSpPr>
              <a:spLocks noChangeArrowheads="1"/>
            </p:cNvSpPr>
            <p:nvPr/>
          </p:nvSpPr>
          <p:spPr bwMode="auto">
            <a:xfrm>
              <a:off x="521" y="3022"/>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72" name="Group 24">
              <a:extLst>
                <a:ext uri="{FF2B5EF4-FFF2-40B4-BE49-F238E27FC236}">
                  <a16:creationId xmlns:a16="http://schemas.microsoft.com/office/drawing/2014/main" id="{22F81205-2418-6B7B-A4A9-4925517E118B}"/>
                </a:ext>
              </a:extLst>
            </p:cNvPr>
            <p:cNvGrpSpPr>
              <a:grpSpLocks/>
            </p:cNvGrpSpPr>
            <p:nvPr/>
          </p:nvGrpSpPr>
          <p:grpSpPr bwMode="auto">
            <a:xfrm>
              <a:off x="204" y="3022"/>
              <a:ext cx="227" cy="231"/>
              <a:chOff x="204" y="3022"/>
              <a:chExt cx="227" cy="231"/>
            </a:xfrm>
          </p:grpSpPr>
          <p:sp>
            <p:nvSpPr>
              <p:cNvPr id="9273" name="Oval 25">
                <a:extLst>
                  <a:ext uri="{FF2B5EF4-FFF2-40B4-BE49-F238E27FC236}">
                    <a16:creationId xmlns:a16="http://schemas.microsoft.com/office/drawing/2014/main" id="{6BD5E453-2FA3-0AA6-3E05-F409CB8D4BAC}"/>
                  </a:ext>
                </a:extLst>
              </p:cNvPr>
              <p:cNvSpPr>
                <a:spLocks noChangeArrowheads="1"/>
              </p:cNvSpPr>
              <p:nvPr/>
            </p:nvSpPr>
            <p:spPr bwMode="auto">
              <a:xfrm>
                <a:off x="204" y="3022"/>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74" name="Text Box 26">
                <a:extLst>
                  <a:ext uri="{FF2B5EF4-FFF2-40B4-BE49-F238E27FC236}">
                    <a16:creationId xmlns:a16="http://schemas.microsoft.com/office/drawing/2014/main" id="{17F3F8BE-2117-1746-0C68-0C6C23AD2938}"/>
                  </a:ext>
                </a:extLst>
              </p:cNvPr>
              <p:cNvSpPr txBox="1">
                <a:spLocks noChangeArrowheads="1"/>
              </p:cNvSpPr>
              <p:nvPr/>
            </p:nvSpPr>
            <p:spPr bwMode="auto">
              <a:xfrm>
                <a:off x="204" y="3022"/>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grpSp>
      </p:grpSp>
      <p:grpSp>
        <p:nvGrpSpPr>
          <p:cNvPr id="9221" name="Group 27">
            <a:extLst>
              <a:ext uri="{FF2B5EF4-FFF2-40B4-BE49-F238E27FC236}">
                <a16:creationId xmlns:a16="http://schemas.microsoft.com/office/drawing/2014/main" id="{D375CC33-7681-AAB0-59C5-5050896FB6FE}"/>
              </a:ext>
            </a:extLst>
          </p:cNvPr>
          <p:cNvGrpSpPr>
            <a:grpSpLocks/>
          </p:cNvGrpSpPr>
          <p:nvPr/>
        </p:nvGrpSpPr>
        <p:grpSpPr bwMode="auto">
          <a:xfrm>
            <a:off x="1474788" y="5942013"/>
            <a:ext cx="2520950" cy="366712"/>
            <a:chOff x="204" y="3339"/>
            <a:chExt cx="1588" cy="231"/>
          </a:xfrm>
        </p:grpSpPr>
        <p:sp>
          <p:nvSpPr>
            <p:cNvPr id="9267" name="Rectangle 28">
              <a:extLst>
                <a:ext uri="{FF2B5EF4-FFF2-40B4-BE49-F238E27FC236}">
                  <a16:creationId xmlns:a16="http://schemas.microsoft.com/office/drawing/2014/main" id="{92AD6A94-CC35-8108-CA49-044418D9FD59}"/>
                </a:ext>
              </a:extLst>
            </p:cNvPr>
            <p:cNvSpPr>
              <a:spLocks noChangeArrowheads="1"/>
            </p:cNvSpPr>
            <p:nvPr/>
          </p:nvSpPr>
          <p:spPr bwMode="auto">
            <a:xfrm>
              <a:off x="521" y="3339"/>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68" name="Group 29">
              <a:extLst>
                <a:ext uri="{FF2B5EF4-FFF2-40B4-BE49-F238E27FC236}">
                  <a16:creationId xmlns:a16="http://schemas.microsoft.com/office/drawing/2014/main" id="{302A2027-CD3E-8107-011A-F01D215FEC5E}"/>
                </a:ext>
              </a:extLst>
            </p:cNvPr>
            <p:cNvGrpSpPr>
              <a:grpSpLocks/>
            </p:cNvGrpSpPr>
            <p:nvPr/>
          </p:nvGrpSpPr>
          <p:grpSpPr bwMode="auto">
            <a:xfrm>
              <a:off x="204" y="3339"/>
              <a:ext cx="227" cy="231"/>
              <a:chOff x="204" y="3339"/>
              <a:chExt cx="227" cy="231"/>
            </a:xfrm>
          </p:grpSpPr>
          <p:sp>
            <p:nvSpPr>
              <p:cNvPr id="9269" name="Oval 30">
                <a:extLst>
                  <a:ext uri="{FF2B5EF4-FFF2-40B4-BE49-F238E27FC236}">
                    <a16:creationId xmlns:a16="http://schemas.microsoft.com/office/drawing/2014/main" id="{F7F7DCE7-3F78-28B0-EF18-A47D9D3E8220}"/>
                  </a:ext>
                </a:extLst>
              </p:cNvPr>
              <p:cNvSpPr>
                <a:spLocks noChangeArrowheads="1"/>
              </p:cNvSpPr>
              <p:nvPr/>
            </p:nvSpPr>
            <p:spPr bwMode="auto">
              <a:xfrm>
                <a:off x="204" y="3339"/>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70" name="Text Box 31">
                <a:extLst>
                  <a:ext uri="{FF2B5EF4-FFF2-40B4-BE49-F238E27FC236}">
                    <a16:creationId xmlns:a16="http://schemas.microsoft.com/office/drawing/2014/main" id="{C3B25281-1C65-C060-5874-F32B3D816560}"/>
                  </a:ext>
                </a:extLst>
              </p:cNvPr>
              <p:cNvSpPr txBox="1">
                <a:spLocks noChangeArrowheads="1"/>
              </p:cNvSpPr>
              <p:nvPr/>
            </p:nvSpPr>
            <p:spPr bwMode="auto">
              <a:xfrm>
                <a:off x="204" y="3339"/>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grpSp>
      <p:grpSp>
        <p:nvGrpSpPr>
          <p:cNvPr id="9222" name="Group 32">
            <a:extLst>
              <a:ext uri="{FF2B5EF4-FFF2-40B4-BE49-F238E27FC236}">
                <a16:creationId xmlns:a16="http://schemas.microsoft.com/office/drawing/2014/main" id="{395FBC8B-AD83-DAAE-DDE6-0879AADA05F7}"/>
              </a:ext>
            </a:extLst>
          </p:cNvPr>
          <p:cNvGrpSpPr>
            <a:grpSpLocks/>
          </p:cNvGrpSpPr>
          <p:nvPr/>
        </p:nvGrpSpPr>
        <p:grpSpPr bwMode="auto">
          <a:xfrm>
            <a:off x="4498975" y="4941888"/>
            <a:ext cx="2520950" cy="366712"/>
            <a:chOff x="204" y="3657"/>
            <a:chExt cx="1588" cy="231"/>
          </a:xfrm>
        </p:grpSpPr>
        <p:sp>
          <p:nvSpPr>
            <p:cNvPr id="9263" name="Rectangle 33">
              <a:extLst>
                <a:ext uri="{FF2B5EF4-FFF2-40B4-BE49-F238E27FC236}">
                  <a16:creationId xmlns:a16="http://schemas.microsoft.com/office/drawing/2014/main" id="{077A1702-2A99-6D3C-D2F4-0A5BF68FA13E}"/>
                </a:ext>
              </a:extLst>
            </p:cNvPr>
            <p:cNvSpPr>
              <a:spLocks noChangeArrowheads="1"/>
            </p:cNvSpPr>
            <p:nvPr/>
          </p:nvSpPr>
          <p:spPr bwMode="auto">
            <a:xfrm>
              <a:off x="521" y="3657"/>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64" name="Group 34">
              <a:extLst>
                <a:ext uri="{FF2B5EF4-FFF2-40B4-BE49-F238E27FC236}">
                  <a16:creationId xmlns:a16="http://schemas.microsoft.com/office/drawing/2014/main" id="{69D723BD-994D-2579-2544-0FF152540F44}"/>
                </a:ext>
              </a:extLst>
            </p:cNvPr>
            <p:cNvGrpSpPr>
              <a:grpSpLocks/>
            </p:cNvGrpSpPr>
            <p:nvPr/>
          </p:nvGrpSpPr>
          <p:grpSpPr bwMode="auto">
            <a:xfrm>
              <a:off x="204" y="3657"/>
              <a:ext cx="227" cy="231"/>
              <a:chOff x="204" y="3657"/>
              <a:chExt cx="227" cy="231"/>
            </a:xfrm>
          </p:grpSpPr>
          <p:sp>
            <p:nvSpPr>
              <p:cNvPr id="9265" name="Oval 35">
                <a:extLst>
                  <a:ext uri="{FF2B5EF4-FFF2-40B4-BE49-F238E27FC236}">
                    <a16:creationId xmlns:a16="http://schemas.microsoft.com/office/drawing/2014/main" id="{F4897C35-E915-F05D-0B5E-FD84179A4A72}"/>
                  </a:ext>
                </a:extLst>
              </p:cNvPr>
              <p:cNvSpPr>
                <a:spLocks noChangeArrowheads="1"/>
              </p:cNvSpPr>
              <p:nvPr/>
            </p:nvSpPr>
            <p:spPr bwMode="auto">
              <a:xfrm>
                <a:off x="204" y="3657"/>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66" name="Text Box 36">
                <a:extLst>
                  <a:ext uri="{FF2B5EF4-FFF2-40B4-BE49-F238E27FC236}">
                    <a16:creationId xmlns:a16="http://schemas.microsoft.com/office/drawing/2014/main" id="{F28F0CC3-AF8C-B4B2-D438-D62B10EBE3D3}"/>
                  </a:ext>
                </a:extLst>
              </p:cNvPr>
              <p:cNvSpPr txBox="1">
                <a:spLocks noChangeArrowheads="1"/>
              </p:cNvSpPr>
              <p:nvPr/>
            </p:nvSpPr>
            <p:spPr bwMode="auto">
              <a:xfrm>
                <a:off x="204" y="3657"/>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grpSp>
      </p:grpSp>
      <p:grpSp>
        <p:nvGrpSpPr>
          <p:cNvPr id="9223" name="Group 37">
            <a:extLst>
              <a:ext uri="{FF2B5EF4-FFF2-40B4-BE49-F238E27FC236}">
                <a16:creationId xmlns:a16="http://schemas.microsoft.com/office/drawing/2014/main" id="{BA1150D4-BB89-6268-32AC-7B523403427E}"/>
              </a:ext>
            </a:extLst>
          </p:cNvPr>
          <p:cNvGrpSpPr>
            <a:grpSpLocks/>
          </p:cNvGrpSpPr>
          <p:nvPr/>
        </p:nvGrpSpPr>
        <p:grpSpPr bwMode="auto">
          <a:xfrm>
            <a:off x="4498975" y="5445125"/>
            <a:ext cx="2520950" cy="366713"/>
            <a:chOff x="1882" y="2704"/>
            <a:chExt cx="1588" cy="231"/>
          </a:xfrm>
        </p:grpSpPr>
        <p:sp>
          <p:nvSpPr>
            <p:cNvPr id="9259" name="Rectangle 38">
              <a:extLst>
                <a:ext uri="{FF2B5EF4-FFF2-40B4-BE49-F238E27FC236}">
                  <a16:creationId xmlns:a16="http://schemas.microsoft.com/office/drawing/2014/main" id="{BED4A1C2-E124-DB51-650C-3E59544BFB1B}"/>
                </a:ext>
              </a:extLst>
            </p:cNvPr>
            <p:cNvSpPr>
              <a:spLocks noChangeArrowheads="1"/>
            </p:cNvSpPr>
            <p:nvPr/>
          </p:nvSpPr>
          <p:spPr bwMode="auto">
            <a:xfrm>
              <a:off x="2199" y="2704"/>
              <a:ext cx="1271" cy="227"/>
            </a:xfrm>
            <a:prstGeom prst="rect">
              <a:avLst/>
            </a:prstGeom>
            <a:noFill/>
            <a:ln w="19050">
              <a:solidFill>
                <a:srgbClr val="FFCC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60" name="Group 39">
              <a:extLst>
                <a:ext uri="{FF2B5EF4-FFF2-40B4-BE49-F238E27FC236}">
                  <a16:creationId xmlns:a16="http://schemas.microsoft.com/office/drawing/2014/main" id="{20058AB4-E399-BB27-78E5-C22D05017A74}"/>
                </a:ext>
              </a:extLst>
            </p:cNvPr>
            <p:cNvGrpSpPr>
              <a:grpSpLocks/>
            </p:cNvGrpSpPr>
            <p:nvPr/>
          </p:nvGrpSpPr>
          <p:grpSpPr bwMode="auto">
            <a:xfrm>
              <a:off x="1882" y="2704"/>
              <a:ext cx="227" cy="231"/>
              <a:chOff x="1882" y="2704"/>
              <a:chExt cx="227" cy="231"/>
            </a:xfrm>
          </p:grpSpPr>
          <p:sp>
            <p:nvSpPr>
              <p:cNvPr id="9261" name="Oval 40">
                <a:extLst>
                  <a:ext uri="{FF2B5EF4-FFF2-40B4-BE49-F238E27FC236}">
                    <a16:creationId xmlns:a16="http://schemas.microsoft.com/office/drawing/2014/main" id="{B6B9376E-640F-9A3D-C5C7-8152E0E892F8}"/>
                  </a:ext>
                </a:extLst>
              </p:cNvPr>
              <p:cNvSpPr>
                <a:spLocks noChangeArrowheads="1"/>
              </p:cNvSpPr>
              <p:nvPr/>
            </p:nvSpPr>
            <p:spPr bwMode="auto">
              <a:xfrm>
                <a:off x="1882" y="2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62" name="Text Box 41">
                <a:extLst>
                  <a:ext uri="{FF2B5EF4-FFF2-40B4-BE49-F238E27FC236}">
                    <a16:creationId xmlns:a16="http://schemas.microsoft.com/office/drawing/2014/main" id="{F541F3A1-C52A-22AF-7B62-775126DD59FE}"/>
                  </a:ext>
                </a:extLst>
              </p:cNvPr>
              <p:cNvSpPr txBox="1">
                <a:spLocks noChangeArrowheads="1"/>
              </p:cNvSpPr>
              <p:nvPr/>
            </p:nvSpPr>
            <p:spPr bwMode="auto">
              <a:xfrm>
                <a:off x="1882" y="2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grpSp>
      </p:grpSp>
      <p:grpSp>
        <p:nvGrpSpPr>
          <p:cNvPr id="9225" name="Group 69">
            <a:extLst>
              <a:ext uri="{FF2B5EF4-FFF2-40B4-BE49-F238E27FC236}">
                <a16:creationId xmlns:a16="http://schemas.microsoft.com/office/drawing/2014/main" id="{86F2DF64-9BE3-C8C1-9ACF-A925ECBBD830}"/>
              </a:ext>
            </a:extLst>
          </p:cNvPr>
          <p:cNvGrpSpPr>
            <a:grpSpLocks/>
          </p:cNvGrpSpPr>
          <p:nvPr/>
        </p:nvGrpSpPr>
        <p:grpSpPr bwMode="auto">
          <a:xfrm>
            <a:off x="2051050" y="908050"/>
            <a:ext cx="4321175" cy="3568700"/>
            <a:chOff x="1292" y="572"/>
            <a:chExt cx="2722" cy="2248"/>
          </a:xfrm>
        </p:grpSpPr>
        <p:pic>
          <p:nvPicPr>
            <p:cNvPr id="9226" name="Picture 3" descr="pilz">
              <a:extLst>
                <a:ext uri="{FF2B5EF4-FFF2-40B4-BE49-F238E27FC236}">
                  <a16:creationId xmlns:a16="http://schemas.microsoft.com/office/drawing/2014/main" id="{F6A3128E-839C-4F12-9393-D5F4BDD835D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0" y="663"/>
              <a:ext cx="1998" cy="2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27" name="Group 63">
              <a:extLst>
                <a:ext uri="{FF2B5EF4-FFF2-40B4-BE49-F238E27FC236}">
                  <a16:creationId xmlns:a16="http://schemas.microsoft.com/office/drawing/2014/main" id="{4769D4C2-01D1-4BF1-0C2A-B7D568465B2E}"/>
                </a:ext>
              </a:extLst>
            </p:cNvPr>
            <p:cNvGrpSpPr>
              <a:grpSpLocks/>
            </p:cNvGrpSpPr>
            <p:nvPr/>
          </p:nvGrpSpPr>
          <p:grpSpPr bwMode="auto">
            <a:xfrm>
              <a:off x="1292" y="981"/>
              <a:ext cx="726" cy="231"/>
              <a:chOff x="1292" y="981"/>
              <a:chExt cx="726" cy="231"/>
            </a:xfrm>
          </p:grpSpPr>
          <p:sp>
            <p:nvSpPr>
              <p:cNvPr id="9252" name="Oval 12">
                <a:extLst>
                  <a:ext uri="{FF2B5EF4-FFF2-40B4-BE49-F238E27FC236}">
                    <a16:creationId xmlns:a16="http://schemas.microsoft.com/office/drawing/2014/main" id="{58229DC2-DCB5-62BA-4282-4A935F49AE19}"/>
                  </a:ext>
                </a:extLst>
              </p:cNvPr>
              <p:cNvSpPr>
                <a:spLocks noChangeArrowheads="1"/>
              </p:cNvSpPr>
              <p:nvPr/>
            </p:nvSpPr>
            <p:spPr bwMode="auto">
              <a:xfrm>
                <a:off x="1292" y="981"/>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53" name="Text Box 13">
                <a:extLst>
                  <a:ext uri="{FF2B5EF4-FFF2-40B4-BE49-F238E27FC236}">
                    <a16:creationId xmlns:a16="http://schemas.microsoft.com/office/drawing/2014/main" id="{AC2A6C46-2A35-F899-E597-8AFC1F204E5B}"/>
                  </a:ext>
                </a:extLst>
              </p:cNvPr>
              <p:cNvSpPr txBox="1">
                <a:spLocks noChangeArrowheads="1"/>
              </p:cNvSpPr>
              <p:nvPr/>
            </p:nvSpPr>
            <p:spPr bwMode="auto">
              <a:xfrm>
                <a:off x="1295" y="981"/>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1</a:t>
                </a:r>
              </a:p>
            </p:txBody>
          </p:sp>
          <p:sp>
            <p:nvSpPr>
              <p:cNvPr id="9254" name="Line 14">
                <a:extLst>
                  <a:ext uri="{FF2B5EF4-FFF2-40B4-BE49-F238E27FC236}">
                    <a16:creationId xmlns:a16="http://schemas.microsoft.com/office/drawing/2014/main" id="{6108DFC5-C3FF-F375-FA21-5FD5569A97DB}"/>
                  </a:ext>
                </a:extLst>
              </p:cNvPr>
              <p:cNvSpPr>
                <a:spLocks noChangeShapeType="1"/>
              </p:cNvSpPr>
              <p:nvPr/>
            </p:nvSpPr>
            <p:spPr bwMode="auto">
              <a:xfrm flipV="1">
                <a:off x="1522" y="1117"/>
                <a:ext cx="496" cy="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28" name="Group 67">
              <a:extLst>
                <a:ext uri="{FF2B5EF4-FFF2-40B4-BE49-F238E27FC236}">
                  <a16:creationId xmlns:a16="http://schemas.microsoft.com/office/drawing/2014/main" id="{8038081E-F088-D431-1B9E-AB33C687BDAE}"/>
                </a:ext>
              </a:extLst>
            </p:cNvPr>
            <p:cNvGrpSpPr>
              <a:grpSpLocks/>
            </p:cNvGrpSpPr>
            <p:nvPr/>
          </p:nvGrpSpPr>
          <p:grpSpPr bwMode="auto">
            <a:xfrm>
              <a:off x="2653" y="1706"/>
              <a:ext cx="817" cy="273"/>
              <a:chOff x="2653" y="1706"/>
              <a:chExt cx="817" cy="273"/>
            </a:xfrm>
          </p:grpSpPr>
          <p:sp>
            <p:nvSpPr>
              <p:cNvPr id="9249" name="Oval 10">
                <a:extLst>
                  <a:ext uri="{FF2B5EF4-FFF2-40B4-BE49-F238E27FC236}">
                    <a16:creationId xmlns:a16="http://schemas.microsoft.com/office/drawing/2014/main" id="{58A9028B-7A29-FED4-31B9-9A542934F3D4}"/>
                  </a:ext>
                </a:extLst>
              </p:cNvPr>
              <p:cNvSpPr>
                <a:spLocks noChangeArrowheads="1"/>
              </p:cNvSpPr>
              <p:nvPr/>
            </p:nvSpPr>
            <p:spPr bwMode="auto">
              <a:xfrm>
                <a:off x="3243" y="1706"/>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50" name="Text Box 11">
                <a:extLst>
                  <a:ext uri="{FF2B5EF4-FFF2-40B4-BE49-F238E27FC236}">
                    <a16:creationId xmlns:a16="http://schemas.microsoft.com/office/drawing/2014/main" id="{F1361729-EC8F-55A2-CFF0-EA2888FC0C83}"/>
                  </a:ext>
                </a:extLst>
              </p:cNvPr>
              <p:cNvSpPr txBox="1">
                <a:spLocks noChangeArrowheads="1"/>
              </p:cNvSpPr>
              <p:nvPr/>
            </p:nvSpPr>
            <p:spPr bwMode="auto">
              <a:xfrm>
                <a:off x="3243" y="1706"/>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2</a:t>
                </a:r>
              </a:p>
            </p:txBody>
          </p:sp>
          <p:sp>
            <p:nvSpPr>
              <p:cNvPr id="9251" name="Line 53">
                <a:extLst>
                  <a:ext uri="{FF2B5EF4-FFF2-40B4-BE49-F238E27FC236}">
                    <a16:creationId xmlns:a16="http://schemas.microsoft.com/office/drawing/2014/main" id="{20AAE7C1-132E-4291-54E0-14B03CB8803A}"/>
                  </a:ext>
                </a:extLst>
              </p:cNvPr>
              <p:cNvSpPr>
                <a:spLocks noChangeShapeType="1"/>
              </p:cNvSpPr>
              <p:nvPr/>
            </p:nvSpPr>
            <p:spPr bwMode="auto">
              <a:xfrm flipH="1">
                <a:off x="2653" y="1842"/>
                <a:ext cx="590" cy="1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29" name="Group 68">
              <a:extLst>
                <a:ext uri="{FF2B5EF4-FFF2-40B4-BE49-F238E27FC236}">
                  <a16:creationId xmlns:a16="http://schemas.microsoft.com/office/drawing/2014/main" id="{789965A4-13B2-F279-112C-006AC2D48C84}"/>
                </a:ext>
              </a:extLst>
            </p:cNvPr>
            <p:cNvGrpSpPr>
              <a:grpSpLocks/>
            </p:cNvGrpSpPr>
            <p:nvPr/>
          </p:nvGrpSpPr>
          <p:grpSpPr bwMode="auto">
            <a:xfrm>
              <a:off x="3560" y="572"/>
              <a:ext cx="454" cy="1906"/>
              <a:chOff x="3560" y="572"/>
              <a:chExt cx="454" cy="1906"/>
            </a:xfrm>
          </p:grpSpPr>
          <p:sp>
            <p:nvSpPr>
              <p:cNvPr id="9242" name="Oval 6">
                <a:extLst>
                  <a:ext uri="{FF2B5EF4-FFF2-40B4-BE49-F238E27FC236}">
                    <a16:creationId xmlns:a16="http://schemas.microsoft.com/office/drawing/2014/main" id="{33895DE0-AD02-AADF-5579-481A8E99407E}"/>
                  </a:ext>
                </a:extLst>
              </p:cNvPr>
              <p:cNvSpPr>
                <a:spLocks noChangeArrowheads="1"/>
              </p:cNvSpPr>
              <p:nvPr/>
            </p:nvSpPr>
            <p:spPr bwMode="auto">
              <a:xfrm>
                <a:off x="3787" y="70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3" name="Text Box 7">
                <a:extLst>
                  <a:ext uri="{FF2B5EF4-FFF2-40B4-BE49-F238E27FC236}">
                    <a16:creationId xmlns:a16="http://schemas.microsoft.com/office/drawing/2014/main" id="{C5C4EC92-5A15-1EDA-FFAA-29B5CD99938A}"/>
                  </a:ext>
                </a:extLst>
              </p:cNvPr>
              <p:cNvSpPr txBox="1">
                <a:spLocks noChangeArrowheads="1"/>
              </p:cNvSpPr>
              <p:nvPr/>
            </p:nvSpPr>
            <p:spPr bwMode="auto">
              <a:xfrm>
                <a:off x="3787" y="70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3</a:t>
                </a:r>
              </a:p>
            </p:txBody>
          </p:sp>
          <p:grpSp>
            <p:nvGrpSpPr>
              <p:cNvPr id="9244" name="Group 54">
                <a:extLst>
                  <a:ext uri="{FF2B5EF4-FFF2-40B4-BE49-F238E27FC236}">
                    <a16:creationId xmlns:a16="http://schemas.microsoft.com/office/drawing/2014/main" id="{696BB4C3-FF5E-A3A9-C743-80B5C4F49A06}"/>
                  </a:ext>
                </a:extLst>
              </p:cNvPr>
              <p:cNvGrpSpPr>
                <a:grpSpLocks/>
              </p:cNvGrpSpPr>
              <p:nvPr/>
            </p:nvGrpSpPr>
            <p:grpSpPr bwMode="auto">
              <a:xfrm>
                <a:off x="3560" y="572"/>
                <a:ext cx="136" cy="1906"/>
                <a:chOff x="3470" y="572"/>
                <a:chExt cx="136" cy="1906"/>
              </a:xfrm>
            </p:grpSpPr>
            <p:sp>
              <p:nvSpPr>
                <p:cNvPr id="9246" name="Line 55">
                  <a:extLst>
                    <a:ext uri="{FF2B5EF4-FFF2-40B4-BE49-F238E27FC236}">
                      <a16:creationId xmlns:a16="http://schemas.microsoft.com/office/drawing/2014/main" id="{10972080-C1E6-95B0-4F22-76152F6E2DF2}"/>
                    </a:ext>
                  </a:extLst>
                </p:cNvPr>
                <p:cNvSpPr>
                  <a:spLocks noChangeShapeType="1"/>
                </p:cNvSpPr>
                <p:nvPr/>
              </p:nvSpPr>
              <p:spPr bwMode="auto">
                <a:xfrm>
                  <a:off x="3470" y="572"/>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47" name="Line 56">
                  <a:extLst>
                    <a:ext uri="{FF2B5EF4-FFF2-40B4-BE49-F238E27FC236}">
                      <a16:creationId xmlns:a16="http://schemas.microsoft.com/office/drawing/2014/main" id="{9F9ADEC4-0526-E623-09C2-044ACA58B40C}"/>
                    </a:ext>
                  </a:extLst>
                </p:cNvPr>
                <p:cNvSpPr>
                  <a:spLocks noChangeShapeType="1"/>
                </p:cNvSpPr>
                <p:nvPr/>
              </p:nvSpPr>
              <p:spPr bwMode="auto">
                <a:xfrm>
                  <a:off x="3470" y="2478"/>
                  <a:ext cx="1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sp>
              <p:nvSpPr>
                <p:cNvPr id="9248" name="Line 57">
                  <a:extLst>
                    <a:ext uri="{FF2B5EF4-FFF2-40B4-BE49-F238E27FC236}">
                      <a16:creationId xmlns:a16="http://schemas.microsoft.com/office/drawing/2014/main" id="{09CA4090-C763-A597-FD47-1D562E56EF15}"/>
                    </a:ext>
                  </a:extLst>
                </p:cNvPr>
                <p:cNvSpPr>
                  <a:spLocks noChangeShapeType="1"/>
                </p:cNvSpPr>
                <p:nvPr/>
              </p:nvSpPr>
              <p:spPr bwMode="auto">
                <a:xfrm>
                  <a:off x="3606" y="572"/>
                  <a:ext cx="0" cy="190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9245" name="Line 58">
                <a:extLst>
                  <a:ext uri="{FF2B5EF4-FFF2-40B4-BE49-F238E27FC236}">
                    <a16:creationId xmlns:a16="http://schemas.microsoft.com/office/drawing/2014/main" id="{A6F2469B-8FC0-939F-E7DA-BE5AE5A4C50D}"/>
                  </a:ext>
                </a:extLst>
              </p:cNvPr>
              <p:cNvSpPr>
                <a:spLocks noChangeShapeType="1"/>
              </p:cNvSpPr>
              <p:nvPr/>
            </p:nvSpPr>
            <p:spPr bwMode="auto">
              <a:xfrm flipH="1">
                <a:off x="3696" y="799"/>
                <a:ext cx="91"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30" name="Group 66">
              <a:extLst>
                <a:ext uri="{FF2B5EF4-FFF2-40B4-BE49-F238E27FC236}">
                  <a16:creationId xmlns:a16="http://schemas.microsoft.com/office/drawing/2014/main" id="{C296B86E-D305-B7CD-2908-026EBEB7F708}"/>
                </a:ext>
              </a:extLst>
            </p:cNvPr>
            <p:cNvGrpSpPr>
              <a:grpSpLocks/>
            </p:cNvGrpSpPr>
            <p:nvPr/>
          </p:nvGrpSpPr>
          <p:grpSpPr bwMode="auto">
            <a:xfrm>
              <a:off x="1428" y="2160"/>
              <a:ext cx="499" cy="499"/>
              <a:chOff x="1428" y="2160"/>
              <a:chExt cx="499" cy="499"/>
            </a:xfrm>
          </p:grpSpPr>
          <p:sp>
            <p:nvSpPr>
              <p:cNvPr id="9239" name="Oval 4">
                <a:extLst>
                  <a:ext uri="{FF2B5EF4-FFF2-40B4-BE49-F238E27FC236}">
                    <a16:creationId xmlns:a16="http://schemas.microsoft.com/office/drawing/2014/main" id="{D32AC29C-FCDC-8A26-70AB-3D5BC1D53A42}"/>
                  </a:ext>
                </a:extLst>
              </p:cNvPr>
              <p:cNvSpPr>
                <a:spLocks noChangeArrowheads="1"/>
              </p:cNvSpPr>
              <p:nvPr/>
            </p:nvSpPr>
            <p:spPr bwMode="auto">
              <a:xfrm>
                <a:off x="1428" y="2160"/>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0" name="Text Box 5">
                <a:extLst>
                  <a:ext uri="{FF2B5EF4-FFF2-40B4-BE49-F238E27FC236}">
                    <a16:creationId xmlns:a16="http://schemas.microsoft.com/office/drawing/2014/main" id="{BD80C7C0-A564-594D-AA54-F5296A2E9CF6}"/>
                  </a:ext>
                </a:extLst>
              </p:cNvPr>
              <p:cNvSpPr txBox="1">
                <a:spLocks noChangeArrowheads="1"/>
              </p:cNvSpPr>
              <p:nvPr/>
            </p:nvSpPr>
            <p:spPr bwMode="auto">
              <a:xfrm>
                <a:off x="1428" y="2160"/>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4</a:t>
                </a:r>
              </a:p>
            </p:txBody>
          </p:sp>
          <p:sp>
            <p:nvSpPr>
              <p:cNvPr id="9241" name="Line 59">
                <a:extLst>
                  <a:ext uri="{FF2B5EF4-FFF2-40B4-BE49-F238E27FC236}">
                    <a16:creationId xmlns:a16="http://schemas.microsoft.com/office/drawing/2014/main" id="{83A52C06-7B60-1D61-C209-22E8DD04ABA1}"/>
                  </a:ext>
                </a:extLst>
              </p:cNvPr>
              <p:cNvSpPr>
                <a:spLocks noChangeShapeType="1"/>
              </p:cNvSpPr>
              <p:nvPr/>
            </p:nvSpPr>
            <p:spPr bwMode="auto">
              <a:xfrm>
                <a:off x="1655" y="2296"/>
                <a:ext cx="272" cy="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31" name="Group 64">
              <a:extLst>
                <a:ext uri="{FF2B5EF4-FFF2-40B4-BE49-F238E27FC236}">
                  <a16:creationId xmlns:a16="http://schemas.microsoft.com/office/drawing/2014/main" id="{ECEA8E49-2822-B3D3-906E-8A9F9B8DDC29}"/>
                </a:ext>
              </a:extLst>
            </p:cNvPr>
            <p:cNvGrpSpPr>
              <a:grpSpLocks/>
            </p:cNvGrpSpPr>
            <p:nvPr/>
          </p:nvGrpSpPr>
          <p:grpSpPr bwMode="auto">
            <a:xfrm>
              <a:off x="1292" y="1344"/>
              <a:ext cx="635" cy="231"/>
              <a:chOff x="1292" y="1344"/>
              <a:chExt cx="635" cy="231"/>
            </a:xfrm>
          </p:grpSpPr>
          <p:sp>
            <p:nvSpPr>
              <p:cNvPr id="9236" name="Oval 8">
                <a:extLst>
                  <a:ext uri="{FF2B5EF4-FFF2-40B4-BE49-F238E27FC236}">
                    <a16:creationId xmlns:a16="http://schemas.microsoft.com/office/drawing/2014/main" id="{0A0DA20A-678D-8FBE-FD8E-F842D5A59F09}"/>
                  </a:ext>
                </a:extLst>
              </p:cNvPr>
              <p:cNvSpPr>
                <a:spLocks noChangeArrowheads="1"/>
              </p:cNvSpPr>
              <p:nvPr/>
            </p:nvSpPr>
            <p:spPr bwMode="auto">
              <a:xfrm>
                <a:off x="1292" y="1344"/>
                <a:ext cx="227" cy="226"/>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37" name="Text Box 9">
                <a:extLst>
                  <a:ext uri="{FF2B5EF4-FFF2-40B4-BE49-F238E27FC236}">
                    <a16:creationId xmlns:a16="http://schemas.microsoft.com/office/drawing/2014/main" id="{419B0B16-0037-3AFE-D6F6-094D306D8076}"/>
                  </a:ext>
                </a:extLst>
              </p:cNvPr>
              <p:cNvSpPr txBox="1">
                <a:spLocks noChangeArrowheads="1"/>
              </p:cNvSpPr>
              <p:nvPr/>
            </p:nvSpPr>
            <p:spPr bwMode="auto">
              <a:xfrm>
                <a:off x="1292" y="1344"/>
                <a:ext cx="18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800">
                    <a:latin typeface="Arial" panose="020B0604020202020204" pitchFamily="34" charset="0"/>
                  </a:rPr>
                  <a:t>5</a:t>
                </a:r>
              </a:p>
            </p:txBody>
          </p:sp>
          <p:sp>
            <p:nvSpPr>
              <p:cNvPr id="9238" name="Line 60">
                <a:extLst>
                  <a:ext uri="{FF2B5EF4-FFF2-40B4-BE49-F238E27FC236}">
                    <a16:creationId xmlns:a16="http://schemas.microsoft.com/office/drawing/2014/main" id="{2E330874-842A-7785-717E-9378219B4BCD}"/>
                  </a:ext>
                </a:extLst>
              </p:cNvPr>
              <p:cNvSpPr>
                <a:spLocks noChangeShapeType="1"/>
              </p:cNvSpPr>
              <p:nvPr/>
            </p:nvSpPr>
            <p:spPr bwMode="auto">
              <a:xfrm flipV="1">
                <a:off x="1519" y="1389"/>
                <a:ext cx="408" cy="4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298C310F-F184-BEFB-6E79-370E0D9A9272}"/>
              </a:ext>
            </a:extLst>
          </p:cNvPr>
          <p:cNvSpPr>
            <a:spLocks noGrp="1" noChangeArrowheads="1"/>
          </p:cNvSpPr>
          <p:nvPr>
            <p:ph type="title" idx="4294967295"/>
          </p:nvPr>
        </p:nvSpPr>
        <p:spPr/>
        <p:txBody>
          <a:bodyPr/>
          <a:lstStyle/>
          <a:p>
            <a:pPr eaLnBrk="1" hangingPunct="1"/>
            <a:r>
              <a:rPr lang="de-DE" altLang="de-DE"/>
              <a:t>Tafelbildinfo</a:t>
            </a:r>
          </a:p>
        </p:txBody>
      </p:sp>
      <p:sp>
        <p:nvSpPr>
          <p:cNvPr id="10243" name="Rectangle 5">
            <a:extLst>
              <a:ext uri="{FF2B5EF4-FFF2-40B4-BE49-F238E27FC236}">
                <a16:creationId xmlns:a16="http://schemas.microsoft.com/office/drawing/2014/main" id="{ACCEE435-584B-F6F2-E8F4-E287145FC1B9}"/>
              </a:ext>
            </a:extLst>
          </p:cNvPr>
          <p:cNvSpPr>
            <a:spLocks noChangeArrowheads="1"/>
          </p:cNvSpPr>
          <p:nvPr/>
        </p:nvSpPr>
        <p:spPr bwMode="auto">
          <a:xfrm>
            <a:off x="0" y="6237288"/>
            <a:ext cx="9144000" cy="620712"/>
          </a:xfrm>
          <a:prstGeom prst="rect">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10244" name="AutoShape 4">
            <a:hlinkClick r:id="" action="ppaction://hlinkshowjump?jump=lastslideviewed" highlightClick="1"/>
            <a:extLst>
              <a:ext uri="{FF2B5EF4-FFF2-40B4-BE49-F238E27FC236}">
                <a16:creationId xmlns:a16="http://schemas.microsoft.com/office/drawing/2014/main" id="{BFB08128-89D4-6439-9DCE-9CEE9162FF51}"/>
              </a:ext>
            </a:extLst>
          </p:cNvPr>
          <p:cNvSpPr>
            <a:spLocks noChangeArrowheads="1"/>
          </p:cNvSpPr>
          <p:nvPr/>
        </p:nvSpPr>
        <p:spPr bwMode="auto">
          <a:xfrm>
            <a:off x="539750" y="5876925"/>
            <a:ext cx="287338" cy="287338"/>
          </a:xfrm>
          <a:prstGeom prst="actionButtonReturn">
            <a:avLst/>
          </a:prstGeom>
          <a:solidFill>
            <a:srgbClr val="FBC69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45" name="Rectangle 6">
            <a:extLst>
              <a:ext uri="{FF2B5EF4-FFF2-40B4-BE49-F238E27FC236}">
                <a16:creationId xmlns:a16="http://schemas.microsoft.com/office/drawing/2014/main" id="{2347C13B-5263-8D48-5BD5-49BB3BC804DC}"/>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sp>
        <p:nvSpPr>
          <p:cNvPr id="10246" name="Rectangle 6">
            <a:extLst>
              <a:ext uri="{FF2B5EF4-FFF2-40B4-BE49-F238E27FC236}">
                <a16:creationId xmlns:a16="http://schemas.microsoft.com/office/drawing/2014/main" id="{D7B2B826-C09E-1BD5-815D-43C94B62990F}"/>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a:t>
            </a:r>
            <a:r>
              <a:rPr lang="de-DE" altLang="de-DE" sz="1200">
                <a:latin typeface="Arial" panose="020B0604020202020204" pitchFamily="34" charset="0"/>
                <a:cs typeface="Arial" panose="020B0604020202020204" pitchFamily="34" charset="0"/>
              </a:rPr>
              <a:t>KG, Wien 2024</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a:t>
            </a:r>
            <a:r>
              <a:rPr lang="de-DE" altLang="de-DE" sz="1200" dirty="0">
                <a:latin typeface="Arial" panose="020B0604020202020204" pitchFamily="34" charset="0"/>
                <a:cs typeface="Arial" panose="020B0604020202020204" pitchFamily="34" charset="0"/>
              </a:rPr>
              <a:t>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pic>
        <p:nvPicPr>
          <p:cNvPr id="10247" name="Picture 2">
            <a:extLst>
              <a:ext uri="{FF2B5EF4-FFF2-40B4-BE49-F238E27FC236}">
                <a16:creationId xmlns:a16="http://schemas.microsoft.com/office/drawing/2014/main" id="{7DADCBA3-4A67-619B-F75A-272902268A0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BioTOP  2">
  <a:themeElements>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BioTOP  2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ioTOP  2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ioTOP  2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ioTOP  2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BioTOP  2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310</Words>
  <Application>Microsoft Office PowerPoint</Application>
  <PresentationFormat>Bildschirmpräsentation (4:3)</PresentationFormat>
  <Paragraphs>68</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PoloST11KLeicht</vt:lpstr>
      <vt:lpstr>Wingdings</vt:lpstr>
      <vt:lpstr>BioTOP  2</vt:lpstr>
      <vt:lpstr>Benutzerdefiniertes Design</vt:lpstr>
      <vt:lpstr>Der Aufbau eines Pilzes</vt:lpstr>
      <vt:lpstr>Der Aufbau eines Pilzes</vt:lpstr>
      <vt:lpstr>Der Aufbau eines Pilzes</vt:lpstr>
      <vt:lpstr>Der Aufbau eines Pilzes</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 Aufbau eines Pilzes: Röhrenpilz</dc:title>
  <dc:creator>Sabrina</dc:creator>
  <cp:lastModifiedBy>Sabrina</cp:lastModifiedBy>
  <cp:revision>187</cp:revision>
  <dcterms:created xsi:type="dcterms:W3CDTF">2008-04-29T08:40:23Z</dcterms:created>
  <dcterms:modified xsi:type="dcterms:W3CDTF">2024-01-15T17:07:18Z</dcterms:modified>
</cp:coreProperties>
</file>