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00454" y="950509"/>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Wie soll ich bezahlen?</a:t>
            </a:r>
          </a:p>
        </p:txBody>
      </p:sp>
      <p:sp>
        <p:nvSpPr>
          <p:cNvPr id="18" name="Text Box 10">
            <a:extLst>
              <a:ext uri="{FF2B5EF4-FFF2-40B4-BE49-F238E27FC236}">
                <a16:creationId xmlns:a16="http://schemas.microsoft.com/office/drawing/2014/main" id="{C57BF794-1D02-42A4-ADF7-3B3EB1F01529}"/>
              </a:ext>
            </a:extLst>
          </p:cNvPr>
          <p:cNvSpPr txBox="1">
            <a:spLocks noChangeArrowheads="1"/>
          </p:cNvSpPr>
          <p:nvPr/>
        </p:nvSpPr>
        <p:spPr bwMode="auto">
          <a:xfrm>
            <a:off x="395536" y="1982083"/>
            <a:ext cx="3744913" cy="954107"/>
          </a:xfrm>
          <a:prstGeom prst="rect">
            <a:avLst/>
          </a:prstGeom>
          <a:solidFill>
            <a:srgbClr val="9999FF"/>
          </a:solidFill>
          <a:ln>
            <a:solidFill>
              <a:srgbClr val="9999FF"/>
            </a:solid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Bargeld</a:t>
            </a:r>
          </a:p>
          <a:p>
            <a:pPr algn="ctr" eaLnBrk="1" hangingPunct="1">
              <a:spcBef>
                <a:spcPts val="0"/>
              </a:spcBef>
            </a:pPr>
            <a:r>
              <a:rPr lang="de-DE" altLang="de-DE" sz="2800" dirty="0">
                <a:solidFill>
                  <a:srgbClr val="333333"/>
                </a:solidFill>
                <a:latin typeface="Calibri" panose="020F0502020204030204" pitchFamily="34" charset="0"/>
              </a:rPr>
              <a:t>(Geldscheine, Münzen)</a:t>
            </a:r>
          </a:p>
        </p:txBody>
      </p:sp>
      <p:sp>
        <p:nvSpPr>
          <p:cNvPr id="21" name="Pfeil nach unten 3">
            <a:extLst>
              <a:ext uri="{FF2B5EF4-FFF2-40B4-BE49-F238E27FC236}">
                <a16:creationId xmlns:a16="http://schemas.microsoft.com/office/drawing/2014/main" id="{5B66B7D8-5845-4A00-AF9E-22CABE404EDB}"/>
              </a:ext>
            </a:extLst>
          </p:cNvPr>
          <p:cNvSpPr>
            <a:spLocks noChangeArrowheads="1"/>
          </p:cNvSpPr>
          <p:nvPr/>
        </p:nvSpPr>
        <p:spPr bwMode="auto">
          <a:xfrm>
            <a:off x="6547098" y="3128124"/>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6" name="Text Box 10">
            <a:extLst>
              <a:ext uri="{FF2B5EF4-FFF2-40B4-BE49-F238E27FC236}">
                <a16:creationId xmlns:a16="http://schemas.microsoft.com/office/drawing/2014/main" id="{9C79E3C6-ABEB-4DE2-A720-309A24741AE1}"/>
              </a:ext>
            </a:extLst>
          </p:cNvPr>
          <p:cNvSpPr txBox="1">
            <a:spLocks noChangeArrowheads="1"/>
          </p:cNvSpPr>
          <p:nvPr/>
        </p:nvSpPr>
        <p:spPr bwMode="auto">
          <a:xfrm>
            <a:off x="4854824" y="1993196"/>
            <a:ext cx="3671887" cy="954107"/>
          </a:xfrm>
          <a:prstGeom prst="rect">
            <a:avLst/>
          </a:prstGeom>
          <a:solidFill>
            <a:srgbClr val="9999FF"/>
          </a:solidFill>
          <a:ln w="9525" algn="ctr">
            <a:solidFill>
              <a:srgbClr val="9999FF"/>
            </a:solidFill>
            <a:miter lim="800000"/>
            <a:headEnd/>
            <a:tailEnd/>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Bankomatkarte oder Kreditkarte</a:t>
            </a:r>
          </a:p>
        </p:txBody>
      </p:sp>
      <p:sp>
        <p:nvSpPr>
          <p:cNvPr id="27" name="Text Box 10">
            <a:extLst>
              <a:ext uri="{FF2B5EF4-FFF2-40B4-BE49-F238E27FC236}">
                <a16:creationId xmlns:a16="http://schemas.microsoft.com/office/drawing/2014/main" id="{9A8B1580-964C-4B24-AFD8-A32E7C688847}"/>
              </a:ext>
            </a:extLst>
          </p:cNvPr>
          <p:cNvSpPr txBox="1">
            <a:spLocks noChangeArrowheads="1"/>
          </p:cNvSpPr>
          <p:nvPr/>
        </p:nvSpPr>
        <p:spPr bwMode="auto">
          <a:xfrm>
            <a:off x="727715" y="4537673"/>
            <a:ext cx="308055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Man weiß, wie viel man ausgegeben hat.</a:t>
            </a:r>
          </a:p>
        </p:txBody>
      </p:sp>
      <p:sp>
        <p:nvSpPr>
          <p:cNvPr id="29" name="Pfeil nach unten 8">
            <a:extLst>
              <a:ext uri="{FF2B5EF4-FFF2-40B4-BE49-F238E27FC236}">
                <a16:creationId xmlns:a16="http://schemas.microsoft.com/office/drawing/2014/main" id="{2A673EB2-FEFB-4C31-B20B-E3E173C075A9}"/>
              </a:ext>
            </a:extLst>
          </p:cNvPr>
          <p:cNvSpPr>
            <a:spLocks noChangeArrowheads="1"/>
          </p:cNvSpPr>
          <p:nvPr/>
        </p:nvSpPr>
        <p:spPr bwMode="auto">
          <a:xfrm>
            <a:off x="2124323" y="3128124"/>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0" name="Text Box 10">
            <a:extLst>
              <a:ext uri="{FF2B5EF4-FFF2-40B4-BE49-F238E27FC236}">
                <a16:creationId xmlns:a16="http://schemas.microsoft.com/office/drawing/2014/main" id="{AE581DE5-95C9-4517-B2A2-420074C75783}"/>
              </a:ext>
            </a:extLst>
          </p:cNvPr>
          <p:cNvSpPr txBox="1">
            <a:spLocks noChangeArrowheads="1"/>
          </p:cNvSpPr>
          <p:nvPr/>
        </p:nvSpPr>
        <p:spPr bwMode="auto">
          <a:xfrm>
            <a:off x="727716" y="3706676"/>
            <a:ext cx="308055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Man muss das Geld bei sich tragen.</a:t>
            </a:r>
          </a:p>
        </p:txBody>
      </p:sp>
      <p:sp>
        <p:nvSpPr>
          <p:cNvPr id="36" name="Text Box 10">
            <a:extLst>
              <a:ext uri="{FF2B5EF4-FFF2-40B4-BE49-F238E27FC236}">
                <a16:creationId xmlns:a16="http://schemas.microsoft.com/office/drawing/2014/main" id="{EF503A62-208E-4510-A488-F309170EF504}"/>
              </a:ext>
            </a:extLst>
          </p:cNvPr>
          <p:cNvSpPr txBox="1">
            <a:spLocks noChangeArrowheads="1"/>
          </p:cNvSpPr>
          <p:nvPr/>
        </p:nvSpPr>
        <p:spPr bwMode="auto">
          <a:xfrm>
            <a:off x="652128" y="5412867"/>
            <a:ext cx="32317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Es fallen keine zusätzlichen Spesen an.</a:t>
            </a:r>
          </a:p>
        </p:txBody>
      </p:sp>
      <p:sp>
        <p:nvSpPr>
          <p:cNvPr id="37" name="Text Box 10">
            <a:extLst>
              <a:ext uri="{FF2B5EF4-FFF2-40B4-BE49-F238E27FC236}">
                <a16:creationId xmlns:a16="http://schemas.microsoft.com/office/drawing/2014/main" id="{6AD2A18D-E485-492D-ADC6-B67EB08B578C}"/>
              </a:ext>
            </a:extLst>
          </p:cNvPr>
          <p:cNvSpPr txBox="1">
            <a:spLocks noChangeArrowheads="1"/>
          </p:cNvSpPr>
          <p:nvPr/>
        </p:nvSpPr>
        <p:spPr bwMode="auto">
          <a:xfrm>
            <a:off x="4537931" y="4537672"/>
            <a:ext cx="430567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Man verliert leicht den Überblick über seine Ausgaben.</a:t>
            </a:r>
          </a:p>
        </p:txBody>
      </p:sp>
      <p:sp>
        <p:nvSpPr>
          <p:cNvPr id="38" name="Text Box 10">
            <a:extLst>
              <a:ext uri="{FF2B5EF4-FFF2-40B4-BE49-F238E27FC236}">
                <a16:creationId xmlns:a16="http://schemas.microsoft.com/office/drawing/2014/main" id="{E002B781-BCF9-4244-9E06-7FE3CE9BD88E}"/>
              </a:ext>
            </a:extLst>
          </p:cNvPr>
          <p:cNvSpPr txBox="1">
            <a:spLocks noChangeArrowheads="1"/>
          </p:cNvSpPr>
          <p:nvPr/>
        </p:nvSpPr>
        <p:spPr bwMode="auto">
          <a:xfrm>
            <a:off x="5150491" y="3706676"/>
            <a:ext cx="308055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Man muss kein Geld bei sich tragen.</a:t>
            </a:r>
          </a:p>
        </p:txBody>
      </p:sp>
      <p:sp>
        <p:nvSpPr>
          <p:cNvPr id="39" name="Text Box 10">
            <a:extLst>
              <a:ext uri="{FF2B5EF4-FFF2-40B4-BE49-F238E27FC236}">
                <a16:creationId xmlns:a16="http://schemas.microsoft.com/office/drawing/2014/main" id="{24DF7522-E2E9-4CB8-9202-A1DAEAF0F43F}"/>
              </a:ext>
            </a:extLst>
          </p:cNvPr>
          <p:cNvSpPr txBox="1">
            <a:spLocks noChangeArrowheads="1"/>
          </p:cNvSpPr>
          <p:nvPr/>
        </p:nvSpPr>
        <p:spPr bwMode="auto">
          <a:xfrm>
            <a:off x="5074903" y="5368669"/>
            <a:ext cx="32317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Es fallen zusätzliche Kosten bzw. Zinsen bei Kontoüberziehung an.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1" grpId="0" animBg="1"/>
      <p:bldP spid="26" grpId="0" animBg="1"/>
      <p:bldP spid="27" grpId="0"/>
      <p:bldP spid="29" grpId="0" animBg="1"/>
      <p:bldP spid="30" grpId="0"/>
      <p:bldP spid="36" grpId="0"/>
      <p:bldP spid="37" grpId="0"/>
      <p:bldP spid="38" grpId="0"/>
      <p:bldP spid="3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„Wie soll ich bezahlen?“ auf den Seiten 92 bis 93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a:t>
            </a:r>
            <a:r>
              <a:rPr lang="de-DE" altLang="de-DE" sz="1200" b="0">
                <a:solidFill>
                  <a:schemeClr val="tx1"/>
                </a:solidFill>
                <a:cs typeface="Arial" charset="0"/>
              </a:rPr>
              <a:t>Wien 2020</a:t>
            </a:r>
          </a:p>
          <a:p>
            <a:pPr eaLnBrk="1" fontAlgn="auto" hangingPunct="1">
              <a:spcBef>
                <a:spcPts val="0"/>
              </a:spcBef>
              <a:spcAft>
                <a:spcPts val="0"/>
              </a:spcAft>
              <a:defRPr/>
            </a:pP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dirty="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249</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38</cp:revision>
  <dcterms:created xsi:type="dcterms:W3CDTF">2020-01-22T09:57:49Z</dcterms:created>
  <dcterms:modified xsi:type="dcterms:W3CDTF">2020-03-13T14:04:32Z</dcterms:modified>
</cp:coreProperties>
</file>