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handoutMasterIdLst>
    <p:handoutMasterId r:id="rId5"/>
  </p:handoutMasterIdLst>
  <p:sldIdLst>
    <p:sldId id="293" r:id="rId2"/>
    <p:sldId id="292" r:id="rId3"/>
  </p:sldIdLst>
  <p:sldSz cx="9144000" cy="6858000" type="screen4x3"/>
  <p:notesSz cx="6858000" cy="9144000"/>
  <p:defaultTextStyle>
    <a:defPPr>
      <a:defRPr lang="de-DE"/>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56" autoAdjust="0"/>
    <p:restoredTop sz="94545" autoAdjust="0"/>
  </p:normalViewPr>
  <p:slideViewPr>
    <p:cSldViewPr>
      <p:cViewPr varScale="1">
        <p:scale>
          <a:sx n="78" d="100"/>
          <a:sy n="78" d="100"/>
        </p:scale>
        <p:origin x="438" y="108"/>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AT"/>
          </a:p>
        </p:txBody>
      </p:sp>
      <p:sp>
        <p:nvSpPr>
          <p:cNvPr id="3" name="Datumsplatzhalt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931829E8-1B8F-4715-BC9C-4E3185B1E181}" type="datetimeFigureOut">
              <a:rPr lang="de-AT"/>
              <a:pPr>
                <a:defRPr/>
              </a:pPr>
              <a:t>06.01.2025</a:t>
            </a:fld>
            <a:endParaRPr lang="de-AT"/>
          </a:p>
        </p:txBody>
      </p:sp>
      <p:sp>
        <p:nvSpPr>
          <p:cNvPr id="4" name="Fußzeilenplatzhalt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AT"/>
          </a:p>
        </p:txBody>
      </p:sp>
      <p:sp>
        <p:nvSpPr>
          <p:cNvPr id="5" name="Foliennummernplatzhalt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ECDFBD25-1A72-4E37-8806-09D416937D7A}" type="slidenum">
              <a:rPr lang="de-AT"/>
              <a:pPr>
                <a:defRPr/>
              </a:pPr>
              <a:t>‹Nr.›</a:t>
            </a:fld>
            <a:endParaRPr lang="de-AT"/>
          </a:p>
        </p:txBody>
      </p:sp>
    </p:spTree>
    <p:extLst>
      <p:ext uri="{BB962C8B-B14F-4D97-AF65-F5344CB8AC3E}">
        <p14:creationId xmlns:p14="http://schemas.microsoft.com/office/powerpoint/2010/main" val="606004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AT"/>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1DD8740E-A005-4DF7-86CB-E93465CF2D66}" type="datetimeFigureOut">
              <a:rPr lang="de-AT"/>
              <a:pPr>
                <a:defRPr/>
              </a:pPr>
              <a:t>06.01.2025</a:t>
            </a:fld>
            <a:endParaRPr lang="de-AT"/>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AT"/>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D84D2C57-C33E-4C2C-9311-19EB2BB83829}" type="slidenum">
              <a:rPr lang="de-AT"/>
              <a:pPr>
                <a:defRPr/>
              </a:pPr>
              <a:t>‹Nr.›</a:t>
            </a:fld>
            <a:endParaRPr lang="de-AT"/>
          </a:p>
        </p:txBody>
      </p:sp>
    </p:spTree>
    <p:extLst>
      <p:ext uri="{BB962C8B-B14F-4D97-AF65-F5344CB8AC3E}">
        <p14:creationId xmlns:p14="http://schemas.microsoft.com/office/powerpoint/2010/main" val="29384730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4220043457"/>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p:cNvSpPr>
            <a:spLocks noGrp="1"/>
          </p:cNvSpPr>
          <p:nvPr>
            <p:ph type="dt" sz="half" idx="10"/>
          </p:nvPr>
        </p:nvSpPr>
        <p:spPr/>
        <p:txBody>
          <a:bodyPr/>
          <a:lstStyle>
            <a:lvl1pPr>
              <a:defRPr/>
            </a:lvl1pPr>
          </a:lstStyle>
          <a:p>
            <a:pPr>
              <a:defRPr/>
            </a:pPr>
            <a:fld id="{EA7CCF54-B92F-445D-AEF9-B6A8AA0E5578}" type="datetimeFigureOut">
              <a:rPr lang="de-AT"/>
              <a:pPr>
                <a:defRPr/>
              </a:pPr>
              <a:t>06.01.2025</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C12FEAA0-9959-4292-B23E-2E2A208A6D08}" type="slidenum">
              <a:rPr lang="de-AT"/>
              <a:pPr>
                <a:defRPr/>
              </a:pPr>
              <a:t>‹Nr.›</a:t>
            </a:fld>
            <a:endParaRPr lang="de-AT"/>
          </a:p>
        </p:txBody>
      </p:sp>
    </p:spTree>
    <p:extLst>
      <p:ext uri="{BB962C8B-B14F-4D97-AF65-F5344CB8AC3E}">
        <p14:creationId xmlns:p14="http://schemas.microsoft.com/office/powerpoint/2010/main" val="36422071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p:cNvSpPr>
            <a:spLocks noGrp="1"/>
          </p:cNvSpPr>
          <p:nvPr>
            <p:ph type="dt" sz="half" idx="10"/>
          </p:nvPr>
        </p:nvSpPr>
        <p:spPr/>
        <p:txBody>
          <a:bodyPr/>
          <a:lstStyle>
            <a:lvl1pPr>
              <a:defRPr/>
            </a:lvl1pPr>
          </a:lstStyle>
          <a:p>
            <a:pPr>
              <a:defRPr/>
            </a:pPr>
            <a:fld id="{944618BF-FF60-487F-A875-E6FCBA33A99D}" type="datetimeFigureOut">
              <a:rPr lang="de-AT"/>
              <a:pPr>
                <a:defRPr/>
              </a:pPr>
              <a:t>06.01.2025</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851FC1FD-F501-409F-A2D6-490BA84382F6}" type="slidenum">
              <a:rPr lang="de-AT"/>
              <a:pPr>
                <a:defRPr/>
              </a:pPr>
              <a:t>‹Nr.›</a:t>
            </a:fld>
            <a:endParaRPr lang="de-AT"/>
          </a:p>
        </p:txBody>
      </p:sp>
    </p:spTree>
    <p:extLst>
      <p:ext uri="{BB962C8B-B14F-4D97-AF65-F5344CB8AC3E}">
        <p14:creationId xmlns:p14="http://schemas.microsoft.com/office/powerpoint/2010/main" val="39634946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p:spPr>
        <p:txBody>
          <a:bodyPr/>
          <a:lstStyle/>
          <a:p>
            <a:r>
              <a:rPr lang="de-DE" dirty="0"/>
              <a:t>Titelmasterformat durch Klicken bearbeiten</a:t>
            </a:r>
            <a:endParaRPr lang="de-AT" dirty="0"/>
          </a:p>
        </p:txBody>
      </p:sp>
      <p:sp>
        <p:nvSpPr>
          <p:cNvPr id="3" name="Inhaltsplatzhalter 2"/>
          <p:cNvSpPr>
            <a:spLocks noGrp="1"/>
          </p:cNvSpPr>
          <p:nvPr>
            <p:ph idx="1"/>
          </p:nvPr>
        </p:nvSpPr>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p:cNvSpPr>
            <a:spLocks noGrp="1"/>
          </p:cNvSpPr>
          <p:nvPr>
            <p:ph type="dt" sz="half" idx="10"/>
          </p:nvPr>
        </p:nvSpPr>
        <p:spPr/>
        <p:txBody>
          <a:bodyPr/>
          <a:lstStyle>
            <a:lvl1pPr>
              <a:defRPr/>
            </a:lvl1pPr>
          </a:lstStyle>
          <a:p>
            <a:pPr>
              <a:defRPr/>
            </a:pPr>
            <a:fld id="{60532CEA-242A-46F0-929B-4C9E167D3D69}" type="datetimeFigureOut">
              <a:rPr lang="de-AT"/>
              <a:pPr>
                <a:defRPr/>
              </a:pPr>
              <a:t>06.01.2025</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B995ABA4-3216-4D8D-AE10-EF24CEC9AEF0}" type="slidenum">
              <a:rPr lang="de-AT"/>
              <a:pPr>
                <a:defRPr/>
              </a:pPr>
              <a:t>‹Nr.›</a:t>
            </a:fld>
            <a:endParaRPr lang="de-AT"/>
          </a:p>
        </p:txBody>
      </p:sp>
    </p:spTree>
    <p:extLst>
      <p:ext uri="{BB962C8B-B14F-4D97-AF65-F5344CB8AC3E}">
        <p14:creationId xmlns:p14="http://schemas.microsoft.com/office/powerpoint/2010/main" val="11584850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p:cNvSpPr>
            <a:spLocks noGrp="1"/>
          </p:cNvSpPr>
          <p:nvPr>
            <p:ph type="dt" sz="half" idx="10"/>
          </p:nvPr>
        </p:nvSpPr>
        <p:spPr/>
        <p:txBody>
          <a:bodyPr/>
          <a:lstStyle>
            <a:lvl1pPr>
              <a:defRPr/>
            </a:lvl1pPr>
          </a:lstStyle>
          <a:p>
            <a:pPr>
              <a:defRPr/>
            </a:pPr>
            <a:fld id="{4CF83E02-99DE-4937-82C4-045CB95E114E}" type="datetimeFigureOut">
              <a:rPr lang="de-AT"/>
              <a:pPr>
                <a:defRPr/>
              </a:pPr>
              <a:t>06.01.2025</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E59C0E3C-4D5C-4B0B-882F-0DB88D17DD03}" type="slidenum">
              <a:rPr lang="de-AT"/>
              <a:pPr>
                <a:defRPr/>
              </a:pPr>
              <a:t>‹Nr.›</a:t>
            </a:fld>
            <a:endParaRPr lang="de-AT"/>
          </a:p>
        </p:txBody>
      </p:sp>
    </p:spTree>
    <p:extLst>
      <p:ext uri="{BB962C8B-B14F-4D97-AF65-F5344CB8AC3E}">
        <p14:creationId xmlns:p14="http://schemas.microsoft.com/office/powerpoint/2010/main" val="32875887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Titelmasterformat durch Klicken bearbeiten</a:t>
            </a:r>
            <a:endParaRPr lang="de-AT" dirty="0"/>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p:cNvSpPr>
            <a:spLocks noGrp="1"/>
          </p:cNvSpPr>
          <p:nvPr>
            <p:ph type="dt" sz="half" idx="10"/>
          </p:nvPr>
        </p:nvSpPr>
        <p:spPr/>
        <p:txBody>
          <a:bodyPr/>
          <a:lstStyle>
            <a:lvl1pPr>
              <a:defRPr/>
            </a:lvl1pPr>
          </a:lstStyle>
          <a:p>
            <a:pPr>
              <a:defRPr/>
            </a:pPr>
            <a:fld id="{FB536C26-4887-4E0F-8A36-C80B413A6FBB}" type="datetimeFigureOut">
              <a:rPr lang="de-AT"/>
              <a:pPr>
                <a:defRPr/>
              </a:pPr>
              <a:t>06.01.2025</a:t>
            </a:fld>
            <a:endParaRPr lang="de-AT"/>
          </a:p>
        </p:txBody>
      </p:sp>
      <p:sp>
        <p:nvSpPr>
          <p:cNvPr id="6" name="Fußzeilenplatzhalter 4"/>
          <p:cNvSpPr>
            <a:spLocks noGrp="1"/>
          </p:cNvSpPr>
          <p:nvPr>
            <p:ph type="ftr" sz="quarter" idx="11"/>
          </p:nvPr>
        </p:nvSpPr>
        <p:spPr/>
        <p:txBody>
          <a:bodyPr/>
          <a:lstStyle>
            <a:lvl1pPr>
              <a:defRPr/>
            </a:lvl1pPr>
          </a:lstStyle>
          <a:p>
            <a:pPr>
              <a:defRPr/>
            </a:pPr>
            <a:endParaRPr lang="de-AT"/>
          </a:p>
        </p:txBody>
      </p:sp>
      <p:sp>
        <p:nvSpPr>
          <p:cNvPr id="7" name="Foliennummernplatzhalter 5"/>
          <p:cNvSpPr>
            <a:spLocks noGrp="1"/>
          </p:cNvSpPr>
          <p:nvPr>
            <p:ph type="sldNum" sz="quarter" idx="12"/>
          </p:nvPr>
        </p:nvSpPr>
        <p:spPr/>
        <p:txBody>
          <a:bodyPr/>
          <a:lstStyle>
            <a:lvl1pPr>
              <a:defRPr/>
            </a:lvl1pPr>
          </a:lstStyle>
          <a:p>
            <a:pPr>
              <a:defRPr/>
            </a:pPr>
            <a:fld id="{DBAF793C-2BCA-462B-A194-3FA45E0C7351}" type="slidenum">
              <a:rPr lang="de-AT"/>
              <a:pPr>
                <a:defRPr/>
              </a:pPr>
              <a:t>‹Nr.›</a:t>
            </a:fld>
            <a:endParaRPr lang="de-AT"/>
          </a:p>
        </p:txBody>
      </p:sp>
    </p:spTree>
    <p:extLst>
      <p:ext uri="{BB962C8B-B14F-4D97-AF65-F5344CB8AC3E}">
        <p14:creationId xmlns:p14="http://schemas.microsoft.com/office/powerpoint/2010/main" val="14075746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p:cNvSpPr>
            <a:spLocks noGrp="1"/>
          </p:cNvSpPr>
          <p:nvPr>
            <p:ph type="dt" sz="half" idx="10"/>
          </p:nvPr>
        </p:nvSpPr>
        <p:spPr/>
        <p:txBody>
          <a:bodyPr/>
          <a:lstStyle>
            <a:lvl1pPr>
              <a:defRPr/>
            </a:lvl1pPr>
          </a:lstStyle>
          <a:p>
            <a:pPr>
              <a:defRPr/>
            </a:pPr>
            <a:fld id="{F81B6973-8F68-461D-94D1-F5A38BF491EE}" type="datetimeFigureOut">
              <a:rPr lang="de-AT"/>
              <a:pPr>
                <a:defRPr/>
              </a:pPr>
              <a:t>06.01.2025</a:t>
            </a:fld>
            <a:endParaRPr lang="de-AT"/>
          </a:p>
        </p:txBody>
      </p:sp>
      <p:sp>
        <p:nvSpPr>
          <p:cNvPr id="8" name="Fußzeilenplatzhalter 4"/>
          <p:cNvSpPr>
            <a:spLocks noGrp="1"/>
          </p:cNvSpPr>
          <p:nvPr>
            <p:ph type="ftr" sz="quarter" idx="11"/>
          </p:nvPr>
        </p:nvSpPr>
        <p:spPr/>
        <p:txBody>
          <a:bodyPr/>
          <a:lstStyle>
            <a:lvl1pPr>
              <a:defRPr/>
            </a:lvl1pPr>
          </a:lstStyle>
          <a:p>
            <a:pPr>
              <a:defRPr/>
            </a:pPr>
            <a:endParaRPr lang="de-AT"/>
          </a:p>
        </p:txBody>
      </p:sp>
      <p:sp>
        <p:nvSpPr>
          <p:cNvPr id="9" name="Foliennummernplatzhalter 5"/>
          <p:cNvSpPr>
            <a:spLocks noGrp="1"/>
          </p:cNvSpPr>
          <p:nvPr>
            <p:ph type="sldNum" sz="quarter" idx="12"/>
          </p:nvPr>
        </p:nvSpPr>
        <p:spPr/>
        <p:txBody>
          <a:bodyPr/>
          <a:lstStyle>
            <a:lvl1pPr>
              <a:defRPr/>
            </a:lvl1pPr>
          </a:lstStyle>
          <a:p>
            <a:pPr>
              <a:defRPr/>
            </a:pPr>
            <a:fld id="{9AAA0DCE-9074-4574-B2D5-556FBD3B3343}" type="slidenum">
              <a:rPr lang="de-AT"/>
              <a:pPr>
                <a:defRPr/>
              </a:pPr>
              <a:t>‹Nr.›</a:t>
            </a:fld>
            <a:endParaRPr lang="de-AT"/>
          </a:p>
        </p:txBody>
      </p:sp>
    </p:spTree>
    <p:extLst>
      <p:ext uri="{BB962C8B-B14F-4D97-AF65-F5344CB8AC3E}">
        <p14:creationId xmlns:p14="http://schemas.microsoft.com/office/powerpoint/2010/main" val="21483717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Datumsplatzhalter 3"/>
          <p:cNvSpPr>
            <a:spLocks noGrp="1"/>
          </p:cNvSpPr>
          <p:nvPr>
            <p:ph type="dt" sz="half" idx="10"/>
          </p:nvPr>
        </p:nvSpPr>
        <p:spPr/>
        <p:txBody>
          <a:bodyPr/>
          <a:lstStyle>
            <a:lvl1pPr>
              <a:defRPr/>
            </a:lvl1pPr>
          </a:lstStyle>
          <a:p>
            <a:pPr>
              <a:defRPr/>
            </a:pPr>
            <a:fld id="{004A9324-B4BA-4892-9145-DCE2B773E260}" type="datetimeFigureOut">
              <a:rPr lang="de-AT"/>
              <a:pPr>
                <a:defRPr/>
              </a:pPr>
              <a:t>06.01.2025</a:t>
            </a:fld>
            <a:endParaRPr lang="de-AT"/>
          </a:p>
        </p:txBody>
      </p:sp>
      <p:sp>
        <p:nvSpPr>
          <p:cNvPr id="4" name="Fußzeilenplatzhalter 4"/>
          <p:cNvSpPr>
            <a:spLocks noGrp="1"/>
          </p:cNvSpPr>
          <p:nvPr>
            <p:ph type="ftr" sz="quarter" idx="11"/>
          </p:nvPr>
        </p:nvSpPr>
        <p:spPr/>
        <p:txBody>
          <a:bodyPr/>
          <a:lstStyle>
            <a:lvl1pPr>
              <a:defRPr/>
            </a:lvl1pPr>
          </a:lstStyle>
          <a:p>
            <a:pPr>
              <a:defRPr/>
            </a:pPr>
            <a:endParaRPr lang="de-AT"/>
          </a:p>
        </p:txBody>
      </p:sp>
      <p:sp>
        <p:nvSpPr>
          <p:cNvPr id="5" name="Foliennummernplatzhalter 5"/>
          <p:cNvSpPr>
            <a:spLocks noGrp="1"/>
          </p:cNvSpPr>
          <p:nvPr>
            <p:ph type="sldNum" sz="quarter" idx="12"/>
          </p:nvPr>
        </p:nvSpPr>
        <p:spPr/>
        <p:txBody>
          <a:bodyPr/>
          <a:lstStyle>
            <a:lvl1pPr>
              <a:defRPr/>
            </a:lvl1pPr>
          </a:lstStyle>
          <a:p>
            <a:pPr>
              <a:defRPr/>
            </a:pPr>
            <a:fld id="{704D150C-497A-4920-9C8A-AC4733C933D4}" type="slidenum">
              <a:rPr lang="de-AT"/>
              <a:pPr>
                <a:defRPr/>
              </a:pPr>
              <a:t>‹Nr.›</a:t>
            </a:fld>
            <a:endParaRPr lang="de-AT"/>
          </a:p>
        </p:txBody>
      </p:sp>
    </p:spTree>
    <p:extLst>
      <p:ext uri="{BB962C8B-B14F-4D97-AF65-F5344CB8AC3E}">
        <p14:creationId xmlns:p14="http://schemas.microsoft.com/office/powerpoint/2010/main" val="1976476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p:cNvSpPr>
            <a:spLocks noGrp="1"/>
          </p:cNvSpPr>
          <p:nvPr>
            <p:ph type="dt" sz="half" idx="10"/>
          </p:nvPr>
        </p:nvSpPr>
        <p:spPr/>
        <p:txBody>
          <a:bodyPr/>
          <a:lstStyle>
            <a:lvl1pPr>
              <a:defRPr/>
            </a:lvl1pPr>
          </a:lstStyle>
          <a:p>
            <a:pPr>
              <a:defRPr/>
            </a:pPr>
            <a:fld id="{6D35B63C-8C40-4E6C-858A-90B36BEFD524}" type="datetimeFigureOut">
              <a:rPr lang="de-AT"/>
              <a:pPr>
                <a:defRPr/>
              </a:pPr>
              <a:t>06.01.2025</a:t>
            </a:fld>
            <a:endParaRPr lang="de-AT"/>
          </a:p>
        </p:txBody>
      </p:sp>
      <p:sp>
        <p:nvSpPr>
          <p:cNvPr id="3" name="Fußzeilenplatzhalter 4"/>
          <p:cNvSpPr>
            <a:spLocks noGrp="1"/>
          </p:cNvSpPr>
          <p:nvPr>
            <p:ph type="ftr" sz="quarter" idx="11"/>
          </p:nvPr>
        </p:nvSpPr>
        <p:spPr/>
        <p:txBody>
          <a:bodyPr/>
          <a:lstStyle>
            <a:lvl1pPr>
              <a:defRPr/>
            </a:lvl1pPr>
          </a:lstStyle>
          <a:p>
            <a:pPr>
              <a:defRPr/>
            </a:pPr>
            <a:endParaRPr lang="de-AT"/>
          </a:p>
        </p:txBody>
      </p:sp>
      <p:sp>
        <p:nvSpPr>
          <p:cNvPr id="4" name="Foliennummernplatzhalter 5"/>
          <p:cNvSpPr>
            <a:spLocks noGrp="1"/>
          </p:cNvSpPr>
          <p:nvPr>
            <p:ph type="sldNum" sz="quarter" idx="12"/>
          </p:nvPr>
        </p:nvSpPr>
        <p:spPr/>
        <p:txBody>
          <a:bodyPr/>
          <a:lstStyle>
            <a:lvl1pPr>
              <a:defRPr/>
            </a:lvl1pPr>
          </a:lstStyle>
          <a:p>
            <a:pPr>
              <a:defRPr/>
            </a:pPr>
            <a:fld id="{B6A8EE04-D6C0-4FB7-9F4F-430842C78E7B}" type="slidenum">
              <a:rPr lang="de-AT"/>
              <a:pPr>
                <a:defRPr/>
              </a:pPr>
              <a:t>‹Nr.›</a:t>
            </a:fld>
            <a:endParaRPr lang="de-AT"/>
          </a:p>
        </p:txBody>
      </p:sp>
    </p:spTree>
    <p:extLst>
      <p:ext uri="{BB962C8B-B14F-4D97-AF65-F5344CB8AC3E}">
        <p14:creationId xmlns:p14="http://schemas.microsoft.com/office/powerpoint/2010/main" val="38280313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p:cNvSpPr>
            <a:spLocks noGrp="1"/>
          </p:cNvSpPr>
          <p:nvPr>
            <p:ph type="dt" sz="half" idx="10"/>
          </p:nvPr>
        </p:nvSpPr>
        <p:spPr/>
        <p:txBody>
          <a:bodyPr/>
          <a:lstStyle>
            <a:lvl1pPr>
              <a:defRPr/>
            </a:lvl1pPr>
          </a:lstStyle>
          <a:p>
            <a:pPr>
              <a:defRPr/>
            </a:pPr>
            <a:fld id="{C4641733-6F30-489E-AA05-3D3D77988D24}" type="datetimeFigureOut">
              <a:rPr lang="de-AT"/>
              <a:pPr>
                <a:defRPr/>
              </a:pPr>
              <a:t>06.01.2025</a:t>
            </a:fld>
            <a:endParaRPr lang="de-AT"/>
          </a:p>
        </p:txBody>
      </p:sp>
      <p:sp>
        <p:nvSpPr>
          <p:cNvPr id="6" name="Fußzeilenplatzhalter 4"/>
          <p:cNvSpPr>
            <a:spLocks noGrp="1"/>
          </p:cNvSpPr>
          <p:nvPr>
            <p:ph type="ftr" sz="quarter" idx="11"/>
          </p:nvPr>
        </p:nvSpPr>
        <p:spPr/>
        <p:txBody>
          <a:bodyPr/>
          <a:lstStyle>
            <a:lvl1pPr>
              <a:defRPr/>
            </a:lvl1pPr>
          </a:lstStyle>
          <a:p>
            <a:pPr>
              <a:defRPr/>
            </a:pPr>
            <a:endParaRPr lang="de-AT"/>
          </a:p>
        </p:txBody>
      </p:sp>
      <p:sp>
        <p:nvSpPr>
          <p:cNvPr id="7" name="Foliennummernplatzhalter 5"/>
          <p:cNvSpPr>
            <a:spLocks noGrp="1"/>
          </p:cNvSpPr>
          <p:nvPr>
            <p:ph type="sldNum" sz="quarter" idx="12"/>
          </p:nvPr>
        </p:nvSpPr>
        <p:spPr/>
        <p:txBody>
          <a:bodyPr/>
          <a:lstStyle>
            <a:lvl1pPr>
              <a:defRPr/>
            </a:lvl1pPr>
          </a:lstStyle>
          <a:p>
            <a:pPr>
              <a:defRPr/>
            </a:pPr>
            <a:fld id="{8B302AD8-A686-4F2E-A969-D3BDBAECEA09}" type="slidenum">
              <a:rPr lang="de-AT"/>
              <a:pPr>
                <a:defRPr/>
              </a:pPr>
              <a:t>‹Nr.›</a:t>
            </a:fld>
            <a:endParaRPr lang="de-AT"/>
          </a:p>
        </p:txBody>
      </p:sp>
    </p:spTree>
    <p:extLst>
      <p:ext uri="{BB962C8B-B14F-4D97-AF65-F5344CB8AC3E}">
        <p14:creationId xmlns:p14="http://schemas.microsoft.com/office/powerpoint/2010/main" val="2236861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p:cNvSpPr>
            <a:spLocks noGrp="1"/>
          </p:cNvSpPr>
          <p:nvPr>
            <p:ph type="dt" sz="half" idx="10"/>
          </p:nvPr>
        </p:nvSpPr>
        <p:spPr/>
        <p:txBody>
          <a:bodyPr/>
          <a:lstStyle>
            <a:lvl1pPr>
              <a:defRPr/>
            </a:lvl1pPr>
          </a:lstStyle>
          <a:p>
            <a:pPr>
              <a:defRPr/>
            </a:pPr>
            <a:fld id="{A294E4C2-6B5F-4541-8B30-ED27E041C413}" type="datetimeFigureOut">
              <a:rPr lang="de-AT"/>
              <a:pPr>
                <a:defRPr/>
              </a:pPr>
              <a:t>06.01.2025</a:t>
            </a:fld>
            <a:endParaRPr lang="de-AT"/>
          </a:p>
        </p:txBody>
      </p:sp>
      <p:sp>
        <p:nvSpPr>
          <p:cNvPr id="6" name="Fußzeilenplatzhalter 4"/>
          <p:cNvSpPr>
            <a:spLocks noGrp="1"/>
          </p:cNvSpPr>
          <p:nvPr>
            <p:ph type="ftr" sz="quarter" idx="11"/>
          </p:nvPr>
        </p:nvSpPr>
        <p:spPr/>
        <p:txBody>
          <a:bodyPr/>
          <a:lstStyle>
            <a:lvl1pPr>
              <a:defRPr/>
            </a:lvl1pPr>
          </a:lstStyle>
          <a:p>
            <a:pPr>
              <a:defRPr/>
            </a:pPr>
            <a:endParaRPr lang="de-AT"/>
          </a:p>
        </p:txBody>
      </p:sp>
      <p:sp>
        <p:nvSpPr>
          <p:cNvPr id="7" name="Foliennummernplatzhalter 5"/>
          <p:cNvSpPr>
            <a:spLocks noGrp="1"/>
          </p:cNvSpPr>
          <p:nvPr>
            <p:ph type="sldNum" sz="quarter" idx="12"/>
          </p:nvPr>
        </p:nvSpPr>
        <p:spPr/>
        <p:txBody>
          <a:bodyPr/>
          <a:lstStyle>
            <a:lvl1pPr>
              <a:defRPr/>
            </a:lvl1pPr>
          </a:lstStyle>
          <a:p>
            <a:pPr>
              <a:defRPr/>
            </a:pPr>
            <a:fld id="{7372DC14-7029-4818-9CF4-6C5F385C61C0}" type="slidenum">
              <a:rPr lang="de-AT"/>
              <a:pPr>
                <a:defRPr/>
              </a:pPr>
              <a:t>‹Nr.›</a:t>
            </a:fld>
            <a:endParaRPr lang="de-AT"/>
          </a:p>
        </p:txBody>
      </p:sp>
    </p:spTree>
    <p:extLst>
      <p:ext uri="{BB962C8B-B14F-4D97-AF65-F5344CB8AC3E}">
        <p14:creationId xmlns:p14="http://schemas.microsoft.com/office/powerpoint/2010/main" val="170251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5875" y="0"/>
            <a:ext cx="9159875"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elplatzhalter 1"/>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028" name="Textplatzhalter 2"/>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F191E8E5-6FF3-430E-AD3C-8BBD9CD75B68}" type="datetimeFigureOut">
              <a:rPr lang="de-AT"/>
              <a:pPr>
                <a:defRPr/>
              </a:pPr>
              <a:t>06.01.2025</a:t>
            </a:fld>
            <a:endParaRPr lang="de-AT"/>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02174F12-E1A8-4FCD-8824-155BE3C32039}" type="slidenum">
              <a:rPr lang="de-AT"/>
              <a:pPr>
                <a:defRPr/>
              </a:pPr>
              <a:t>‹Nr.›</a:t>
            </a:fld>
            <a:endParaRPr lang="de-AT"/>
          </a:p>
        </p:txBody>
      </p:sp>
      <p:pic>
        <p:nvPicPr>
          <p:cNvPr id="1032" name="Picture 19"/>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0"/>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9"/>
          <p:cNvPicPr preferRelativeResize="0">
            <a:picLocks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5875" y="566738"/>
            <a:ext cx="9159875" cy="46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9"/>
          <p:cNvPicPr preferRelativeResize="0">
            <a:picLocks noChangeArrowheads="1"/>
          </p:cNvPicPr>
          <p:nvPr/>
        </p:nvPicPr>
        <p:blipFill>
          <a:blip r:embed="rId15"/>
          <a:stretch>
            <a:fillRect/>
          </a:stretch>
        </p:blipFill>
        <p:spPr bwMode="auto">
          <a:xfrm>
            <a:off x="0" y="6602413"/>
            <a:ext cx="9144000" cy="255587"/>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pic>
      <p:sp>
        <p:nvSpPr>
          <p:cNvPr id="1035" name="Rechteck 21"/>
          <p:cNvSpPr>
            <a:spLocks noChangeArrowheads="1"/>
          </p:cNvSpPr>
          <p:nvPr/>
        </p:nvSpPr>
        <p:spPr bwMode="auto">
          <a:xfrm>
            <a:off x="-15875" y="6516688"/>
            <a:ext cx="91440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defRPr/>
            </a:pPr>
            <a:r>
              <a:rPr lang="de-DE" altLang="de-DE" dirty="0">
                <a:solidFill>
                  <a:srgbClr val="333333"/>
                </a:solidFill>
              </a:rPr>
              <a:t> </a:t>
            </a:r>
            <a:r>
              <a:rPr lang="de-DE" altLang="de-DE" sz="1000" dirty="0">
                <a:solidFill>
                  <a:srgbClr val="333333"/>
                </a:solidFill>
                <a:latin typeface="Syntax LT Std" pitchFamily="34" charset="0"/>
              </a:rPr>
              <a:t>© Österreichischer Bundesverlag Schulbuch GmbH &amp; Co. KG, Wien 2025</a:t>
            </a:r>
          </a:p>
        </p:txBody>
      </p:sp>
      <p:pic>
        <p:nvPicPr>
          <p:cNvPr id="1036" name="Picture 13" descr="I:\500-vs_hs\Aushilfen\___Carina\Unterwegs\uw1_schriftzug_weiss.gif"/>
          <p:cNvPicPr>
            <a:picLocks noChangeAspect="1" noChangeArrowheads="1"/>
          </p:cNvPicPr>
          <p:nvPr/>
        </p:nvPicPr>
        <p:blipFill>
          <a:blip r:embed="rId16" cstate="print">
            <a:extLst>
              <a:ext uri="{28A0092B-C50C-407E-A947-70E740481C1C}">
                <a14:useLocalDpi xmlns:a14="http://schemas.microsoft.com/office/drawing/2010/main" val="0"/>
              </a:ext>
            </a:extLst>
          </a:blip>
          <a:srcRect r="17387"/>
          <a:stretch>
            <a:fillRect/>
          </a:stretch>
        </p:blipFill>
        <p:spPr bwMode="auto">
          <a:xfrm>
            <a:off x="250825" y="77788"/>
            <a:ext cx="160655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Textfeld 1"/>
          <p:cNvSpPr txBox="1">
            <a:spLocks noChangeArrowheads="1"/>
          </p:cNvSpPr>
          <p:nvPr userDrawn="1"/>
        </p:nvSpPr>
        <p:spPr bwMode="auto">
          <a:xfrm>
            <a:off x="1835150" y="-128588"/>
            <a:ext cx="496888"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de-AT" altLang="de-DE" sz="4800" b="1" dirty="0">
                <a:solidFill>
                  <a:schemeClr val="bg1"/>
                </a:solidFill>
                <a:latin typeface="+mj-lt"/>
              </a:rPr>
              <a:t>3</a:t>
            </a:r>
          </a:p>
        </p:txBody>
      </p:sp>
    </p:spTree>
  </p:cSld>
  <p:clrMap bg1="lt1" tx1="dk1" bg2="lt2" tx2="dk2" accent1="accent1" accent2="accent2" accent3="accent3" accent4="accent4" accent5="accent5" accent6="accent6" hlink="hlink" folHlink="folHlink"/>
  <p:sldLayoutIdLst>
    <p:sldLayoutId id="2147484031" r:id="rId1"/>
    <p:sldLayoutId id="2147484021" r:id="rId2"/>
    <p:sldLayoutId id="2147484022" r:id="rId3"/>
    <p:sldLayoutId id="2147484023" r:id="rId4"/>
    <p:sldLayoutId id="2147484024" r:id="rId5"/>
    <p:sldLayoutId id="2147484025" r:id="rId6"/>
    <p:sldLayoutId id="2147484026" r:id="rId7"/>
    <p:sldLayoutId id="2147484027" r:id="rId8"/>
    <p:sldLayoutId id="2147484028" r:id="rId9"/>
    <p:sldLayoutId id="2147484029" r:id="rId10"/>
    <p:sldLayoutId id="2147484030"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el 1"/>
          <p:cNvSpPr>
            <a:spLocks noGrp="1"/>
          </p:cNvSpPr>
          <p:nvPr>
            <p:ph type="title"/>
          </p:nvPr>
        </p:nvSpPr>
        <p:spPr>
          <a:xfrm>
            <a:off x="457200" y="1083797"/>
            <a:ext cx="8229600" cy="523220"/>
          </a:xfrm>
        </p:spPr>
        <p:txBody>
          <a:bodyPr/>
          <a:lstStyle/>
          <a:p>
            <a:r>
              <a:rPr lang="de-AT" altLang="de-DE" sz="2800" dirty="0"/>
              <a:t>Transitverkehr durch Österreich</a:t>
            </a:r>
          </a:p>
        </p:txBody>
      </p:sp>
      <p:sp>
        <p:nvSpPr>
          <p:cNvPr id="3075" name="Inhaltsplatzhalter 2"/>
          <p:cNvSpPr>
            <a:spLocks noGrp="1"/>
          </p:cNvSpPr>
          <p:nvPr>
            <p:ph idx="1"/>
          </p:nvPr>
        </p:nvSpPr>
        <p:spPr>
          <a:xfrm>
            <a:off x="899592" y="3276904"/>
            <a:ext cx="3528392" cy="2888400"/>
          </a:xfrm>
        </p:spPr>
        <p:txBody>
          <a:bodyPr/>
          <a:lstStyle/>
          <a:p>
            <a:pPr marL="0" indent="0" algn="ctr">
              <a:buFont typeface="Arial" charset="0"/>
              <a:buNone/>
            </a:pPr>
            <a:r>
              <a:rPr altLang="de-DE" sz="1800" dirty="0"/>
              <a:t>Probleme:</a:t>
            </a:r>
          </a:p>
          <a:p>
            <a:pPr>
              <a:buFont typeface="Wingdings" panose="05000000000000000000" pitchFamily="2" charset="2"/>
              <a:buChar char="§"/>
            </a:pPr>
            <a:r>
              <a:rPr lang="de-AT" altLang="de-DE" sz="1800" b="0" dirty="0"/>
              <a:t>sehr viel Verkehr</a:t>
            </a:r>
          </a:p>
          <a:p>
            <a:pPr>
              <a:buFont typeface="Wingdings" panose="05000000000000000000" pitchFamily="2" charset="2"/>
              <a:buChar char="§"/>
            </a:pPr>
            <a:r>
              <a:rPr lang="de-AT" altLang="de-DE" sz="1800" b="0" dirty="0"/>
              <a:t>kilometerlange Staus</a:t>
            </a:r>
          </a:p>
          <a:p>
            <a:pPr>
              <a:buFont typeface="Wingdings" panose="05000000000000000000" pitchFamily="2" charset="2"/>
              <a:buChar char="§"/>
            </a:pPr>
            <a:r>
              <a:rPr lang="de-AT" altLang="de-DE" sz="1800" b="0" dirty="0"/>
              <a:t>Überlastung der </a:t>
            </a:r>
            <a:r>
              <a:rPr lang="de-AT" altLang="de-DE" sz="1800" b="0" dirty="0" err="1"/>
              <a:t>Ortsdurchfahrten</a:t>
            </a:r>
            <a:endParaRPr lang="de-AT" altLang="de-DE" sz="1800" b="0" dirty="0"/>
          </a:p>
          <a:p>
            <a:pPr>
              <a:buFont typeface="Wingdings" panose="05000000000000000000" pitchFamily="2" charset="2"/>
              <a:buChar char="§"/>
            </a:pPr>
            <a:r>
              <a:rPr lang="de-AT" altLang="de-DE" sz="1800" b="0" dirty="0"/>
              <a:t>Lärm und Abgase</a:t>
            </a:r>
          </a:p>
          <a:p>
            <a:pPr>
              <a:buFont typeface="Wingdings" panose="05000000000000000000" pitchFamily="2" charset="2"/>
              <a:buChar char="§"/>
            </a:pPr>
            <a:r>
              <a:rPr lang="de-AT" altLang="de-DE" sz="1800" b="0" dirty="0"/>
              <a:t>Schäden auf Straßen</a:t>
            </a:r>
          </a:p>
          <a:p>
            <a:pPr>
              <a:buFont typeface="Wingdings" panose="05000000000000000000" pitchFamily="2" charset="2"/>
              <a:buChar char="§"/>
              <a:tabLst>
                <a:tab pos="361950" algn="l"/>
              </a:tabLst>
            </a:pPr>
            <a:r>
              <a:rPr lang="de-AT" altLang="de-DE" sz="1800" b="0" dirty="0"/>
              <a:t>Unfälle</a:t>
            </a:r>
            <a:endParaRPr altLang="de-DE" sz="1800" b="0" dirty="0"/>
          </a:p>
        </p:txBody>
      </p:sp>
      <p:sp>
        <p:nvSpPr>
          <p:cNvPr id="4" name="Titel 1"/>
          <p:cNvSpPr txBox="1">
            <a:spLocks/>
          </p:cNvSpPr>
          <p:nvPr/>
        </p:nvSpPr>
        <p:spPr bwMode="auto">
          <a:xfrm>
            <a:off x="1854233" y="1694813"/>
            <a:ext cx="5581414"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a:lstStyle>
          <a:p>
            <a:r>
              <a:rPr lang="de-AT" altLang="de-DE" sz="1800" dirty="0"/>
              <a:t>Personenverkehr</a:t>
            </a:r>
            <a:r>
              <a:rPr lang="de-AT" altLang="de-DE" sz="1800" b="0" dirty="0"/>
              <a:t> (Urlauberinnen und Urlauber) und </a:t>
            </a:r>
            <a:br>
              <a:rPr lang="de-AT" altLang="de-DE" sz="1800" b="0" dirty="0"/>
            </a:br>
            <a:r>
              <a:rPr lang="de-AT" altLang="de-DE" sz="1800" dirty="0"/>
              <a:t>Lkw-Verkehr</a:t>
            </a:r>
            <a:r>
              <a:rPr lang="de-AT" altLang="de-DE" sz="1800" b="0" dirty="0"/>
              <a:t> (Gütertransport)</a:t>
            </a:r>
          </a:p>
        </p:txBody>
      </p:sp>
      <p:sp>
        <p:nvSpPr>
          <p:cNvPr id="5" name="Inhaltsplatzhalter 2"/>
          <p:cNvSpPr txBox="1">
            <a:spLocks/>
          </p:cNvSpPr>
          <p:nvPr/>
        </p:nvSpPr>
        <p:spPr bwMode="auto">
          <a:xfrm>
            <a:off x="4716016" y="3276904"/>
            <a:ext cx="3528391" cy="29604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charset="0"/>
              <a:buNone/>
            </a:pPr>
            <a:r>
              <a:rPr lang="de-AT" altLang="de-DE" sz="1800" dirty="0"/>
              <a:t>mögliche Lösung:</a:t>
            </a:r>
          </a:p>
          <a:p>
            <a:pPr marL="0" indent="0">
              <a:buFont typeface="Arial" charset="0"/>
              <a:buNone/>
            </a:pPr>
            <a:endParaRPr lang="de-AT" altLang="de-DE" sz="1800" b="0" dirty="0"/>
          </a:p>
          <a:p>
            <a:pPr marL="0" indent="0" algn="ctr">
              <a:buNone/>
            </a:pPr>
            <a:r>
              <a:rPr lang="de-AT" altLang="de-DE" sz="1800" dirty="0"/>
              <a:t>günstigere Tarife </a:t>
            </a:r>
            <a:r>
              <a:rPr lang="de-AT" altLang="de-DE" sz="1800" b="0" dirty="0"/>
              <a:t>(</a:t>
            </a:r>
            <a:r>
              <a:rPr lang="de-AT" altLang="de-DE" sz="1800" b="0" dirty="0" err="1"/>
              <a:t>KlimaTicket</a:t>
            </a:r>
            <a:r>
              <a:rPr lang="de-AT" altLang="de-DE" sz="1800" b="0" dirty="0"/>
              <a:t> …)</a:t>
            </a:r>
          </a:p>
          <a:p>
            <a:pPr marL="0" indent="0" algn="ctr">
              <a:buNone/>
            </a:pPr>
            <a:r>
              <a:rPr lang="de-AT" altLang="de-DE" sz="1800"/>
              <a:t>mehr Bahnverbindungen</a:t>
            </a:r>
            <a:endParaRPr lang="de-AT" altLang="de-DE" sz="1800" dirty="0"/>
          </a:p>
          <a:p>
            <a:pPr marL="0" indent="0" algn="ctr">
              <a:buNone/>
            </a:pPr>
            <a:r>
              <a:rPr lang="de-AT" altLang="de-DE" sz="1800" dirty="0"/>
              <a:t>Ausbau des Schienennetzes</a:t>
            </a:r>
          </a:p>
          <a:p>
            <a:pPr marL="0" indent="0" algn="ctr">
              <a:buFont typeface="Arial" charset="0"/>
              <a:buNone/>
            </a:pPr>
            <a:endParaRPr lang="de-AT" altLang="de-DE" sz="1800" dirty="0"/>
          </a:p>
          <a:p>
            <a:pPr marL="0" indent="0" algn="ctr">
              <a:buFont typeface="Arial" charset="0"/>
              <a:buNone/>
            </a:pPr>
            <a:r>
              <a:rPr lang="de-AT" altLang="de-DE" sz="1800" dirty="0"/>
              <a:t>rollende Landstraße</a:t>
            </a:r>
          </a:p>
          <a:p>
            <a:pPr marL="0" indent="0" algn="ctr">
              <a:buFont typeface="Arial" charset="0"/>
              <a:buNone/>
            </a:pPr>
            <a:r>
              <a:rPr lang="de-AT" altLang="de-DE" sz="1800" b="0" dirty="0"/>
              <a:t>Verlagerung des Lkw-Verkehrs von der Straße auf die Schiene</a:t>
            </a:r>
          </a:p>
          <a:p>
            <a:pPr marL="0" indent="0" algn="ctr">
              <a:buFont typeface="Arial" charset="0"/>
              <a:buNone/>
            </a:pPr>
            <a:endParaRPr lang="de-AT" altLang="de-DE" sz="1800" b="0" dirty="0"/>
          </a:p>
        </p:txBody>
      </p:sp>
      <p:sp>
        <p:nvSpPr>
          <p:cNvPr id="11" name="Titel 1"/>
          <p:cNvSpPr txBox="1">
            <a:spLocks/>
          </p:cNvSpPr>
          <p:nvPr/>
        </p:nvSpPr>
        <p:spPr bwMode="auto">
          <a:xfrm>
            <a:off x="1854233" y="2341144"/>
            <a:ext cx="540025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a:lstStyle>
          <a:p>
            <a:r>
              <a:rPr lang="de-AT" altLang="de-DE" sz="1800" b="0" dirty="0"/>
              <a:t>Start und Ziel der Fahrt liegen </a:t>
            </a:r>
            <a:r>
              <a:rPr lang="de-AT" altLang="de-DE" sz="1800" dirty="0"/>
              <a:t>nicht</a:t>
            </a:r>
            <a:r>
              <a:rPr lang="de-AT" altLang="de-DE" sz="1800" b="0" dirty="0"/>
              <a:t> in Österreich.</a:t>
            </a:r>
          </a:p>
          <a:p>
            <a:r>
              <a:rPr lang="de-AT" altLang="de-DE" sz="1800" b="0" dirty="0"/>
              <a:t>Durch Österreich wird durchgefahren.</a:t>
            </a:r>
          </a:p>
        </p:txBody>
      </p:sp>
      <p:sp>
        <p:nvSpPr>
          <p:cNvPr id="8" name="Rechteck 7"/>
          <p:cNvSpPr/>
          <p:nvPr/>
        </p:nvSpPr>
        <p:spPr>
          <a:xfrm>
            <a:off x="683569" y="3189546"/>
            <a:ext cx="3895674" cy="3047766"/>
          </a:xfrm>
          <a:prstGeom prst="rect">
            <a:avLst/>
          </a:prstGeom>
          <a:no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AT"/>
          </a:p>
        </p:txBody>
      </p:sp>
      <p:sp>
        <p:nvSpPr>
          <p:cNvPr id="13" name="Rechteck 12"/>
          <p:cNvSpPr/>
          <p:nvPr/>
        </p:nvSpPr>
        <p:spPr>
          <a:xfrm>
            <a:off x="4609145" y="3189545"/>
            <a:ext cx="3707271" cy="3047767"/>
          </a:xfrm>
          <a:prstGeom prst="rect">
            <a:avLst/>
          </a:prstGeom>
          <a:no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AT"/>
          </a:p>
        </p:txBody>
      </p:sp>
      <p:sp>
        <p:nvSpPr>
          <p:cNvPr id="16" name="Pfeil nach unten 15"/>
          <p:cNvSpPr/>
          <p:nvPr/>
        </p:nvSpPr>
        <p:spPr>
          <a:xfrm>
            <a:off x="6354768" y="3687114"/>
            <a:ext cx="108012" cy="18002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AT"/>
          </a:p>
        </p:txBody>
      </p:sp>
      <p:sp>
        <p:nvSpPr>
          <p:cNvPr id="17" name="Pfeil nach unten 16"/>
          <p:cNvSpPr/>
          <p:nvPr/>
        </p:nvSpPr>
        <p:spPr>
          <a:xfrm>
            <a:off x="6408774" y="4983167"/>
            <a:ext cx="108012" cy="18002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AT"/>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xEl>
                                              <p:pRg st="0" end="0"/>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075">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2" presetClass="entr" presetSubtype="8" fill="hold" nodeType="clickEffect">
                                  <p:stCondLst>
                                    <p:cond delay="0"/>
                                  </p:stCondLst>
                                  <p:childTnLst>
                                    <p:set>
                                      <p:cBhvr>
                                        <p:cTn id="26" dur="1" fill="hold">
                                          <p:stCondLst>
                                            <p:cond delay="0"/>
                                          </p:stCondLst>
                                        </p:cTn>
                                        <p:tgtEl>
                                          <p:spTgt spid="3075">
                                            <p:txEl>
                                              <p:pRg st="1" end="1"/>
                                            </p:txEl>
                                          </p:spTgt>
                                        </p:tgtEl>
                                        <p:attrNameLst>
                                          <p:attrName>style.visibility</p:attrName>
                                        </p:attrNameLst>
                                      </p:cBhvr>
                                      <p:to>
                                        <p:strVal val="visible"/>
                                      </p:to>
                                    </p:set>
                                    <p:anim calcmode="lin" valueType="num">
                                      <p:cBhvr additive="base">
                                        <p:cTn id="27" dur="500" fill="hold"/>
                                        <p:tgtEl>
                                          <p:spTgt spid="3075">
                                            <p:txEl>
                                              <p:pRg st="1" end="1"/>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307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8" fill="hold" nodeType="clickEffect">
                                  <p:stCondLst>
                                    <p:cond delay="0"/>
                                  </p:stCondLst>
                                  <p:childTnLst>
                                    <p:set>
                                      <p:cBhvr>
                                        <p:cTn id="32" dur="1" fill="hold">
                                          <p:stCondLst>
                                            <p:cond delay="0"/>
                                          </p:stCondLst>
                                        </p:cTn>
                                        <p:tgtEl>
                                          <p:spTgt spid="3075">
                                            <p:txEl>
                                              <p:pRg st="2" end="2"/>
                                            </p:txEl>
                                          </p:spTgt>
                                        </p:tgtEl>
                                        <p:attrNameLst>
                                          <p:attrName>style.visibility</p:attrName>
                                        </p:attrNameLst>
                                      </p:cBhvr>
                                      <p:to>
                                        <p:strVal val="visible"/>
                                      </p:to>
                                    </p:set>
                                    <p:anim calcmode="lin" valueType="num">
                                      <p:cBhvr additive="base">
                                        <p:cTn id="33" dur="500" fill="hold"/>
                                        <p:tgtEl>
                                          <p:spTgt spid="3075">
                                            <p:txEl>
                                              <p:pRg st="2" end="2"/>
                                            </p:txEl>
                                          </p:spTgt>
                                        </p:tgtEl>
                                        <p:attrNameLst>
                                          <p:attrName>ppt_x</p:attrName>
                                        </p:attrNameLst>
                                      </p:cBhvr>
                                      <p:tavLst>
                                        <p:tav tm="0">
                                          <p:val>
                                            <p:strVal val="0-#ppt_w/2"/>
                                          </p:val>
                                        </p:tav>
                                        <p:tav tm="100000">
                                          <p:val>
                                            <p:strVal val="#ppt_x"/>
                                          </p:val>
                                        </p:tav>
                                      </p:tavLst>
                                    </p:anim>
                                    <p:anim calcmode="lin" valueType="num">
                                      <p:cBhvr additive="base">
                                        <p:cTn id="34" dur="500" fill="hold"/>
                                        <p:tgtEl>
                                          <p:spTgt spid="307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8" fill="hold" nodeType="clickEffect">
                                  <p:stCondLst>
                                    <p:cond delay="0"/>
                                  </p:stCondLst>
                                  <p:childTnLst>
                                    <p:set>
                                      <p:cBhvr>
                                        <p:cTn id="38" dur="1" fill="hold">
                                          <p:stCondLst>
                                            <p:cond delay="0"/>
                                          </p:stCondLst>
                                        </p:cTn>
                                        <p:tgtEl>
                                          <p:spTgt spid="3075">
                                            <p:txEl>
                                              <p:pRg st="3" end="3"/>
                                            </p:txEl>
                                          </p:spTgt>
                                        </p:tgtEl>
                                        <p:attrNameLst>
                                          <p:attrName>style.visibility</p:attrName>
                                        </p:attrNameLst>
                                      </p:cBhvr>
                                      <p:to>
                                        <p:strVal val="visible"/>
                                      </p:to>
                                    </p:set>
                                    <p:anim calcmode="lin" valueType="num">
                                      <p:cBhvr additive="base">
                                        <p:cTn id="39" dur="500" fill="hold"/>
                                        <p:tgtEl>
                                          <p:spTgt spid="3075">
                                            <p:txEl>
                                              <p:pRg st="3" end="3"/>
                                            </p:txEl>
                                          </p:spTgt>
                                        </p:tgtEl>
                                        <p:attrNameLst>
                                          <p:attrName>ppt_x</p:attrName>
                                        </p:attrNameLst>
                                      </p:cBhvr>
                                      <p:tavLst>
                                        <p:tav tm="0">
                                          <p:val>
                                            <p:strVal val="0-#ppt_w/2"/>
                                          </p:val>
                                        </p:tav>
                                        <p:tav tm="100000">
                                          <p:val>
                                            <p:strVal val="#ppt_x"/>
                                          </p:val>
                                        </p:tav>
                                      </p:tavLst>
                                    </p:anim>
                                    <p:anim calcmode="lin" valueType="num">
                                      <p:cBhvr additive="base">
                                        <p:cTn id="40" dur="500" fill="hold"/>
                                        <p:tgtEl>
                                          <p:spTgt spid="307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8" fill="hold" nodeType="clickEffect">
                                  <p:stCondLst>
                                    <p:cond delay="0"/>
                                  </p:stCondLst>
                                  <p:childTnLst>
                                    <p:set>
                                      <p:cBhvr>
                                        <p:cTn id="44" dur="1" fill="hold">
                                          <p:stCondLst>
                                            <p:cond delay="0"/>
                                          </p:stCondLst>
                                        </p:cTn>
                                        <p:tgtEl>
                                          <p:spTgt spid="3075">
                                            <p:txEl>
                                              <p:pRg st="4" end="4"/>
                                            </p:txEl>
                                          </p:spTgt>
                                        </p:tgtEl>
                                        <p:attrNameLst>
                                          <p:attrName>style.visibility</p:attrName>
                                        </p:attrNameLst>
                                      </p:cBhvr>
                                      <p:to>
                                        <p:strVal val="visible"/>
                                      </p:to>
                                    </p:set>
                                    <p:anim calcmode="lin" valueType="num">
                                      <p:cBhvr additive="base">
                                        <p:cTn id="45" dur="500" fill="hold"/>
                                        <p:tgtEl>
                                          <p:spTgt spid="3075">
                                            <p:txEl>
                                              <p:pRg st="4" end="4"/>
                                            </p:txEl>
                                          </p:spTgt>
                                        </p:tgtEl>
                                        <p:attrNameLst>
                                          <p:attrName>ppt_x</p:attrName>
                                        </p:attrNameLst>
                                      </p:cBhvr>
                                      <p:tavLst>
                                        <p:tav tm="0">
                                          <p:val>
                                            <p:strVal val="0-#ppt_w/2"/>
                                          </p:val>
                                        </p:tav>
                                        <p:tav tm="100000">
                                          <p:val>
                                            <p:strVal val="#ppt_x"/>
                                          </p:val>
                                        </p:tav>
                                      </p:tavLst>
                                    </p:anim>
                                    <p:anim calcmode="lin" valueType="num">
                                      <p:cBhvr additive="base">
                                        <p:cTn id="46" dur="500" fill="hold"/>
                                        <p:tgtEl>
                                          <p:spTgt spid="3075">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8" fill="hold" nodeType="clickEffect">
                                  <p:stCondLst>
                                    <p:cond delay="0"/>
                                  </p:stCondLst>
                                  <p:childTnLst>
                                    <p:set>
                                      <p:cBhvr>
                                        <p:cTn id="50" dur="1" fill="hold">
                                          <p:stCondLst>
                                            <p:cond delay="0"/>
                                          </p:stCondLst>
                                        </p:cTn>
                                        <p:tgtEl>
                                          <p:spTgt spid="3075">
                                            <p:txEl>
                                              <p:pRg st="5" end="5"/>
                                            </p:txEl>
                                          </p:spTgt>
                                        </p:tgtEl>
                                        <p:attrNameLst>
                                          <p:attrName>style.visibility</p:attrName>
                                        </p:attrNameLst>
                                      </p:cBhvr>
                                      <p:to>
                                        <p:strVal val="visible"/>
                                      </p:to>
                                    </p:set>
                                    <p:anim calcmode="lin" valueType="num">
                                      <p:cBhvr additive="base">
                                        <p:cTn id="51" dur="500" fill="hold"/>
                                        <p:tgtEl>
                                          <p:spTgt spid="3075">
                                            <p:txEl>
                                              <p:pRg st="5" end="5"/>
                                            </p:txEl>
                                          </p:spTgt>
                                        </p:tgtEl>
                                        <p:attrNameLst>
                                          <p:attrName>ppt_x</p:attrName>
                                        </p:attrNameLst>
                                      </p:cBhvr>
                                      <p:tavLst>
                                        <p:tav tm="0">
                                          <p:val>
                                            <p:strVal val="0-#ppt_w/2"/>
                                          </p:val>
                                        </p:tav>
                                        <p:tav tm="100000">
                                          <p:val>
                                            <p:strVal val="#ppt_x"/>
                                          </p:val>
                                        </p:tav>
                                      </p:tavLst>
                                    </p:anim>
                                    <p:anim calcmode="lin" valueType="num">
                                      <p:cBhvr additive="base">
                                        <p:cTn id="52" dur="500" fill="hold"/>
                                        <p:tgtEl>
                                          <p:spTgt spid="3075">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8" fill="hold" nodeType="clickEffect">
                                  <p:stCondLst>
                                    <p:cond delay="0"/>
                                  </p:stCondLst>
                                  <p:childTnLst>
                                    <p:set>
                                      <p:cBhvr>
                                        <p:cTn id="56" dur="1" fill="hold">
                                          <p:stCondLst>
                                            <p:cond delay="0"/>
                                          </p:stCondLst>
                                        </p:cTn>
                                        <p:tgtEl>
                                          <p:spTgt spid="3075">
                                            <p:txEl>
                                              <p:pRg st="6" end="6"/>
                                            </p:txEl>
                                          </p:spTgt>
                                        </p:tgtEl>
                                        <p:attrNameLst>
                                          <p:attrName>style.visibility</p:attrName>
                                        </p:attrNameLst>
                                      </p:cBhvr>
                                      <p:to>
                                        <p:strVal val="visible"/>
                                      </p:to>
                                    </p:set>
                                    <p:anim calcmode="lin" valueType="num">
                                      <p:cBhvr additive="base">
                                        <p:cTn id="57" dur="500" fill="hold"/>
                                        <p:tgtEl>
                                          <p:spTgt spid="3075">
                                            <p:txEl>
                                              <p:pRg st="6" end="6"/>
                                            </p:txEl>
                                          </p:spTgt>
                                        </p:tgtEl>
                                        <p:attrNameLst>
                                          <p:attrName>ppt_x</p:attrName>
                                        </p:attrNameLst>
                                      </p:cBhvr>
                                      <p:tavLst>
                                        <p:tav tm="0">
                                          <p:val>
                                            <p:strVal val="0-#ppt_w/2"/>
                                          </p:val>
                                        </p:tav>
                                        <p:tav tm="100000">
                                          <p:val>
                                            <p:strVal val="#ppt_x"/>
                                          </p:val>
                                        </p:tav>
                                      </p:tavLst>
                                    </p:anim>
                                    <p:anim calcmode="lin" valueType="num">
                                      <p:cBhvr additive="base">
                                        <p:cTn id="58" dur="500" fill="hold"/>
                                        <p:tgtEl>
                                          <p:spTgt spid="3075">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13"/>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16"/>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nodeType="clickEffect">
                                  <p:stCondLst>
                                    <p:cond delay="0"/>
                                  </p:stCondLst>
                                  <p:childTnLst>
                                    <p:set>
                                      <p:cBhvr>
                                        <p:cTn id="7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nodeType="clickEffect">
                                  <p:stCondLst>
                                    <p:cond delay="0"/>
                                  </p:stCondLst>
                                  <p:childTnLst>
                                    <p:set>
                                      <p:cBhvr>
                                        <p:cTn id="8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17"/>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nodeType="clickEffect">
                                  <p:stCondLst>
                                    <p:cond delay="0"/>
                                  </p:stCondLst>
                                  <p:childTnLst>
                                    <p:set>
                                      <p:cBhvr>
                                        <p:cTn id="9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nodeType="clickEffect">
                                  <p:stCondLst>
                                    <p:cond delay="0"/>
                                  </p:stCondLst>
                                  <p:childTnLst>
                                    <p:set>
                                      <p:cBhvr>
                                        <p:cTn id="94"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P spid="8" grpId="0" animBg="1"/>
      <p:bldP spid="13" grpId="0" animBg="1"/>
      <p:bldP spid="16" grpId="0" animBg="1"/>
      <p:bldP spid="1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ChangeArrowheads="1"/>
          </p:cNvSpPr>
          <p:nvPr/>
        </p:nvSpPr>
        <p:spPr bwMode="auto">
          <a:xfrm>
            <a:off x="4427538" y="692150"/>
            <a:ext cx="4465637" cy="547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cs typeface="Arial" pitchFamily="34" charset="0"/>
              </a:rPr>
              <a:t> </a:t>
            </a:r>
            <a:endParaRPr lang="de-DE" altLang="de-DE" sz="1200" b="1" kern="0" dirty="0">
              <a:cs typeface="Arial" pitchFamily="34" charset="0"/>
            </a:endParaRPr>
          </a:p>
          <a:p>
            <a:pPr eaLnBrk="1" fontAlgn="auto" hangingPunct="1">
              <a:spcBef>
                <a:spcPts val="0"/>
              </a:spcBef>
              <a:spcAft>
                <a:spcPts val="0"/>
              </a:spcAft>
              <a:defRPr/>
            </a:pPr>
            <a:r>
              <a:rPr lang="de-DE" altLang="de-DE" sz="1200" b="1" kern="0" dirty="0">
                <a:cs typeface="Arial" pitchFamily="34" charset="0"/>
              </a:rPr>
              <a:t>Impressum</a:t>
            </a:r>
          </a:p>
          <a:p>
            <a:pPr eaLnBrk="1" fontAlgn="auto" hangingPunct="1">
              <a:spcBef>
                <a:spcPts val="0"/>
              </a:spcBef>
              <a:spcAft>
                <a:spcPts val="0"/>
              </a:spcAft>
              <a:defRPr/>
            </a:pPr>
            <a:r>
              <a:rPr lang="de-DE" altLang="de-DE" sz="1200" kern="0" dirty="0">
                <a:cs typeface="Arial" pitchFamily="34" charset="0"/>
              </a:rPr>
              <a:t>© Österreichischer Bundesverlag Schulbuch GmbH &amp; Co. KG, Wien 2025</a:t>
            </a:r>
          </a:p>
          <a:p>
            <a:pPr eaLnBrk="1" fontAlgn="auto" hangingPunct="1">
              <a:spcBef>
                <a:spcPts val="0"/>
              </a:spcBef>
              <a:spcAft>
                <a:spcPts val="0"/>
              </a:spcAft>
              <a:defRPr/>
            </a:pPr>
            <a:endParaRPr lang="de-DE" altLang="de-DE" sz="1200" kern="0" dirty="0">
              <a:cs typeface="Arial" pitchFamily="34" charset="0"/>
            </a:endParaRPr>
          </a:p>
          <a:p>
            <a:pPr eaLnBrk="1" fontAlgn="auto" hangingPunct="1">
              <a:spcBef>
                <a:spcPts val="0"/>
              </a:spcBef>
              <a:spcAft>
                <a:spcPts val="0"/>
              </a:spcAft>
              <a:defRPr/>
            </a:pPr>
            <a:endParaRPr lang="de-DE" altLang="de-DE" sz="1200" kern="0" dirty="0">
              <a:cs typeface="Arial" pitchFamily="34" charset="0"/>
            </a:endParaRPr>
          </a:p>
          <a:p>
            <a:pPr eaLnBrk="1" fontAlgn="auto" hangingPunct="1">
              <a:spcBef>
                <a:spcPts val="0"/>
              </a:spcBef>
              <a:spcAft>
                <a:spcPts val="0"/>
              </a:spcAft>
              <a:defRPr/>
            </a:pPr>
            <a:r>
              <a:rPr lang="de-DE" altLang="de-DE" sz="1200" kern="0" dirty="0">
                <a:cs typeface="Arial" pitchFamily="34" charset="0"/>
              </a:rPr>
              <a:t>Gestaltung: Julian Wildauer</a:t>
            </a:r>
            <a:br>
              <a:rPr lang="de-DE" altLang="de-DE" sz="1200" kern="0" dirty="0">
                <a:cs typeface="Arial" pitchFamily="34" charset="0"/>
              </a:rPr>
            </a:br>
            <a:br>
              <a:rPr lang="de-DE" altLang="de-DE" sz="1200" kern="0" dirty="0">
                <a:cs typeface="Arial" pitchFamily="34" charset="0"/>
              </a:rPr>
            </a:br>
            <a:endParaRPr lang="de-DE" altLang="de-DE" sz="1200" kern="0" dirty="0">
              <a:cs typeface="Arial" pitchFamily="34" charset="0"/>
            </a:endParaRPr>
          </a:p>
          <a:p>
            <a:pPr eaLnBrk="1" fontAlgn="auto" hangingPunct="1">
              <a:spcBef>
                <a:spcPts val="0"/>
              </a:spcBef>
              <a:spcAft>
                <a:spcPts val="0"/>
              </a:spcAft>
              <a:defRPr/>
            </a:pPr>
            <a:r>
              <a:rPr lang="de-DE" altLang="de-DE" sz="1200" kern="0" dirty="0">
                <a:cs typeface="Arial" pitchFamily="34" charset="0"/>
              </a:rPr>
              <a:t>Alle Rechte vorbehalten.</a:t>
            </a:r>
          </a:p>
          <a:p>
            <a:pPr eaLnBrk="1" fontAlgn="auto" hangingPunct="1">
              <a:spcBef>
                <a:spcPts val="0"/>
              </a:spcBef>
              <a:spcAft>
                <a:spcPts val="0"/>
              </a:spcAft>
              <a:defRPr/>
            </a:pPr>
            <a:r>
              <a:rPr lang="de-DE" altLang="de-DE" sz="1200" kern="0" dirty="0">
                <a:cs typeface="Arial" pitchFamily="34" charset="0"/>
              </a:rPr>
              <a:t>www.oebv.at</a:t>
            </a:r>
          </a:p>
          <a:p>
            <a:pPr eaLnBrk="1" fontAlgn="auto" hangingPunct="1">
              <a:spcBef>
                <a:spcPts val="0"/>
              </a:spcBef>
              <a:spcAft>
                <a:spcPts val="0"/>
              </a:spcAft>
              <a:defRPr/>
            </a:pPr>
            <a:endParaRPr lang="de-DE" altLang="de-DE" sz="1200" kern="0" dirty="0">
              <a:cs typeface="Arial" pitchFamily="34" charset="0"/>
            </a:endParaRPr>
          </a:p>
          <a:p>
            <a:pPr eaLnBrk="1" fontAlgn="auto" hangingPunct="1">
              <a:spcBef>
                <a:spcPts val="0"/>
              </a:spcBef>
              <a:spcAft>
                <a:spcPts val="0"/>
              </a:spcAft>
              <a:defRPr/>
            </a:pPr>
            <a:r>
              <a:rPr lang="de-DE" altLang="de-DE" sz="1200" kern="0" dirty="0">
                <a:cs typeface="Arial" pitchFamily="34" charset="0"/>
              </a:rPr>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cs typeface="Arial" pitchFamily="34" charset="0"/>
            </a:endParaRPr>
          </a:p>
          <a:p>
            <a:pPr eaLnBrk="1" fontAlgn="auto" hangingPunct="1">
              <a:spcBef>
                <a:spcPts val="0"/>
              </a:spcBef>
              <a:spcAft>
                <a:spcPts val="0"/>
              </a:spcAft>
              <a:defRPr/>
            </a:pPr>
            <a:r>
              <a:rPr lang="de-DE" altLang="de-DE" sz="1200" kern="0" dirty="0">
                <a:cs typeface="Arial" pitchFamily="34" charset="0"/>
              </a:rPr>
              <a:t>Jede Nutzung in anderen als den genannten Fällen bedarf der vorherigen schriftlichen Einwilligung des Verlages.</a:t>
            </a:r>
          </a:p>
        </p:txBody>
      </p:sp>
      <p:sp>
        <p:nvSpPr>
          <p:cNvPr id="6" name="Rectangle 6"/>
          <p:cNvSpPr>
            <a:spLocks noChangeArrowheads="1"/>
          </p:cNvSpPr>
          <p:nvPr/>
        </p:nvSpPr>
        <p:spPr bwMode="auto">
          <a:xfrm>
            <a:off x="467544" y="836712"/>
            <a:ext cx="3744912" cy="4752975"/>
          </a:xfrm>
          <a:prstGeom prst="rect">
            <a:avLst/>
          </a:prstGeom>
          <a:noFill/>
          <a:ln w="9525">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200" b="1" kern="0" dirty="0">
                <a:solidFill>
                  <a:srgbClr val="000000"/>
                </a:solidFill>
                <a:latin typeface="Arial" pitchFamily="34" charset="0"/>
                <a:cs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cs typeface="Arial" pitchFamily="34" charset="0"/>
              </a:rPr>
              <a:t>Das Tafelbild bezieht sich auf das Thema „Werden wir überrollt?“ auf den Seiten 66 und 67 im Schulbuch </a:t>
            </a:r>
            <a:r>
              <a:rPr lang="de-DE" altLang="de-DE" sz="1200" i="1" kern="0" dirty="0">
                <a:solidFill>
                  <a:srgbClr val="000000"/>
                </a:solidFill>
                <a:latin typeface="Arial" pitchFamily="34" charset="0"/>
                <a:cs typeface="Arial" pitchFamily="34" charset="0"/>
              </a:rPr>
              <a:t>unterwegs 3</a:t>
            </a:r>
            <a:r>
              <a:rPr lang="de-DE" altLang="de-DE" sz="1200" kern="0" dirty="0">
                <a:solidFill>
                  <a:srgbClr val="000000"/>
                </a:solidFill>
                <a:latin typeface="Arial" pitchFamily="34" charset="0"/>
                <a:cs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cs typeface="Arial" pitchFamily="34" charset="0"/>
              </a:rPr>
              <a:t>Es kann als Einstieg dienen. </a:t>
            </a:r>
            <a:br>
              <a:rPr lang="de-DE" altLang="de-DE" sz="1100" kern="0" dirty="0">
                <a:solidFill>
                  <a:srgbClr val="000000"/>
                </a:solidFill>
                <a:latin typeface="Arial" pitchFamily="34" charset="0"/>
                <a:cs typeface="Arial" pitchFamily="34" charset="0"/>
              </a:rPr>
            </a:br>
            <a:endParaRPr lang="de-DE" altLang="de-DE" sz="1200" kern="0" dirty="0">
              <a:solidFill>
                <a:srgbClr val="000000"/>
              </a:solidFill>
              <a:latin typeface="Arial" pitchFamily="34" charset="0"/>
              <a:cs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cs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cs typeface="Arial" pitchFamily="34" charset="0"/>
              </a:rPr>
              <a:t>Wir wünschen Ihnen einen erfolgreichen Unterricht!</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242</Words>
  <Application>Microsoft Office PowerPoint</Application>
  <PresentationFormat>Bildschirmpräsentation (4:3)</PresentationFormat>
  <Paragraphs>36</Paragraphs>
  <Slides>2</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2</vt:i4>
      </vt:variant>
    </vt:vector>
  </HeadingPairs>
  <TitlesOfParts>
    <vt:vector size="7" baseType="lpstr">
      <vt:lpstr>Arial</vt:lpstr>
      <vt:lpstr>Calibri</vt:lpstr>
      <vt:lpstr>Syntax LT Std</vt:lpstr>
      <vt:lpstr>Wingdings</vt:lpstr>
      <vt:lpstr>Larissa</vt:lpstr>
      <vt:lpstr>Transitverkehr durch Österreich</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211</cp:revision>
  <dcterms:created xsi:type="dcterms:W3CDTF">2013-10-08T07:58:50Z</dcterms:created>
  <dcterms:modified xsi:type="dcterms:W3CDTF">2025-01-06T12:46:02Z</dcterms:modified>
</cp:coreProperties>
</file>