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19" r:id="rId4"/>
    <p:sldId id="320" r:id="rId5"/>
    <p:sldId id="321" r:id="rId6"/>
    <p:sldId id="322"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CDB4FE"/>
    <a:srgbClr val="69F8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A915937-83BF-998E-99B5-58B8C79C7E8B}"/>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CC69F8AA-C8E5-9C14-0558-F78ADCB9C7C0}"/>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AF674091-DF76-003E-A74D-C9F1C9A9A5C4}"/>
              </a:ext>
            </a:extLst>
          </p:cNvPr>
          <p:cNvSpPr>
            <a:spLocks noGrp="1" noRo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2D831AED-2883-4634-A7BA-183306D6DCD6}"/>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BCFC8F73-3543-5334-5166-55666EF7A395}"/>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3B1EA535-0491-CF3F-9F21-F4EB96715E14}"/>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1487561C-427A-4BA5-B274-A011277FF8FE}"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13A08083-5C60-8E94-2EED-59E6BFAEA7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640DCE37-F5A0-4492-99A1-386C7BAD31DF}" type="slidenum">
              <a:rPr lang="de-DE" altLang="de-DE" sz="1200">
                <a:solidFill>
                  <a:schemeClr val="tx1"/>
                </a:solidFill>
              </a:rPr>
              <a:pPr eaLnBrk="1" hangingPunct="1"/>
              <a:t>1</a:t>
            </a:fld>
            <a:endParaRPr lang="de-DE" altLang="de-DE" sz="1200">
              <a:solidFill>
                <a:schemeClr val="tx1"/>
              </a:solidFill>
            </a:endParaRPr>
          </a:p>
        </p:txBody>
      </p:sp>
      <p:sp>
        <p:nvSpPr>
          <p:cNvPr id="10243" name="Rectangle 2">
            <a:extLst>
              <a:ext uri="{FF2B5EF4-FFF2-40B4-BE49-F238E27FC236}">
                <a16:creationId xmlns:a16="http://schemas.microsoft.com/office/drawing/2014/main" id="{F6F959C4-D398-80D6-19AB-34CB013E2F20}"/>
              </a:ext>
            </a:extLst>
          </p:cNvPr>
          <p:cNvSpPr>
            <a:spLocks noGrp="1" noRot="1" noChangeArrowheads="1" noTextEdit="1"/>
          </p:cNvSpPr>
          <p:nvPr>
            <p:ph type="sldImg"/>
          </p:nvPr>
        </p:nvSpPr>
        <p:spPr>
          <a:ln/>
        </p:spPr>
      </p:sp>
      <p:sp>
        <p:nvSpPr>
          <p:cNvPr id="10244" name="Rectangle 3">
            <a:extLst>
              <a:ext uri="{FF2B5EF4-FFF2-40B4-BE49-F238E27FC236}">
                <a16:creationId xmlns:a16="http://schemas.microsoft.com/office/drawing/2014/main" id="{CF1AFC12-FC8E-6F1E-D701-EB04A55117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1935E9E-33E8-D7EB-128C-BBE3F19AC02E}"/>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2A39CFDD-37D0-05B6-9DF1-01401E6348BE}"/>
              </a:ext>
            </a:extLst>
          </p:cNvPr>
          <p:cNvSpPr>
            <a:spLocks noChangeArrowheads="1"/>
          </p:cNvSpPr>
          <p:nvPr userDrawn="1"/>
        </p:nvSpPr>
        <p:spPr bwMode="auto">
          <a:xfrm>
            <a:off x="0" y="0"/>
            <a:ext cx="9144000" cy="2060575"/>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C8C7ED19-3A40-A986-309A-6620A609CA7C}"/>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4</a:t>
            </a:r>
          </a:p>
        </p:txBody>
      </p:sp>
      <p:pic>
        <p:nvPicPr>
          <p:cNvPr id="5" name="Picture 2">
            <a:extLst>
              <a:ext uri="{FF2B5EF4-FFF2-40B4-BE49-F238E27FC236}">
                <a16:creationId xmlns:a16="http://schemas.microsoft.com/office/drawing/2014/main" id="{5D1AD54E-12B9-DC96-6F38-3F06181D5A5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21750636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71683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98887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4068628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82008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002679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963286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84582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52450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5099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55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314420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557645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013627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09415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29364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706595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0619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63758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402900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74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397627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019914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76339634-B43D-7D0D-BFEA-A1BDDE3913EC}"/>
              </a:ext>
            </a:extLst>
          </p:cNvPr>
          <p:cNvSpPr>
            <a:spLocks noChangeArrowheads="1"/>
          </p:cNvSpPr>
          <p:nvPr userDrawn="1"/>
        </p:nvSpPr>
        <p:spPr bwMode="auto">
          <a:xfrm>
            <a:off x="0" y="0"/>
            <a:ext cx="9144000" cy="476250"/>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D71913AC-00E4-4F0D-C0A3-17029DBDC5CF}"/>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93A37723-7F6A-BD38-B039-D7F263DE14B7}"/>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6624E315-FAD4-ED25-6A0B-BA24A0978EE6}"/>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B2100FDD-658B-5591-C26D-2828B5AC6EA0}"/>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0D2D8BD2-0183-CCEA-3E64-CB2031244C70}"/>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BB8BBA87-C516-A359-A41F-3EAE22D5B23E}"/>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3CC3612-5C2C-A77A-F008-3C10224A4FF8}"/>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033BE26E-D760-AC8F-16E6-BA54F9DE8417}"/>
              </a:ext>
            </a:extLst>
          </p:cNvPr>
          <p:cNvSpPr>
            <a:spLocks noGrp="1" noChangeArrowheads="1"/>
          </p:cNvSpPr>
          <p:nvPr>
            <p:ph type="ctrTitle"/>
          </p:nvPr>
        </p:nvSpPr>
        <p:spPr>
          <a:xfrm>
            <a:off x="468313" y="836613"/>
            <a:ext cx="7772400" cy="792162"/>
          </a:xfrm>
        </p:spPr>
        <p:txBody>
          <a:bodyPr/>
          <a:lstStyle/>
          <a:p>
            <a:pPr eaLnBrk="1" hangingPunct="1"/>
            <a:r>
              <a:rPr lang="de-DE" altLang="de-DE"/>
              <a:t>Hormondrüsen des Menschen</a:t>
            </a:r>
          </a:p>
        </p:txBody>
      </p:sp>
      <p:sp>
        <p:nvSpPr>
          <p:cNvPr id="4099" name="Text Box 17">
            <a:extLst>
              <a:ext uri="{FF2B5EF4-FFF2-40B4-BE49-F238E27FC236}">
                <a16:creationId xmlns:a16="http://schemas.microsoft.com/office/drawing/2014/main" id="{41280711-7DED-E47C-E6C7-970BAA8371DA}"/>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schrittweiser Aufbau des Tafelbildes</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4" action="ppaction://hlinksldjump"/>
              </a:rPr>
              <a:t>vollständige Ansicht</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5" action="ppaction://hlinksldjump"/>
              </a:rPr>
              <a:t>zum Ausfüllen</a:t>
            </a:r>
            <a:endParaRPr lang="de-DE" altLang="de-DE" sz="200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02E324CF-F6F5-B725-6758-21DB3ECD52AA}"/>
              </a:ext>
            </a:extLst>
          </p:cNvPr>
          <p:cNvSpPr>
            <a:spLocks noGrp="1" noChangeArrowheads="1"/>
          </p:cNvSpPr>
          <p:nvPr>
            <p:ph type="title"/>
          </p:nvPr>
        </p:nvSpPr>
        <p:spPr/>
        <p:txBody>
          <a:bodyPr/>
          <a:lstStyle/>
          <a:p>
            <a:r>
              <a:rPr lang="de-DE" altLang="de-DE"/>
              <a:t>Hormondrüsen des Menschen</a:t>
            </a:r>
          </a:p>
        </p:txBody>
      </p:sp>
      <p:grpSp>
        <p:nvGrpSpPr>
          <p:cNvPr id="5123" name="Group 181">
            <a:extLst>
              <a:ext uri="{FF2B5EF4-FFF2-40B4-BE49-F238E27FC236}">
                <a16:creationId xmlns:a16="http://schemas.microsoft.com/office/drawing/2014/main" id="{D0F2FDD6-82EA-3094-C1CA-7E50F33D1D0A}"/>
              </a:ext>
            </a:extLst>
          </p:cNvPr>
          <p:cNvGrpSpPr>
            <a:grpSpLocks/>
          </p:cNvGrpSpPr>
          <p:nvPr/>
        </p:nvGrpSpPr>
        <p:grpSpPr bwMode="auto">
          <a:xfrm>
            <a:off x="395288" y="5229225"/>
            <a:ext cx="2520950" cy="366713"/>
            <a:chOff x="204" y="3022"/>
            <a:chExt cx="1588" cy="231"/>
          </a:xfrm>
        </p:grpSpPr>
        <p:sp>
          <p:nvSpPr>
            <p:cNvPr id="5208" name="Rectangle 182">
              <a:extLst>
                <a:ext uri="{FF2B5EF4-FFF2-40B4-BE49-F238E27FC236}">
                  <a16:creationId xmlns:a16="http://schemas.microsoft.com/office/drawing/2014/main" id="{05F42271-C775-6436-CA07-799B4DEB9728}"/>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9" name="Group 183">
              <a:extLst>
                <a:ext uri="{FF2B5EF4-FFF2-40B4-BE49-F238E27FC236}">
                  <a16:creationId xmlns:a16="http://schemas.microsoft.com/office/drawing/2014/main" id="{00DD888E-4C53-DD19-1328-8008A2A82733}"/>
                </a:ext>
              </a:extLst>
            </p:cNvPr>
            <p:cNvGrpSpPr>
              <a:grpSpLocks/>
            </p:cNvGrpSpPr>
            <p:nvPr/>
          </p:nvGrpSpPr>
          <p:grpSpPr bwMode="auto">
            <a:xfrm>
              <a:off x="204" y="3022"/>
              <a:ext cx="227" cy="231"/>
              <a:chOff x="204" y="3022"/>
              <a:chExt cx="227" cy="231"/>
            </a:xfrm>
          </p:grpSpPr>
          <p:sp>
            <p:nvSpPr>
              <p:cNvPr id="5210" name="Oval 184">
                <a:extLst>
                  <a:ext uri="{FF2B5EF4-FFF2-40B4-BE49-F238E27FC236}">
                    <a16:creationId xmlns:a16="http://schemas.microsoft.com/office/drawing/2014/main" id="{D75FC3A4-F70D-ED80-6943-5F392C1D6835}"/>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11" name="Text Box 185">
                <a:extLst>
                  <a:ext uri="{FF2B5EF4-FFF2-40B4-BE49-F238E27FC236}">
                    <a16:creationId xmlns:a16="http://schemas.microsoft.com/office/drawing/2014/main" id="{6E7E21C4-D93B-36D5-476F-16A771039292}"/>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nvGrpSpPr>
          <p:cNvPr id="5124" name="Group 186">
            <a:extLst>
              <a:ext uri="{FF2B5EF4-FFF2-40B4-BE49-F238E27FC236}">
                <a16:creationId xmlns:a16="http://schemas.microsoft.com/office/drawing/2014/main" id="{8E646FCE-F130-FE06-D20A-68B142EE6E56}"/>
              </a:ext>
            </a:extLst>
          </p:cNvPr>
          <p:cNvGrpSpPr>
            <a:grpSpLocks/>
          </p:cNvGrpSpPr>
          <p:nvPr/>
        </p:nvGrpSpPr>
        <p:grpSpPr bwMode="auto">
          <a:xfrm>
            <a:off x="395288" y="5738813"/>
            <a:ext cx="2520950" cy="366712"/>
            <a:chOff x="204" y="3339"/>
            <a:chExt cx="1588" cy="231"/>
          </a:xfrm>
        </p:grpSpPr>
        <p:sp>
          <p:nvSpPr>
            <p:cNvPr id="5204" name="Rectangle 187">
              <a:extLst>
                <a:ext uri="{FF2B5EF4-FFF2-40B4-BE49-F238E27FC236}">
                  <a16:creationId xmlns:a16="http://schemas.microsoft.com/office/drawing/2014/main" id="{470AF2FC-3262-5892-96D8-48ABF4DE57D7}"/>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5" name="Group 188">
              <a:extLst>
                <a:ext uri="{FF2B5EF4-FFF2-40B4-BE49-F238E27FC236}">
                  <a16:creationId xmlns:a16="http://schemas.microsoft.com/office/drawing/2014/main" id="{8416F76D-8D54-2F08-879A-03948F279D22}"/>
                </a:ext>
              </a:extLst>
            </p:cNvPr>
            <p:cNvGrpSpPr>
              <a:grpSpLocks/>
            </p:cNvGrpSpPr>
            <p:nvPr/>
          </p:nvGrpSpPr>
          <p:grpSpPr bwMode="auto">
            <a:xfrm>
              <a:off x="204" y="3339"/>
              <a:ext cx="227" cy="231"/>
              <a:chOff x="204" y="3339"/>
              <a:chExt cx="227" cy="231"/>
            </a:xfrm>
          </p:grpSpPr>
          <p:sp>
            <p:nvSpPr>
              <p:cNvPr id="5206" name="Oval 189">
                <a:extLst>
                  <a:ext uri="{FF2B5EF4-FFF2-40B4-BE49-F238E27FC236}">
                    <a16:creationId xmlns:a16="http://schemas.microsoft.com/office/drawing/2014/main" id="{CCA5B351-2994-E681-B014-79D66702DADA}"/>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07" name="Text Box 190">
                <a:extLst>
                  <a:ext uri="{FF2B5EF4-FFF2-40B4-BE49-F238E27FC236}">
                    <a16:creationId xmlns:a16="http://schemas.microsoft.com/office/drawing/2014/main" id="{18C4167F-2118-BCC7-707B-126EF35924B7}"/>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grpSp>
        <p:nvGrpSpPr>
          <p:cNvPr id="5125" name="Group 276">
            <a:extLst>
              <a:ext uri="{FF2B5EF4-FFF2-40B4-BE49-F238E27FC236}">
                <a16:creationId xmlns:a16="http://schemas.microsoft.com/office/drawing/2014/main" id="{B16FAB5C-552B-EEBD-B33E-7C5E1AFDCB82}"/>
              </a:ext>
            </a:extLst>
          </p:cNvPr>
          <p:cNvGrpSpPr>
            <a:grpSpLocks/>
          </p:cNvGrpSpPr>
          <p:nvPr/>
        </p:nvGrpSpPr>
        <p:grpSpPr bwMode="auto">
          <a:xfrm>
            <a:off x="3275013" y="5235575"/>
            <a:ext cx="2520950" cy="366713"/>
            <a:chOff x="2063" y="3385"/>
            <a:chExt cx="1588" cy="231"/>
          </a:xfrm>
        </p:grpSpPr>
        <p:sp>
          <p:nvSpPr>
            <p:cNvPr id="5200" name="Rectangle 192">
              <a:extLst>
                <a:ext uri="{FF2B5EF4-FFF2-40B4-BE49-F238E27FC236}">
                  <a16:creationId xmlns:a16="http://schemas.microsoft.com/office/drawing/2014/main" id="{644299DE-1879-793D-568A-CFE28D5D339F}"/>
                </a:ext>
              </a:extLst>
            </p:cNvPr>
            <p:cNvSpPr>
              <a:spLocks noChangeArrowheads="1"/>
            </p:cNvSpPr>
            <p:nvPr/>
          </p:nvSpPr>
          <p:spPr bwMode="auto">
            <a:xfrm>
              <a:off x="2380" y="3385"/>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201" name="Group 193">
              <a:extLst>
                <a:ext uri="{FF2B5EF4-FFF2-40B4-BE49-F238E27FC236}">
                  <a16:creationId xmlns:a16="http://schemas.microsoft.com/office/drawing/2014/main" id="{1A219206-F3F3-343D-666B-9179D2E21CDC}"/>
                </a:ext>
              </a:extLst>
            </p:cNvPr>
            <p:cNvGrpSpPr>
              <a:grpSpLocks/>
            </p:cNvGrpSpPr>
            <p:nvPr/>
          </p:nvGrpSpPr>
          <p:grpSpPr bwMode="auto">
            <a:xfrm>
              <a:off x="2063" y="3385"/>
              <a:ext cx="227" cy="231"/>
              <a:chOff x="204" y="3657"/>
              <a:chExt cx="227" cy="231"/>
            </a:xfrm>
          </p:grpSpPr>
          <p:sp>
            <p:nvSpPr>
              <p:cNvPr id="5202" name="Oval 194">
                <a:extLst>
                  <a:ext uri="{FF2B5EF4-FFF2-40B4-BE49-F238E27FC236}">
                    <a16:creationId xmlns:a16="http://schemas.microsoft.com/office/drawing/2014/main" id="{D60CD692-A0ED-A913-D15B-3E44CFC05858}"/>
                  </a:ext>
                </a:extLst>
              </p:cNvPr>
              <p:cNvSpPr>
                <a:spLocks noChangeArrowheads="1"/>
              </p:cNvSpPr>
              <p:nvPr/>
            </p:nvSpPr>
            <p:spPr bwMode="auto">
              <a:xfrm>
                <a:off x="204"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203" name="Text Box 195">
                <a:extLst>
                  <a:ext uri="{FF2B5EF4-FFF2-40B4-BE49-F238E27FC236}">
                    <a16:creationId xmlns:a16="http://schemas.microsoft.com/office/drawing/2014/main" id="{C14B5806-705C-8ECA-73C6-BC389545B0FA}"/>
                  </a:ext>
                </a:extLst>
              </p:cNvPr>
              <p:cNvSpPr txBox="1">
                <a:spLocks noChangeArrowheads="1"/>
              </p:cNvSpPr>
              <p:nvPr/>
            </p:nvSpPr>
            <p:spPr bwMode="auto">
              <a:xfrm>
                <a:off x="204"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sp>
        <p:nvSpPr>
          <p:cNvPr id="163013" name="Text Box 197">
            <a:extLst>
              <a:ext uri="{FF2B5EF4-FFF2-40B4-BE49-F238E27FC236}">
                <a16:creationId xmlns:a16="http://schemas.microsoft.com/office/drawing/2014/main" id="{DC6D5984-778B-FBD4-558F-3218AEE11411}"/>
              </a:ext>
            </a:extLst>
          </p:cNvPr>
          <p:cNvSpPr txBox="1">
            <a:spLocks noChangeArrowheads="1"/>
          </p:cNvSpPr>
          <p:nvPr/>
        </p:nvSpPr>
        <p:spPr bwMode="auto">
          <a:xfrm>
            <a:off x="898525" y="5229225"/>
            <a:ext cx="18748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Hypophyse</a:t>
            </a:r>
          </a:p>
        </p:txBody>
      </p:sp>
      <p:sp>
        <p:nvSpPr>
          <p:cNvPr id="163014" name="Text Box 198">
            <a:extLst>
              <a:ext uri="{FF2B5EF4-FFF2-40B4-BE49-F238E27FC236}">
                <a16:creationId xmlns:a16="http://schemas.microsoft.com/office/drawing/2014/main" id="{9CEBD91D-B73A-E4FF-B9F6-C9DD0566D9CA}"/>
              </a:ext>
            </a:extLst>
          </p:cNvPr>
          <p:cNvSpPr txBox="1">
            <a:spLocks noChangeArrowheads="1"/>
          </p:cNvSpPr>
          <p:nvPr/>
        </p:nvSpPr>
        <p:spPr bwMode="auto">
          <a:xfrm>
            <a:off x="898525" y="5738813"/>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Schilddrüse</a:t>
            </a:r>
          </a:p>
        </p:txBody>
      </p:sp>
      <p:sp>
        <p:nvSpPr>
          <p:cNvPr id="163015" name="Text Box 199">
            <a:extLst>
              <a:ext uri="{FF2B5EF4-FFF2-40B4-BE49-F238E27FC236}">
                <a16:creationId xmlns:a16="http://schemas.microsoft.com/office/drawing/2014/main" id="{5DF5F8A9-C489-B41B-CFB5-BC1F765D8172}"/>
              </a:ext>
            </a:extLst>
          </p:cNvPr>
          <p:cNvSpPr txBox="1">
            <a:spLocks noChangeArrowheads="1"/>
          </p:cNvSpPr>
          <p:nvPr/>
        </p:nvSpPr>
        <p:spPr bwMode="auto">
          <a:xfrm>
            <a:off x="3778250" y="5241925"/>
            <a:ext cx="15843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Nebenieren</a:t>
            </a:r>
          </a:p>
        </p:txBody>
      </p:sp>
      <p:grpSp>
        <p:nvGrpSpPr>
          <p:cNvPr id="5129" name="Group 200">
            <a:extLst>
              <a:ext uri="{FF2B5EF4-FFF2-40B4-BE49-F238E27FC236}">
                <a16:creationId xmlns:a16="http://schemas.microsoft.com/office/drawing/2014/main" id="{AC9D10E7-E408-B53A-85C1-6E608E50827A}"/>
              </a:ext>
            </a:extLst>
          </p:cNvPr>
          <p:cNvGrpSpPr>
            <a:grpSpLocks/>
          </p:cNvGrpSpPr>
          <p:nvPr/>
        </p:nvGrpSpPr>
        <p:grpSpPr bwMode="auto">
          <a:xfrm>
            <a:off x="3276600" y="5738813"/>
            <a:ext cx="2520950" cy="366712"/>
            <a:chOff x="1882" y="2704"/>
            <a:chExt cx="1588" cy="231"/>
          </a:xfrm>
        </p:grpSpPr>
        <p:sp>
          <p:nvSpPr>
            <p:cNvPr id="5196" name="Rectangle 201">
              <a:extLst>
                <a:ext uri="{FF2B5EF4-FFF2-40B4-BE49-F238E27FC236}">
                  <a16:creationId xmlns:a16="http://schemas.microsoft.com/office/drawing/2014/main" id="{CDFE1BB3-BA84-6A77-F407-4A42C39DA7FB}"/>
                </a:ext>
              </a:extLst>
            </p:cNvPr>
            <p:cNvSpPr>
              <a:spLocks noChangeArrowheads="1"/>
            </p:cNvSpPr>
            <p:nvPr/>
          </p:nvSpPr>
          <p:spPr bwMode="auto">
            <a:xfrm>
              <a:off x="2199"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7" name="Group 202">
              <a:extLst>
                <a:ext uri="{FF2B5EF4-FFF2-40B4-BE49-F238E27FC236}">
                  <a16:creationId xmlns:a16="http://schemas.microsoft.com/office/drawing/2014/main" id="{4A27184E-1B0D-730A-3CDA-F5C49A744CD9}"/>
                </a:ext>
              </a:extLst>
            </p:cNvPr>
            <p:cNvGrpSpPr>
              <a:grpSpLocks/>
            </p:cNvGrpSpPr>
            <p:nvPr/>
          </p:nvGrpSpPr>
          <p:grpSpPr bwMode="auto">
            <a:xfrm>
              <a:off x="1882" y="2704"/>
              <a:ext cx="227" cy="231"/>
              <a:chOff x="1882" y="2704"/>
              <a:chExt cx="227" cy="231"/>
            </a:xfrm>
          </p:grpSpPr>
          <p:sp>
            <p:nvSpPr>
              <p:cNvPr id="5198" name="Oval 203">
                <a:extLst>
                  <a:ext uri="{FF2B5EF4-FFF2-40B4-BE49-F238E27FC236}">
                    <a16:creationId xmlns:a16="http://schemas.microsoft.com/office/drawing/2014/main" id="{BAF4719D-A082-B923-604B-0FCB2003D364}"/>
                  </a:ext>
                </a:extLst>
              </p:cNvPr>
              <p:cNvSpPr>
                <a:spLocks noChangeArrowheads="1"/>
              </p:cNvSpPr>
              <p:nvPr/>
            </p:nvSpPr>
            <p:spPr bwMode="auto">
              <a:xfrm>
                <a:off x="1882"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9" name="Text Box 204">
                <a:extLst>
                  <a:ext uri="{FF2B5EF4-FFF2-40B4-BE49-F238E27FC236}">
                    <a16:creationId xmlns:a16="http://schemas.microsoft.com/office/drawing/2014/main" id="{B3538A27-6812-0A0E-5AB2-4BC539E7BD61}"/>
                  </a:ext>
                </a:extLst>
              </p:cNvPr>
              <p:cNvSpPr txBox="1">
                <a:spLocks noChangeArrowheads="1"/>
              </p:cNvSpPr>
              <p:nvPr/>
            </p:nvSpPr>
            <p:spPr bwMode="auto">
              <a:xfrm>
                <a:off x="1882"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5130" name="Group 210">
            <a:extLst>
              <a:ext uri="{FF2B5EF4-FFF2-40B4-BE49-F238E27FC236}">
                <a16:creationId xmlns:a16="http://schemas.microsoft.com/office/drawing/2014/main" id="{3F0E9E64-1987-E670-4DBF-88BA420D45E2}"/>
              </a:ext>
            </a:extLst>
          </p:cNvPr>
          <p:cNvGrpSpPr>
            <a:grpSpLocks/>
          </p:cNvGrpSpPr>
          <p:nvPr/>
        </p:nvGrpSpPr>
        <p:grpSpPr bwMode="auto">
          <a:xfrm>
            <a:off x="6229350" y="5235575"/>
            <a:ext cx="2520950" cy="366713"/>
            <a:chOff x="1882" y="3339"/>
            <a:chExt cx="1588" cy="231"/>
          </a:xfrm>
        </p:grpSpPr>
        <p:sp>
          <p:nvSpPr>
            <p:cNvPr id="5192" name="Rectangle 211">
              <a:extLst>
                <a:ext uri="{FF2B5EF4-FFF2-40B4-BE49-F238E27FC236}">
                  <a16:creationId xmlns:a16="http://schemas.microsoft.com/office/drawing/2014/main" id="{C7CB22B7-900D-4923-9758-E211DA5EA945}"/>
                </a:ext>
              </a:extLst>
            </p:cNvPr>
            <p:cNvSpPr>
              <a:spLocks noChangeArrowheads="1"/>
            </p:cNvSpPr>
            <p:nvPr/>
          </p:nvSpPr>
          <p:spPr bwMode="auto">
            <a:xfrm>
              <a:off x="2199"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93" name="Group 212">
              <a:extLst>
                <a:ext uri="{FF2B5EF4-FFF2-40B4-BE49-F238E27FC236}">
                  <a16:creationId xmlns:a16="http://schemas.microsoft.com/office/drawing/2014/main" id="{B2581795-BB70-9DF7-8892-3DE6F0BC1086}"/>
                </a:ext>
              </a:extLst>
            </p:cNvPr>
            <p:cNvGrpSpPr>
              <a:grpSpLocks/>
            </p:cNvGrpSpPr>
            <p:nvPr/>
          </p:nvGrpSpPr>
          <p:grpSpPr bwMode="auto">
            <a:xfrm>
              <a:off x="1882" y="3339"/>
              <a:ext cx="227" cy="231"/>
              <a:chOff x="1882" y="3339"/>
              <a:chExt cx="227" cy="231"/>
            </a:xfrm>
          </p:grpSpPr>
          <p:sp>
            <p:nvSpPr>
              <p:cNvPr id="5194" name="Oval 213">
                <a:extLst>
                  <a:ext uri="{FF2B5EF4-FFF2-40B4-BE49-F238E27FC236}">
                    <a16:creationId xmlns:a16="http://schemas.microsoft.com/office/drawing/2014/main" id="{C1D0ABF5-5B67-FB72-3957-8399C277E529}"/>
                  </a:ext>
                </a:extLst>
              </p:cNvPr>
              <p:cNvSpPr>
                <a:spLocks noChangeArrowheads="1"/>
              </p:cNvSpPr>
              <p:nvPr/>
            </p:nvSpPr>
            <p:spPr bwMode="auto">
              <a:xfrm>
                <a:off x="1882"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5" name="Text Box 214">
                <a:extLst>
                  <a:ext uri="{FF2B5EF4-FFF2-40B4-BE49-F238E27FC236}">
                    <a16:creationId xmlns:a16="http://schemas.microsoft.com/office/drawing/2014/main" id="{583A0E74-ECF9-03A1-8C5D-E71AAE7F5F07}"/>
                  </a:ext>
                </a:extLst>
              </p:cNvPr>
              <p:cNvSpPr txBox="1">
                <a:spLocks noChangeArrowheads="1"/>
              </p:cNvSpPr>
              <p:nvPr/>
            </p:nvSpPr>
            <p:spPr bwMode="auto">
              <a:xfrm>
                <a:off x="1882"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grpSp>
        <p:nvGrpSpPr>
          <p:cNvPr id="5131" name="Group 215">
            <a:extLst>
              <a:ext uri="{FF2B5EF4-FFF2-40B4-BE49-F238E27FC236}">
                <a16:creationId xmlns:a16="http://schemas.microsoft.com/office/drawing/2014/main" id="{CBB0F1C4-752C-45F6-5FA5-E73F35ECEFE7}"/>
              </a:ext>
            </a:extLst>
          </p:cNvPr>
          <p:cNvGrpSpPr>
            <a:grpSpLocks/>
          </p:cNvGrpSpPr>
          <p:nvPr/>
        </p:nvGrpSpPr>
        <p:grpSpPr bwMode="auto">
          <a:xfrm>
            <a:off x="6227763" y="5738813"/>
            <a:ext cx="2520950" cy="366712"/>
            <a:chOff x="1882" y="3657"/>
            <a:chExt cx="1588" cy="231"/>
          </a:xfrm>
        </p:grpSpPr>
        <p:sp>
          <p:nvSpPr>
            <p:cNvPr id="5188" name="Rectangle 216">
              <a:extLst>
                <a:ext uri="{FF2B5EF4-FFF2-40B4-BE49-F238E27FC236}">
                  <a16:creationId xmlns:a16="http://schemas.microsoft.com/office/drawing/2014/main" id="{80F1D3A5-9A1E-A467-13D7-89BBCAA8CFA9}"/>
                </a:ext>
              </a:extLst>
            </p:cNvPr>
            <p:cNvSpPr>
              <a:spLocks noChangeArrowheads="1"/>
            </p:cNvSpPr>
            <p:nvPr/>
          </p:nvSpPr>
          <p:spPr bwMode="auto">
            <a:xfrm>
              <a:off x="2199" y="3657"/>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89" name="Group 217">
              <a:extLst>
                <a:ext uri="{FF2B5EF4-FFF2-40B4-BE49-F238E27FC236}">
                  <a16:creationId xmlns:a16="http://schemas.microsoft.com/office/drawing/2014/main" id="{62BF1415-BF4C-F176-5931-0F3E65CBAAA9}"/>
                </a:ext>
              </a:extLst>
            </p:cNvPr>
            <p:cNvGrpSpPr>
              <a:grpSpLocks/>
            </p:cNvGrpSpPr>
            <p:nvPr/>
          </p:nvGrpSpPr>
          <p:grpSpPr bwMode="auto">
            <a:xfrm>
              <a:off x="1882" y="3657"/>
              <a:ext cx="227" cy="231"/>
              <a:chOff x="1882" y="3657"/>
              <a:chExt cx="227" cy="231"/>
            </a:xfrm>
          </p:grpSpPr>
          <p:sp>
            <p:nvSpPr>
              <p:cNvPr id="5190" name="Oval 218">
                <a:extLst>
                  <a:ext uri="{FF2B5EF4-FFF2-40B4-BE49-F238E27FC236}">
                    <a16:creationId xmlns:a16="http://schemas.microsoft.com/office/drawing/2014/main" id="{6BB60A0C-FCC8-6701-3D6E-64507E2FA3AD}"/>
                  </a:ext>
                </a:extLst>
              </p:cNvPr>
              <p:cNvSpPr>
                <a:spLocks noChangeArrowheads="1"/>
              </p:cNvSpPr>
              <p:nvPr/>
            </p:nvSpPr>
            <p:spPr bwMode="auto">
              <a:xfrm>
                <a:off x="1882"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91" name="Text Box 219">
                <a:extLst>
                  <a:ext uri="{FF2B5EF4-FFF2-40B4-BE49-F238E27FC236}">
                    <a16:creationId xmlns:a16="http://schemas.microsoft.com/office/drawing/2014/main" id="{F5C12D5C-314E-917D-5531-321D6CC59E28}"/>
                  </a:ext>
                </a:extLst>
              </p:cNvPr>
              <p:cNvSpPr txBox="1">
                <a:spLocks noChangeArrowheads="1"/>
              </p:cNvSpPr>
              <p:nvPr/>
            </p:nvSpPr>
            <p:spPr bwMode="auto">
              <a:xfrm>
                <a:off x="1882"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sp>
        <p:nvSpPr>
          <p:cNvPr id="163036" name="Text Box 220">
            <a:extLst>
              <a:ext uri="{FF2B5EF4-FFF2-40B4-BE49-F238E27FC236}">
                <a16:creationId xmlns:a16="http://schemas.microsoft.com/office/drawing/2014/main" id="{B4B6B7FD-F23B-93BF-0730-15ED71F5995A}"/>
              </a:ext>
            </a:extLst>
          </p:cNvPr>
          <p:cNvSpPr txBox="1">
            <a:spLocks noChangeArrowheads="1"/>
          </p:cNvSpPr>
          <p:nvPr/>
        </p:nvSpPr>
        <p:spPr bwMode="auto">
          <a:xfrm>
            <a:off x="3781425" y="5738813"/>
            <a:ext cx="20145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Bauchspeicheldrüse</a:t>
            </a:r>
          </a:p>
        </p:txBody>
      </p:sp>
      <p:sp>
        <p:nvSpPr>
          <p:cNvPr id="163037" name="Text Box 221">
            <a:extLst>
              <a:ext uri="{FF2B5EF4-FFF2-40B4-BE49-F238E27FC236}">
                <a16:creationId xmlns:a16="http://schemas.microsoft.com/office/drawing/2014/main" id="{7E7FFE03-CD57-1BD2-9AF1-0F58B2FFDD1D}"/>
              </a:ext>
            </a:extLst>
          </p:cNvPr>
          <p:cNvSpPr txBox="1">
            <a:spLocks noChangeArrowheads="1"/>
          </p:cNvSpPr>
          <p:nvPr/>
        </p:nvSpPr>
        <p:spPr bwMode="auto">
          <a:xfrm>
            <a:off x="6734175" y="4724400"/>
            <a:ext cx="172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Hoden</a:t>
            </a:r>
          </a:p>
        </p:txBody>
      </p:sp>
      <p:sp>
        <p:nvSpPr>
          <p:cNvPr id="163038" name="Text Box 222">
            <a:extLst>
              <a:ext uri="{FF2B5EF4-FFF2-40B4-BE49-F238E27FC236}">
                <a16:creationId xmlns:a16="http://schemas.microsoft.com/office/drawing/2014/main" id="{81F6744C-C846-F8AF-FC8C-1C1DCDDEB5D5}"/>
              </a:ext>
            </a:extLst>
          </p:cNvPr>
          <p:cNvSpPr txBox="1">
            <a:spLocks noChangeArrowheads="1"/>
          </p:cNvSpPr>
          <p:nvPr/>
        </p:nvSpPr>
        <p:spPr bwMode="auto">
          <a:xfrm>
            <a:off x="6734175" y="5235575"/>
            <a:ext cx="21590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500"/>
              <a:t>Eierstöcke</a:t>
            </a:r>
          </a:p>
        </p:txBody>
      </p:sp>
      <p:sp>
        <p:nvSpPr>
          <p:cNvPr id="163039" name="Text Box 223">
            <a:extLst>
              <a:ext uri="{FF2B5EF4-FFF2-40B4-BE49-F238E27FC236}">
                <a16:creationId xmlns:a16="http://schemas.microsoft.com/office/drawing/2014/main" id="{DF209B0F-37AC-9C86-7B98-8B31584648A1}"/>
              </a:ext>
            </a:extLst>
          </p:cNvPr>
          <p:cNvSpPr txBox="1">
            <a:spLocks noChangeArrowheads="1"/>
          </p:cNvSpPr>
          <p:nvPr/>
        </p:nvSpPr>
        <p:spPr bwMode="auto">
          <a:xfrm>
            <a:off x="6734175" y="5738813"/>
            <a:ext cx="17986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Thymusdrüse</a:t>
            </a:r>
          </a:p>
        </p:txBody>
      </p:sp>
      <p:grpSp>
        <p:nvGrpSpPr>
          <p:cNvPr id="5136" name="Group 268">
            <a:extLst>
              <a:ext uri="{FF2B5EF4-FFF2-40B4-BE49-F238E27FC236}">
                <a16:creationId xmlns:a16="http://schemas.microsoft.com/office/drawing/2014/main" id="{3E658AA1-8C5B-1520-21AA-F845E93F5C42}"/>
              </a:ext>
            </a:extLst>
          </p:cNvPr>
          <p:cNvGrpSpPr>
            <a:grpSpLocks/>
          </p:cNvGrpSpPr>
          <p:nvPr/>
        </p:nvGrpSpPr>
        <p:grpSpPr bwMode="auto">
          <a:xfrm>
            <a:off x="2627313" y="547688"/>
            <a:ext cx="4105275" cy="4681537"/>
            <a:chOff x="1655" y="436"/>
            <a:chExt cx="2586" cy="2949"/>
          </a:xfrm>
        </p:grpSpPr>
        <p:pic>
          <p:nvPicPr>
            <p:cNvPr id="5148" name="Picture 175" descr="hormon">
              <a:extLst>
                <a:ext uri="{FF2B5EF4-FFF2-40B4-BE49-F238E27FC236}">
                  <a16:creationId xmlns:a16="http://schemas.microsoft.com/office/drawing/2014/main" id="{E5B62ACB-D3E3-205D-87A0-286844822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 y="437"/>
              <a:ext cx="2571"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49" name="Group 225">
              <a:extLst>
                <a:ext uri="{FF2B5EF4-FFF2-40B4-BE49-F238E27FC236}">
                  <a16:creationId xmlns:a16="http://schemas.microsoft.com/office/drawing/2014/main" id="{9D6D3798-514D-0C82-1126-F1B6B6044E7E}"/>
                </a:ext>
              </a:extLst>
            </p:cNvPr>
            <p:cNvGrpSpPr>
              <a:grpSpLocks/>
            </p:cNvGrpSpPr>
            <p:nvPr/>
          </p:nvGrpSpPr>
          <p:grpSpPr bwMode="auto">
            <a:xfrm>
              <a:off x="1701" y="2432"/>
              <a:ext cx="227" cy="231"/>
              <a:chOff x="68" y="1979"/>
              <a:chExt cx="227" cy="231"/>
            </a:xfrm>
          </p:grpSpPr>
          <p:sp>
            <p:nvSpPr>
              <p:cNvPr id="5186" name="Oval 226">
                <a:extLst>
                  <a:ext uri="{FF2B5EF4-FFF2-40B4-BE49-F238E27FC236}">
                    <a16:creationId xmlns:a16="http://schemas.microsoft.com/office/drawing/2014/main" id="{FF870099-FC5A-22F6-1BC7-8BBE0C436ED2}"/>
                  </a:ext>
                </a:extLst>
              </p:cNvPr>
              <p:cNvSpPr>
                <a:spLocks noChangeArrowheads="1"/>
              </p:cNvSpPr>
              <p:nvPr/>
            </p:nvSpPr>
            <p:spPr bwMode="auto">
              <a:xfrm>
                <a:off x="68" y="197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7" name="Text Box 227">
                <a:extLst>
                  <a:ext uri="{FF2B5EF4-FFF2-40B4-BE49-F238E27FC236}">
                    <a16:creationId xmlns:a16="http://schemas.microsoft.com/office/drawing/2014/main" id="{3EF1ED8C-FFE7-EB32-6B4A-4AF0B5977FFB}"/>
                  </a:ext>
                </a:extLst>
              </p:cNvPr>
              <p:cNvSpPr txBox="1">
                <a:spLocks noChangeArrowheads="1"/>
              </p:cNvSpPr>
              <p:nvPr/>
            </p:nvSpPr>
            <p:spPr bwMode="auto">
              <a:xfrm>
                <a:off x="68" y="197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nvGrpSpPr>
            <p:cNvPr id="5150" name="Group 228">
              <a:extLst>
                <a:ext uri="{FF2B5EF4-FFF2-40B4-BE49-F238E27FC236}">
                  <a16:creationId xmlns:a16="http://schemas.microsoft.com/office/drawing/2014/main" id="{3F234D94-E916-6FF7-9901-F65F8816E919}"/>
                </a:ext>
              </a:extLst>
            </p:cNvPr>
            <p:cNvGrpSpPr>
              <a:grpSpLocks/>
            </p:cNvGrpSpPr>
            <p:nvPr/>
          </p:nvGrpSpPr>
          <p:grpSpPr bwMode="auto">
            <a:xfrm>
              <a:off x="4014" y="1933"/>
              <a:ext cx="227" cy="231"/>
              <a:chOff x="657" y="1661"/>
              <a:chExt cx="227" cy="231"/>
            </a:xfrm>
          </p:grpSpPr>
          <p:sp>
            <p:nvSpPr>
              <p:cNvPr id="5184" name="Oval 229">
                <a:extLst>
                  <a:ext uri="{FF2B5EF4-FFF2-40B4-BE49-F238E27FC236}">
                    <a16:creationId xmlns:a16="http://schemas.microsoft.com/office/drawing/2014/main" id="{F08B1A39-8D55-0696-FD95-992657F1A4AB}"/>
                  </a:ext>
                </a:extLst>
              </p:cNvPr>
              <p:cNvSpPr>
                <a:spLocks noChangeArrowheads="1"/>
              </p:cNvSpPr>
              <p:nvPr/>
            </p:nvSpPr>
            <p:spPr bwMode="auto">
              <a:xfrm>
                <a:off x="657" y="1661"/>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5" name="Text Box 230">
                <a:extLst>
                  <a:ext uri="{FF2B5EF4-FFF2-40B4-BE49-F238E27FC236}">
                    <a16:creationId xmlns:a16="http://schemas.microsoft.com/office/drawing/2014/main" id="{633B1D1E-CE62-DEEB-29CE-8316FFE65320}"/>
                  </a:ext>
                </a:extLst>
              </p:cNvPr>
              <p:cNvSpPr txBox="1">
                <a:spLocks noChangeArrowheads="1"/>
              </p:cNvSpPr>
              <p:nvPr/>
            </p:nvSpPr>
            <p:spPr bwMode="auto">
              <a:xfrm>
                <a:off x="657" y="166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5151" name="Group 231">
              <a:extLst>
                <a:ext uri="{FF2B5EF4-FFF2-40B4-BE49-F238E27FC236}">
                  <a16:creationId xmlns:a16="http://schemas.microsoft.com/office/drawing/2014/main" id="{65CC3C79-CBB7-E80B-80BB-B710AE8FCF23}"/>
                </a:ext>
              </a:extLst>
            </p:cNvPr>
            <p:cNvGrpSpPr>
              <a:grpSpLocks/>
            </p:cNvGrpSpPr>
            <p:nvPr/>
          </p:nvGrpSpPr>
          <p:grpSpPr bwMode="auto">
            <a:xfrm>
              <a:off x="1655" y="1117"/>
              <a:ext cx="227" cy="231"/>
              <a:chOff x="431" y="754"/>
              <a:chExt cx="227" cy="231"/>
            </a:xfrm>
          </p:grpSpPr>
          <p:sp>
            <p:nvSpPr>
              <p:cNvPr id="5182" name="Oval 232">
                <a:extLst>
                  <a:ext uri="{FF2B5EF4-FFF2-40B4-BE49-F238E27FC236}">
                    <a16:creationId xmlns:a16="http://schemas.microsoft.com/office/drawing/2014/main" id="{3A5B8D02-FDEB-C5EA-CF9F-8EDF9E546275}"/>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3" name="Text Box 233">
                <a:extLst>
                  <a:ext uri="{FF2B5EF4-FFF2-40B4-BE49-F238E27FC236}">
                    <a16:creationId xmlns:a16="http://schemas.microsoft.com/office/drawing/2014/main" id="{CDB02AD4-1DB5-3D8D-0F04-492CE7D43BB8}"/>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5152" name="Group 234">
              <a:extLst>
                <a:ext uri="{FF2B5EF4-FFF2-40B4-BE49-F238E27FC236}">
                  <a16:creationId xmlns:a16="http://schemas.microsoft.com/office/drawing/2014/main" id="{48E93210-F040-C4EB-3758-2E794C564051}"/>
                </a:ext>
              </a:extLst>
            </p:cNvPr>
            <p:cNvGrpSpPr>
              <a:grpSpLocks/>
            </p:cNvGrpSpPr>
            <p:nvPr/>
          </p:nvGrpSpPr>
          <p:grpSpPr bwMode="auto">
            <a:xfrm>
              <a:off x="1700" y="704"/>
              <a:ext cx="227" cy="231"/>
              <a:chOff x="158" y="709"/>
              <a:chExt cx="227" cy="231"/>
            </a:xfrm>
          </p:grpSpPr>
          <p:sp>
            <p:nvSpPr>
              <p:cNvPr id="5180" name="Oval 235">
                <a:extLst>
                  <a:ext uri="{FF2B5EF4-FFF2-40B4-BE49-F238E27FC236}">
                    <a16:creationId xmlns:a16="http://schemas.microsoft.com/office/drawing/2014/main" id="{FB1B0B72-0D8B-3832-1331-8C4A465192EA}"/>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81" name="Text Box 236">
                <a:extLst>
                  <a:ext uri="{FF2B5EF4-FFF2-40B4-BE49-F238E27FC236}">
                    <a16:creationId xmlns:a16="http://schemas.microsoft.com/office/drawing/2014/main" id="{D8DE5767-DB28-0DDE-BF68-17DC60048DE1}"/>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5153" name="Group 237">
              <a:extLst>
                <a:ext uri="{FF2B5EF4-FFF2-40B4-BE49-F238E27FC236}">
                  <a16:creationId xmlns:a16="http://schemas.microsoft.com/office/drawing/2014/main" id="{CC16EA11-570C-403D-5244-FF9A95C8BCAB}"/>
                </a:ext>
              </a:extLst>
            </p:cNvPr>
            <p:cNvGrpSpPr>
              <a:grpSpLocks/>
            </p:cNvGrpSpPr>
            <p:nvPr/>
          </p:nvGrpSpPr>
          <p:grpSpPr bwMode="auto">
            <a:xfrm>
              <a:off x="3787" y="614"/>
              <a:ext cx="227" cy="231"/>
              <a:chOff x="205" y="390"/>
              <a:chExt cx="227" cy="231"/>
            </a:xfrm>
          </p:grpSpPr>
          <p:sp>
            <p:nvSpPr>
              <p:cNvPr id="5178" name="Oval 238">
                <a:extLst>
                  <a:ext uri="{FF2B5EF4-FFF2-40B4-BE49-F238E27FC236}">
                    <a16:creationId xmlns:a16="http://schemas.microsoft.com/office/drawing/2014/main" id="{49C57625-2EDD-FED2-0339-3BA4397B63B0}"/>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9" name="Text Box 239">
                <a:extLst>
                  <a:ext uri="{FF2B5EF4-FFF2-40B4-BE49-F238E27FC236}">
                    <a16:creationId xmlns:a16="http://schemas.microsoft.com/office/drawing/2014/main" id="{4261E4BB-18CF-3323-5F82-3901532A4B56}"/>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5154" name="Group 240">
              <a:extLst>
                <a:ext uri="{FF2B5EF4-FFF2-40B4-BE49-F238E27FC236}">
                  <a16:creationId xmlns:a16="http://schemas.microsoft.com/office/drawing/2014/main" id="{D42EB0C2-7B35-9CAC-C5F7-EA223882AA51}"/>
                </a:ext>
              </a:extLst>
            </p:cNvPr>
            <p:cNvGrpSpPr>
              <a:grpSpLocks/>
            </p:cNvGrpSpPr>
            <p:nvPr/>
          </p:nvGrpSpPr>
          <p:grpSpPr bwMode="auto">
            <a:xfrm>
              <a:off x="3968" y="1389"/>
              <a:ext cx="227" cy="231"/>
              <a:chOff x="612" y="1207"/>
              <a:chExt cx="227" cy="231"/>
            </a:xfrm>
          </p:grpSpPr>
          <p:sp>
            <p:nvSpPr>
              <p:cNvPr id="5176" name="Oval 241">
                <a:extLst>
                  <a:ext uri="{FF2B5EF4-FFF2-40B4-BE49-F238E27FC236}">
                    <a16:creationId xmlns:a16="http://schemas.microsoft.com/office/drawing/2014/main" id="{A725F356-C7DC-78BF-847F-E17C62EEE566}"/>
                  </a:ext>
                </a:extLst>
              </p:cNvPr>
              <p:cNvSpPr>
                <a:spLocks noChangeArrowheads="1"/>
              </p:cNvSpPr>
              <p:nvPr/>
            </p:nvSpPr>
            <p:spPr bwMode="auto">
              <a:xfrm>
                <a:off x="612" y="120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7" name="Text Box 242">
                <a:extLst>
                  <a:ext uri="{FF2B5EF4-FFF2-40B4-BE49-F238E27FC236}">
                    <a16:creationId xmlns:a16="http://schemas.microsoft.com/office/drawing/2014/main" id="{015184D5-7791-C3A4-674C-DBE7A80EC819}"/>
                  </a:ext>
                </a:extLst>
              </p:cNvPr>
              <p:cNvSpPr txBox="1">
                <a:spLocks noChangeArrowheads="1"/>
              </p:cNvSpPr>
              <p:nvPr/>
            </p:nvSpPr>
            <p:spPr bwMode="auto">
              <a:xfrm>
                <a:off x="612" y="120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5155" name="Group 243">
              <a:extLst>
                <a:ext uri="{FF2B5EF4-FFF2-40B4-BE49-F238E27FC236}">
                  <a16:creationId xmlns:a16="http://schemas.microsoft.com/office/drawing/2014/main" id="{4B162AA3-384A-FE72-11ED-DBEDD287B1BE}"/>
                </a:ext>
              </a:extLst>
            </p:cNvPr>
            <p:cNvGrpSpPr>
              <a:grpSpLocks/>
            </p:cNvGrpSpPr>
            <p:nvPr/>
          </p:nvGrpSpPr>
          <p:grpSpPr bwMode="auto">
            <a:xfrm>
              <a:off x="3878" y="1706"/>
              <a:ext cx="227" cy="231"/>
              <a:chOff x="930" y="482"/>
              <a:chExt cx="227" cy="231"/>
            </a:xfrm>
          </p:grpSpPr>
          <p:sp>
            <p:nvSpPr>
              <p:cNvPr id="5174" name="Oval 244">
                <a:extLst>
                  <a:ext uri="{FF2B5EF4-FFF2-40B4-BE49-F238E27FC236}">
                    <a16:creationId xmlns:a16="http://schemas.microsoft.com/office/drawing/2014/main" id="{1DA77B74-034E-219D-34F2-7F9769642EA2}"/>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5" name="Text Box 245">
                <a:extLst>
                  <a:ext uri="{FF2B5EF4-FFF2-40B4-BE49-F238E27FC236}">
                    <a16:creationId xmlns:a16="http://schemas.microsoft.com/office/drawing/2014/main" id="{57538C99-0A91-2CF0-56BF-BFE6F0D4F225}"/>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5156" name="Group 249">
              <a:extLst>
                <a:ext uri="{FF2B5EF4-FFF2-40B4-BE49-F238E27FC236}">
                  <a16:creationId xmlns:a16="http://schemas.microsoft.com/office/drawing/2014/main" id="{E27E9305-9C2A-1408-EDC8-371161952C3B}"/>
                </a:ext>
              </a:extLst>
            </p:cNvPr>
            <p:cNvGrpSpPr>
              <a:grpSpLocks/>
            </p:cNvGrpSpPr>
            <p:nvPr/>
          </p:nvGrpSpPr>
          <p:grpSpPr bwMode="auto">
            <a:xfrm>
              <a:off x="1791" y="436"/>
              <a:ext cx="227" cy="231"/>
              <a:chOff x="205" y="390"/>
              <a:chExt cx="227" cy="231"/>
            </a:xfrm>
          </p:grpSpPr>
          <p:sp>
            <p:nvSpPr>
              <p:cNvPr id="5172" name="Oval 250">
                <a:extLst>
                  <a:ext uri="{FF2B5EF4-FFF2-40B4-BE49-F238E27FC236}">
                    <a16:creationId xmlns:a16="http://schemas.microsoft.com/office/drawing/2014/main" id="{55D6AF14-B6B5-9DA5-A1D3-4DE3E786AB48}"/>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3" name="Text Box 251">
                <a:extLst>
                  <a:ext uri="{FF2B5EF4-FFF2-40B4-BE49-F238E27FC236}">
                    <a16:creationId xmlns:a16="http://schemas.microsoft.com/office/drawing/2014/main" id="{9DF70184-95D5-08D7-301E-913A9F6967B9}"/>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5157" name="Group 252">
              <a:extLst>
                <a:ext uri="{FF2B5EF4-FFF2-40B4-BE49-F238E27FC236}">
                  <a16:creationId xmlns:a16="http://schemas.microsoft.com/office/drawing/2014/main" id="{3A5A3592-E6B6-C733-EA3A-7B651314AA9F}"/>
                </a:ext>
              </a:extLst>
            </p:cNvPr>
            <p:cNvGrpSpPr>
              <a:grpSpLocks/>
            </p:cNvGrpSpPr>
            <p:nvPr/>
          </p:nvGrpSpPr>
          <p:grpSpPr bwMode="auto">
            <a:xfrm>
              <a:off x="3923" y="890"/>
              <a:ext cx="227" cy="231"/>
              <a:chOff x="158" y="709"/>
              <a:chExt cx="227" cy="231"/>
            </a:xfrm>
          </p:grpSpPr>
          <p:sp>
            <p:nvSpPr>
              <p:cNvPr id="5170" name="Oval 253">
                <a:extLst>
                  <a:ext uri="{FF2B5EF4-FFF2-40B4-BE49-F238E27FC236}">
                    <a16:creationId xmlns:a16="http://schemas.microsoft.com/office/drawing/2014/main" id="{563B43A7-94B8-7CF2-D5CD-BE2EEB92745F}"/>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71" name="Text Box 254">
                <a:extLst>
                  <a:ext uri="{FF2B5EF4-FFF2-40B4-BE49-F238E27FC236}">
                    <a16:creationId xmlns:a16="http://schemas.microsoft.com/office/drawing/2014/main" id="{6B3078B3-4EF0-DA80-1801-EF8020679DE3}"/>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5158" name="Group 255">
              <a:extLst>
                <a:ext uri="{FF2B5EF4-FFF2-40B4-BE49-F238E27FC236}">
                  <a16:creationId xmlns:a16="http://schemas.microsoft.com/office/drawing/2014/main" id="{0DB03C5E-451C-0DD5-5D2A-64563891B3E8}"/>
                </a:ext>
              </a:extLst>
            </p:cNvPr>
            <p:cNvGrpSpPr>
              <a:grpSpLocks/>
            </p:cNvGrpSpPr>
            <p:nvPr/>
          </p:nvGrpSpPr>
          <p:grpSpPr bwMode="auto">
            <a:xfrm>
              <a:off x="3833" y="1162"/>
              <a:ext cx="227" cy="231"/>
              <a:chOff x="431" y="754"/>
              <a:chExt cx="227" cy="231"/>
            </a:xfrm>
          </p:grpSpPr>
          <p:sp>
            <p:nvSpPr>
              <p:cNvPr id="5168" name="Oval 256">
                <a:extLst>
                  <a:ext uri="{FF2B5EF4-FFF2-40B4-BE49-F238E27FC236}">
                    <a16:creationId xmlns:a16="http://schemas.microsoft.com/office/drawing/2014/main" id="{129DD1D3-AA57-A579-3A96-35AB8CDF076B}"/>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9" name="Text Box 257">
                <a:extLst>
                  <a:ext uri="{FF2B5EF4-FFF2-40B4-BE49-F238E27FC236}">
                    <a16:creationId xmlns:a16="http://schemas.microsoft.com/office/drawing/2014/main" id="{0D307E5B-BF78-3A52-C4B2-36FF22822B3A}"/>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5159" name="Group 267">
              <a:extLst>
                <a:ext uri="{FF2B5EF4-FFF2-40B4-BE49-F238E27FC236}">
                  <a16:creationId xmlns:a16="http://schemas.microsoft.com/office/drawing/2014/main" id="{70887938-12F8-8302-5F50-D77C88D759CE}"/>
                </a:ext>
              </a:extLst>
            </p:cNvPr>
            <p:cNvGrpSpPr>
              <a:grpSpLocks/>
            </p:cNvGrpSpPr>
            <p:nvPr/>
          </p:nvGrpSpPr>
          <p:grpSpPr bwMode="auto">
            <a:xfrm>
              <a:off x="1677" y="1475"/>
              <a:ext cx="227" cy="231"/>
              <a:chOff x="1677" y="1475"/>
              <a:chExt cx="227" cy="231"/>
            </a:xfrm>
          </p:grpSpPr>
          <p:sp>
            <p:nvSpPr>
              <p:cNvPr id="5166" name="Oval 259">
                <a:extLst>
                  <a:ext uri="{FF2B5EF4-FFF2-40B4-BE49-F238E27FC236}">
                    <a16:creationId xmlns:a16="http://schemas.microsoft.com/office/drawing/2014/main" id="{0E467369-9C87-49F4-2C55-36D5D28F39EB}"/>
                  </a:ext>
                </a:extLst>
              </p:cNvPr>
              <p:cNvSpPr>
                <a:spLocks noChangeArrowheads="1"/>
              </p:cNvSpPr>
              <p:nvPr/>
            </p:nvSpPr>
            <p:spPr bwMode="auto">
              <a:xfrm>
                <a:off x="1677" y="1475"/>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7" name="Text Box 260">
                <a:extLst>
                  <a:ext uri="{FF2B5EF4-FFF2-40B4-BE49-F238E27FC236}">
                    <a16:creationId xmlns:a16="http://schemas.microsoft.com/office/drawing/2014/main" id="{D88708A1-AE2E-4994-DE13-6947A5EFC045}"/>
                  </a:ext>
                </a:extLst>
              </p:cNvPr>
              <p:cNvSpPr txBox="1">
                <a:spLocks noChangeArrowheads="1"/>
              </p:cNvSpPr>
              <p:nvPr/>
            </p:nvSpPr>
            <p:spPr bwMode="auto">
              <a:xfrm>
                <a:off x="1677" y="1475"/>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5160" name="Group 261">
              <a:extLst>
                <a:ext uri="{FF2B5EF4-FFF2-40B4-BE49-F238E27FC236}">
                  <a16:creationId xmlns:a16="http://schemas.microsoft.com/office/drawing/2014/main" id="{41AD5005-FBA5-11A5-5966-64A00807B19E}"/>
                </a:ext>
              </a:extLst>
            </p:cNvPr>
            <p:cNvGrpSpPr>
              <a:grpSpLocks/>
            </p:cNvGrpSpPr>
            <p:nvPr/>
          </p:nvGrpSpPr>
          <p:grpSpPr bwMode="auto">
            <a:xfrm>
              <a:off x="1837" y="1884"/>
              <a:ext cx="227" cy="231"/>
              <a:chOff x="930" y="482"/>
              <a:chExt cx="227" cy="231"/>
            </a:xfrm>
          </p:grpSpPr>
          <p:sp>
            <p:nvSpPr>
              <p:cNvPr id="5164" name="Oval 262">
                <a:extLst>
                  <a:ext uri="{FF2B5EF4-FFF2-40B4-BE49-F238E27FC236}">
                    <a16:creationId xmlns:a16="http://schemas.microsoft.com/office/drawing/2014/main" id="{9B06AC43-EE53-512A-7CC6-AB5D21E8F7C3}"/>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5" name="Text Box 263">
                <a:extLst>
                  <a:ext uri="{FF2B5EF4-FFF2-40B4-BE49-F238E27FC236}">
                    <a16:creationId xmlns:a16="http://schemas.microsoft.com/office/drawing/2014/main" id="{C5D354F4-83A3-F49D-A3ED-B39EFD7CCAEF}"/>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5161" name="Group 264">
              <a:extLst>
                <a:ext uri="{FF2B5EF4-FFF2-40B4-BE49-F238E27FC236}">
                  <a16:creationId xmlns:a16="http://schemas.microsoft.com/office/drawing/2014/main" id="{8270C235-BE81-15DD-FED7-36EF9CDABDC4}"/>
                </a:ext>
              </a:extLst>
            </p:cNvPr>
            <p:cNvGrpSpPr>
              <a:grpSpLocks/>
            </p:cNvGrpSpPr>
            <p:nvPr/>
          </p:nvGrpSpPr>
          <p:grpSpPr bwMode="auto">
            <a:xfrm>
              <a:off x="1746" y="2115"/>
              <a:ext cx="227" cy="231"/>
              <a:chOff x="340" y="1706"/>
              <a:chExt cx="227" cy="231"/>
            </a:xfrm>
          </p:grpSpPr>
          <p:sp>
            <p:nvSpPr>
              <p:cNvPr id="5162" name="Oval 265">
                <a:extLst>
                  <a:ext uri="{FF2B5EF4-FFF2-40B4-BE49-F238E27FC236}">
                    <a16:creationId xmlns:a16="http://schemas.microsoft.com/office/drawing/2014/main" id="{65DC5A5B-82A0-7721-994A-8053E1222382}"/>
                  </a:ext>
                </a:extLst>
              </p:cNvPr>
              <p:cNvSpPr>
                <a:spLocks noChangeArrowheads="1"/>
              </p:cNvSpPr>
              <p:nvPr/>
            </p:nvSpPr>
            <p:spPr bwMode="auto">
              <a:xfrm>
                <a:off x="340" y="170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63" name="Text Box 266">
                <a:extLst>
                  <a:ext uri="{FF2B5EF4-FFF2-40B4-BE49-F238E27FC236}">
                    <a16:creationId xmlns:a16="http://schemas.microsoft.com/office/drawing/2014/main" id="{E9C930E9-5D0B-E456-EC35-5EE904B4A8D2}"/>
                  </a:ext>
                </a:extLst>
              </p:cNvPr>
              <p:cNvSpPr txBox="1">
                <a:spLocks noChangeArrowheads="1"/>
              </p:cNvSpPr>
              <p:nvPr/>
            </p:nvSpPr>
            <p:spPr bwMode="auto">
              <a:xfrm>
                <a:off x="340" y="170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5137" name="Group 277">
            <a:extLst>
              <a:ext uri="{FF2B5EF4-FFF2-40B4-BE49-F238E27FC236}">
                <a16:creationId xmlns:a16="http://schemas.microsoft.com/office/drawing/2014/main" id="{D7FA64F4-AF33-A647-8CEE-C9FDB8A439AE}"/>
              </a:ext>
            </a:extLst>
          </p:cNvPr>
          <p:cNvGrpSpPr>
            <a:grpSpLocks/>
          </p:cNvGrpSpPr>
          <p:nvPr/>
        </p:nvGrpSpPr>
        <p:grpSpPr bwMode="auto">
          <a:xfrm>
            <a:off x="395288" y="4724400"/>
            <a:ext cx="2520950" cy="366713"/>
            <a:chOff x="249" y="3063"/>
            <a:chExt cx="1588" cy="231"/>
          </a:xfrm>
        </p:grpSpPr>
        <p:grpSp>
          <p:nvGrpSpPr>
            <p:cNvPr id="5144" name="Group 271">
              <a:extLst>
                <a:ext uri="{FF2B5EF4-FFF2-40B4-BE49-F238E27FC236}">
                  <a16:creationId xmlns:a16="http://schemas.microsoft.com/office/drawing/2014/main" id="{36E66ED2-1129-891E-4FC0-925D00AE13C0}"/>
                </a:ext>
              </a:extLst>
            </p:cNvPr>
            <p:cNvGrpSpPr>
              <a:grpSpLocks/>
            </p:cNvGrpSpPr>
            <p:nvPr/>
          </p:nvGrpSpPr>
          <p:grpSpPr bwMode="auto">
            <a:xfrm>
              <a:off x="249" y="3063"/>
              <a:ext cx="227" cy="231"/>
              <a:chOff x="204" y="2704"/>
              <a:chExt cx="227" cy="231"/>
            </a:xfrm>
          </p:grpSpPr>
          <p:sp>
            <p:nvSpPr>
              <p:cNvPr id="5146" name="Oval 272">
                <a:extLst>
                  <a:ext uri="{FF2B5EF4-FFF2-40B4-BE49-F238E27FC236}">
                    <a16:creationId xmlns:a16="http://schemas.microsoft.com/office/drawing/2014/main" id="{F1E79495-D9E1-6789-96C5-362B6A7400D4}"/>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7" name="Text Box 273">
                <a:extLst>
                  <a:ext uri="{FF2B5EF4-FFF2-40B4-BE49-F238E27FC236}">
                    <a16:creationId xmlns:a16="http://schemas.microsoft.com/office/drawing/2014/main" id="{BF0F9FF2-6C51-B752-F7D7-345BAE593FB3}"/>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5145" name="Rectangle 275">
              <a:extLst>
                <a:ext uri="{FF2B5EF4-FFF2-40B4-BE49-F238E27FC236}">
                  <a16:creationId xmlns:a16="http://schemas.microsoft.com/office/drawing/2014/main" id="{C56C64ED-0499-0CBD-0C5F-7E4296B78BFD}"/>
                </a:ext>
              </a:extLst>
            </p:cNvPr>
            <p:cNvSpPr>
              <a:spLocks noChangeArrowheads="1"/>
            </p:cNvSpPr>
            <p:nvPr/>
          </p:nvSpPr>
          <p:spPr bwMode="auto">
            <a:xfrm>
              <a:off x="566" y="3067"/>
              <a:ext cx="1271" cy="227"/>
            </a:xfrm>
            <a:prstGeom prst="rect">
              <a:avLst/>
            </a:prstGeom>
            <a:solidFill>
              <a:srgbClr val="FFFFFF"/>
            </a:solidFill>
            <a:ln w="19050">
              <a:solidFill>
                <a:srgbClr val="CDB4FE"/>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163094" name="Text Box 278">
            <a:extLst>
              <a:ext uri="{FF2B5EF4-FFF2-40B4-BE49-F238E27FC236}">
                <a16:creationId xmlns:a16="http://schemas.microsoft.com/office/drawing/2014/main" id="{F65973E7-D1F3-7852-8C4D-1D3C4F770765}"/>
              </a:ext>
            </a:extLst>
          </p:cNvPr>
          <p:cNvSpPr txBox="1">
            <a:spLocks noChangeArrowheads="1"/>
          </p:cNvSpPr>
          <p:nvPr/>
        </p:nvSpPr>
        <p:spPr bwMode="auto">
          <a:xfrm>
            <a:off x="900113" y="4730750"/>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Zirbeldrüse</a:t>
            </a:r>
          </a:p>
        </p:txBody>
      </p:sp>
      <p:grpSp>
        <p:nvGrpSpPr>
          <p:cNvPr id="5139" name="Group 279">
            <a:extLst>
              <a:ext uri="{FF2B5EF4-FFF2-40B4-BE49-F238E27FC236}">
                <a16:creationId xmlns:a16="http://schemas.microsoft.com/office/drawing/2014/main" id="{DCBB35A5-0FC2-9016-6963-54583E88EE94}"/>
              </a:ext>
            </a:extLst>
          </p:cNvPr>
          <p:cNvGrpSpPr>
            <a:grpSpLocks/>
          </p:cNvGrpSpPr>
          <p:nvPr/>
        </p:nvGrpSpPr>
        <p:grpSpPr bwMode="auto">
          <a:xfrm>
            <a:off x="6229350" y="4724400"/>
            <a:ext cx="2520950" cy="366713"/>
            <a:chOff x="1882" y="3022"/>
            <a:chExt cx="1588" cy="231"/>
          </a:xfrm>
        </p:grpSpPr>
        <p:sp>
          <p:nvSpPr>
            <p:cNvPr id="5140" name="Rectangle 280">
              <a:extLst>
                <a:ext uri="{FF2B5EF4-FFF2-40B4-BE49-F238E27FC236}">
                  <a16:creationId xmlns:a16="http://schemas.microsoft.com/office/drawing/2014/main" id="{887E4AF1-44C0-73E3-42B3-D548A27E8910}"/>
                </a:ext>
              </a:extLst>
            </p:cNvPr>
            <p:cNvSpPr>
              <a:spLocks noChangeArrowheads="1"/>
            </p:cNvSpPr>
            <p:nvPr/>
          </p:nvSpPr>
          <p:spPr bwMode="auto">
            <a:xfrm>
              <a:off x="2199"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5141" name="Group 281">
              <a:extLst>
                <a:ext uri="{FF2B5EF4-FFF2-40B4-BE49-F238E27FC236}">
                  <a16:creationId xmlns:a16="http://schemas.microsoft.com/office/drawing/2014/main" id="{19C70DF4-5BD2-9477-60F6-745EEF6BFE80}"/>
                </a:ext>
              </a:extLst>
            </p:cNvPr>
            <p:cNvGrpSpPr>
              <a:grpSpLocks/>
            </p:cNvGrpSpPr>
            <p:nvPr/>
          </p:nvGrpSpPr>
          <p:grpSpPr bwMode="auto">
            <a:xfrm>
              <a:off x="1882" y="3022"/>
              <a:ext cx="227" cy="231"/>
              <a:chOff x="1882" y="3022"/>
              <a:chExt cx="227" cy="231"/>
            </a:xfrm>
          </p:grpSpPr>
          <p:sp>
            <p:nvSpPr>
              <p:cNvPr id="5142" name="Oval 282">
                <a:extLst>
                  <a:ext uri="{FF2B5EF4-FFF2-40B4-BE49-F238E27FC236}">
                    <a16:creationId xmlns:a16="http://schemas.microsoft.com/office/drawing/2014/main" id="{5B5640BF-7138-19CF-0AD9-02092E7239F0}"/>
                  </a:ext>
                </a:extLst>
              </p:cNvPr>
              <p:cNvSpPr>
                <a:spLocks noChangeArrowheads="1"/>
              </p:cNvSpPr>
              <p:nvPr/>
            </p:nvSpPr>
            <p:spPr bwMode="auto">
              <a:xfrm>
                <a:off x="1882"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5143" name="Text Box 283">
                <a:extLst>
                  <a:ext uri="{FF2B5EF4-FFF2-40B4-BE49-F238E27FC236}">
                    <a16:creationId xmlns:a16="http://schemas.microsoft.com/office/drawing/2014/main" id="{5CE67236-FBA7-8FD6-1194-F2996B0AFB6E}"/>
                  </a:ext>
                </a:extLst>
              </p:cNvPr>
              <p:cNvSpPr txBox="1">
                <a:spLocks noChangeArrowheads="1"/>
              </p:cNvSpPr>
              <p:nvPr/>
            </p:nvSpPr>
            <p:spPr bwMode="auto">
              <a:xfrm>
                <a:off x="1882"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0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0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0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0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03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303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303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30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013" grpId="0"/>
      <p:bldP spid="163014" grpId="0"/>
      <p:bldP spid="163015" grpId="0"/>
      <p:bldP spid="163036" grpId="0"/>
      <p:bldP spid="163037" grpId="0"/>
      <p:bldP spid="163038" grpId="0"/>
      <p:bldP spid="163039" grpId="0"/>
      <p:bldP spid="16309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55D5CF6-6E54-4DDB-BC89-54C2AF170347}"/>
              </a:ext>
            </a:extLst>
          </p:cNvPr>
          <p:cNvSpPr>
            <a:spLocks noGrp="1" noChangeArrowheads="1"/>
          </p:cNvSpPr>
          <p:nvPr>
            <p:ph type="title"/>
          </p:nvPr>
        </p:nvSpPr>
        <p:spPr/>
        <p:txBody>
          <a:bodyPr/>
          <a:lstStyle/>
          <a:p>
            <a:r>
              <a:rPr lang="de-DE" altLang="de-DE"/>
              <a:t>Hormondrüsen des Menschen</a:t>
            </a:r>
          </a:p>
        </p:txBody>
      </p:sp>
      <p:grpSp>
        <p:nvGrpSpPr>
          <p:cNvPr id="6147" name="Group 98">
            <a:extLst>
              <a:ext uri="{FF2B5EF4-FFF2-40B4-BE49-F238E27FC236}">
                <a16:creationId xmlns:a16="http://schemas.microsoft.com/office/drawing/2014/main" id="{35EEA170-2BB1-4BC9-9783-0936ECF1AD6B}"/>
              </a:ext>
            </a:extLst>
          </p:cNvPr>
          <p:cNvGrpSpPr>
            <a:grpSpLocks/>
          </p:cNvGrpSpPr>
          <p:nvPr/>
        </p:nvGrpSpPr>
        <p:grpSpPr bwMode="auto">
          <a:xfrm>
            <a:off x="395288" y="547688"/>
            <a:ext cx="8497887" cy="5557837"/>
            <a:chOff x="249" y="345"/>
            <a:chExt cx="5353" cy="3501"/>
          </a:xfrm>
        </p:grpSpPr>
        <p:grpSp>
          <p:nvGrpSpPr>
            <p:cNvPr id="6148" name="Group 8">
              <a:extLst>
                <a:ext uri="{FF2B5EF4-FFF2-40B4-BE49-F238E27FC236}">
                  <a16:creationId xmlns:a16="http://schemas.microsoft.com/office/drawing/2014/main" id="{49842794-A141-4579-88E2-3B57C3ECEACB}"/>
                </a:ext>
              </a:extLst>
            </p:cNvPr>
            <p:cNvGrpSpPr>
              <a:grpSpLocks/>
            </p:cNvGrpSpPr>
            <p:nvPr/>
          </p:nvGrpSpPr>
          <p:grpSpPr bwMode="auto">
            <a:xfrm>
              <a:off x="249" y="3615"/>
              <a:ext cx="1588" cy="231"/>
              <a:chOff x="204" y="3339"/>
              <a:chExt cx="1588" cy="231"/>
            </a:xfrm>
          </p:grpSpPr>
          <p:sp>
            <p:nvSpPr>
              <p:cNvPr id="6233" name="Rectangle 9">
                <a:extLst>
                  <a:ext uri="{FF2B5EF4-FFF2-40B4-BE49-F238E27FC236}">
                    <a16:creationId xmlns:a16="http://schemas.microsoft.com/office/drawing/2014/main" id="{AFC094CB-CAC1-84CA-53D1-15A0D17A8B55}"/>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34" name="Group 10">
                <a:extLst>
                  <a:ext uri="{FF2B5EF4-FFF2-40B4-BE49-F238E27FC236}">
                    <a16:creationId xmlns:a16="http://schemas.microsoft.com/office/drawing/2014/main" id="{6CDB61F9-627F-DA98-3586-BEE99088DAD0}"/>
                  </a:ext>
                </a:extLst>
              </p:cNvPr>
              <p:cNvGrpSpPr>
                <a:grpSpLocks/>
              </p:cNvGrpSpPr>
              <p:nvPr/>
            </p:nvGrpSpPr>
            <p:grpSpPr bwMode="auto">
              <a:xfrm>
                <a:off x="204" y="3339"/>
                <a:ext cx="227" cy="231"/>
                <a:chOff x="204" y="3339"/>
                <a:chExt cx="227" cy="231"/>
              </a:xfrm>
            </p:grpSpPr>
            <p:sp>
              <p:nvSpPr>
                <p:cNvPr id="6235" name="Oval 11">
                  <a:extLst>
                    <a:ext uri="{FF2B5EF4-FFF2-40B4-BE49-F238E27FC236}">
                      <a16:creationId xmlns:a16="http://schemas.microsoft.com/office/drawing/2014/main" id="{046220F9-E942-FA77-C61A-CD06B1862F84}"/>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36" name="Text Box 12">
                  <a:extLst>
                    <a:ext uri="{FF2B5EF4-FFF2-40B4-BE49-F238E27FC236}">
                      <a16:creationId xmlns:a16="http://schemas.microsoft.com/office/drawing/2014/main" id="{CFFB8054-56E8-7306-4EED-63A1A4750FB4}"/>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grpSp>
          <p:nvGrpSpPr>
            <p:cNvPr id="6149" name="Group 13">
              <a:extLst>
                <a:ext uri="{FF2B5EF4-FFF2-40B4-BE49-F238E27FC236}">
                  <a16:creationId xmlns:a16="http://schemas.microsoft.com/office/drawing/2014/main" id="{617F9F88-876D-ACCD-2CC0-C5DD792A5EAC}"/>
                </a:ext>
              </a:extLst>
            </p:cNvPr>
            <p:cNvGrpSpPr>
              <a:grpSpLocks/>
            </p:cNvGrpSpPr>
            <p:nvPr/>
          </p:nvGrpSpPr>
          <p:grpSpPr bwMode="auto">
            <a:xfrm>
              <a:off x="2063" y="3298"/>
              <a:ext cx="1588" cy="231"/>
              <a:chOff x="2063" y="3385"/>
              <a:chExt cx="1588" cy="231"/>
            </a:xfrm>
          </p:grpSpPr>
          <p:sp>
            <p:nvSpPr>
              <p:cNvPr id="6229" name="Rectangle 14">
                <a:extLst>
                  <a:ext uri="{FF2B5EF4-FFF2-40B4-BE49-F238E27FC236}">
                    <a16:creationId xmlns:a16="http://schemas.microsoft.com/office/drawing/2014/main" id="{7E630CCA-054C-4672-818D-120481303759}"/>
                  </a:ext>
                </a:extLst>
              </p:cNvPr>
              <p:cNvSpPr>
                <a:spLocks noChangeArrowheads="1"/>
              </p:cNvSpPr>
              <p:nvPr/>
            </p:nvSpPr>
            <p:spPr bwMode="auto">
              <a:xfrm>
                <a:off x="2380" y="3385"/>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30" name="Group 15">
                <a:extLst>
                  <a:ext uri="{FF2B5EF4-FFF2-40B4-BE49-F238E27FC236}">
                    <a16:creationId xmlns:a16="http://schemas.microsoft.com/office/drawing/2014/main" id="{0A150CCB-7064-B13B-E340-2AFE02C0F600}"/>
                  </a:ext>
                </a:extLst>
              </p:cNvPr>
              <p:cNvGrpSpPr>
                <a:grpSpLocks/>
              </p:cNvGrpSpPr>
              <p:nvPr/>
            </p:nvGrpSpPr>
            <p:grpSpPr bwMode="auto">
              <a:xfrm>
                <a:off x="2063" y="3385"/>
                <a:ext cx="227" cy="231"/>
                <a:chOff x="204" y="3657"/>
                <a:chExt cx="227" cy="231"/>
              </a:xfrm>
            </p:grpSpPr>
            <p:sp>
              <p:nvSpPr>
                <p:cNvPr id="6231" name="Oval 16">
                  <a:extLst>
                    <a:ext uri="{FF2B5EF4-FFF2-40B4-BE49-F238E27FC236}">
                      <a16:creationId xmlns:a16="http://schemas.microsoft.com/office/drawing/2014/main" id="{92094248-73ED-79EC-25EA-17B66E50AEB3}"/>
                    </a:ext>
                  </a:extLst>
                </p:cNvPr>
                <p:cNvSpPr>
                  <a:spLocks noChangeArrowheads="1"/>
                </p:cNvSpPr>
                <p:nvPr/>
              </p:nvSpPr>
              <p:spPr bwMode="auto">
                <a:xfrm>
                  <a:off x="204"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32" name="Text Box 17">
                  <a:extLst>
                    <a:ext uri="{FF2B5EF4-FFF2-40B4-BE49-F238E27FC236}">
                      <a16:creationId xmlns:a16="http://schemas.microsoft.com/office/drawing/2014/main" id="{76D9B7BA-9443-A2ED-5F14-111C8D84B1DF}"/>
                    </a:ext>
                  </a:extLst>
                </p:cNvPr>
                <p:cNvSpPr txBox="1">
                  <a:spLocks noChangeArrowheads="1"/>
                </p:cNvSpPr>
                <p:nvPr/>
              </p:nvSpPr>
              <p:spPr bwMode="auto">
                <a:xfrm>
                  <a:off x="204"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sp>
          <p:nvSpPr>
            <p:cNvPr id="6150" name="Text Box 18">
              <a:extLst>
                <a:ext uri="{FF2B5EF4-FFF2-40B4-BE49-F238E27FC236}">
                  <a16:creationId xmlns:a16="http://schemas.microsoft.com/office/drawing/2014/main" id="{C929068B-B0E3-F8F5-BD47-78FF63A977ED}"/>
                </a:ext>
              </a:extLst>
            </p:cNvPr>
            <p:cNvSpPr txBox="1">
              <a:spLocks noChangeArrowheads="1"/>
            </p:cNvSpPr>
            <p:nvPr/>
          </p:nvSpPr>
          <p:spPr bwMode="auto">
            <a:xfrm>
              <a:off x="566" y="3294"/>
              <a:ext cx="118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t>Hypophyse</a:t>
              </a:r>
            </a:p>
          </p:txBody>
        </p:sp>
        <p:sp>
          <p:nvSpPr>
            <p:cNvPr id="6151" name="Text Box 19">
              <a:extLst>
                <a:ext uri="{FF2B5EF4-FFF2-40B4-BE49-F238E27FC236}">
                  <a16:creationId xmlns:a16="http://schemas.microsoft.com/office/drawing/2014/main" id="{BE55123F-6DB4-55EB-6F7B-A2C1101E2446}"/>
                </a:ext>
              </a:extLst>
            </p:cNvPr>
            <p:cNvSpPr txBox="1">
              <a:spLocks noChangeArrowheads="1"/>
            </p:cNvSpPr>
            <p:nvPr/>
          </p:nvSpPr>
          <p:spPr bwMode="auto">
            <a:xfrm>
              <a:off x="566" y="3615"/>
              <a:ext cx="108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Schilddrüse</a:t>
              </a:r>
            </a:p>
          </p:txBody>
        </p:sp>
        <p:sp>
          <p:nvSpPr>
            <p:cNvPr id="6152" name="Text Box 20">
              <a:extLst>
                <a:ext uri="{FF2B5EF4-FFF2-40B4-BE49-F238E27FC236}">
                  <a16:creationId xmlns:a16="http://schemas.microsoft.com/office/drawing/2014/main" id="{CD4C21F7-A63A-1E94-6DB3-AE53D6221B04}"/>
                </a:ext>
              </a:extLst>
            </p:cNvPr>
            <p:cNvSpPr txBox="1">
              <a:spLocks noChangeArrowheads="1"/>
            </p:cNvSpPr>
            <p:nvPr/>
          </p:nvSpPr>
          <p:spPr bwMode="auto">
            <a:xfrm>
              <a:off x="2380" y="3302"/>
              <a:ext cx="9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Nebenieren</a:t>
              </a:r>
            </a:p>
          </p:txBody>
        </p:sp>
        <p:grpSp>
          <p:nvGrpSpPr>
            <p:cNvPr id="6153" name="Group 21">
              <a:extLst>
                <a:ext uri="{FF2B5EF4-FFF2-40B4-BE49-F238E27FC236}">
                  <a16:creationId xmlns:a16="http://schemas.microsoft.com/office/drawing/2014/main" id="{D6171A40-E5F8-BAF8-9204-1695E5C04D65}"/>
                </a:ext>
              </a:extLst>
            </p:cNvPr>
            <p:cNvGrpSpPr>
              <a:grpSpLocks/>
            </p:cNvGrpSpPr>
            <p:nvPr/>
          </p:nvGrpSpPr>
          <p:grpSpPr bwMode="auto">
            <a:xfrm>
              <a:off x="2064" y="3615"/>
              <a:ext cx="1588" cy="231"/>
              <a:chOff x="1882" y="2704"/>
              <a:chExt cx="1588" cy="231"/>
            </a:xfrm>
          </p:grpSpPr>
          <p:sp>
            <p:nvSpPr>
              <p:cNvPr id="6225" name="Rectangle 22">
                <a:extLst>
                  <a:ext uri="{FF2B5EF4-FFF2-40B4-BE49-F238E27FC236}">
                    <a16:creationId xmlns:a16="http://schemas.microsoft.com/office/drawing/2014/main" id="{19889DD9-5B48-8AB5-6CC5-97EBC14125ED}"/>
                  </a:ext>
                </a:extLst>
              </p:cNvPr>
              <p:cNvSpPr>
                <a:spLocks noChangeArrowheads="1"/>
              </p:cNvSpPr>
              <p:nvPr/>
            </p:nvSpPr>
            <p:spPr bwMode="auto">
              <a:xfrm>
                <a:off x="2199"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26" name="Group 23">
                <a:extLst>
                  <a:ext uri="{FF2B5EF4-FFF2-40B4-BE49-F238E27FC236}">
                    <a16:creationId xmlns:a16="http://schemas.microsoft.com/office/drawing/2014/main" id="{04FE1653-26BB-ACEB-E52A-528DF6A76EF2}"/>
                  </a:ext>
                </a:extLst>
              </p:cNvPr>
              <p:cNvGrpSpPr>
                <a:grpSpLocks/>
              </p:cNvGrpSpPr>
              <p:nvPr/>
            </p:nvGrpSpPr>
            <p:grpSpPr bwMode="auto">
              <a:xfrm>
                <a:off x="1882" y="2704"/>
                <a:ext cx="227" cy="231"/>
                <a:chOff x="1882" y="2704"/>
                <a:chExt cx="227" cy="231"/>
              </a:xfrm>
            </p:grpSpPr>
            <p:sp>
              <p:nvSpPr>
                <p:cNvPr id="6227" name="Oval 24">
                  <a:extLst>
                    <a:ext uri="{FF2B5EF4-FFF2-40B4-BE49-F238E27FC236}">
                      <a16:creationId xmlns:a16="http://schemas.microsoft.com/office/drawing/2014/main" id="{55802BF8-CF49-0F3C-8B18-1BC5BDB44D3C}"/>
                    </a:ext>
                  </a:extLst>
                </p:cNvPr>
                <p:cNvSpPr>
                  <a:spLocks noChangeArrowheads="1"/>
                </p:cNvSpPr>
                <p:nvPr/>
              </p:nvSpPr>
              <p:spPr bwMode="auto">
                <a:xfrm>
                  <a:off x="1882"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8" name="Text Box 25">
                  <a:extLst>
                    <a:ext uri="{FF2B5EF4-FFF2-40B4-BE49-F238E27FC236}">
                      <a16:creationId xmlns:a16="http://schemas.microsoft.com/office/drawing/2014/main" id="{7D96D0A6-7AA5-B426-14A5-3DBBE67A5E91}"/>
                    </a:ext>
                  </a:extLst>
                </p:cNvPr>
                <p:cNvSpPr txBox="1">
                  <a:spLocks noChangeArrowheads="1"/>
                </p:cNvSpPr>
                <p:nvPr/>
              </p:nvSpPr>
              <p:spPr bwMode="auto">
                <a:xfrm>
                  <a:off x="1882"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6154" name="Group 26">
              <a:extLst>
                <a:ext uri="{FF2B5EF4-FFF2-40B4-BE49-F238E27FC236}">
                  <a16:creationId xmlns:a16="http://schemas.microsoft.com/office/drawing/2014/main" id="{83384654-E4B2-0C24-0386-B1184E33536F}"/>
                </a:ext>
              </a:extLst>
            </p:cNvPr>
            <p:cNvGrpSpPr>
              <a:grpSpLocks/>
            </p:cNvGrpSpPr>
            <p:nvPr/>
          </p:nvGrpSpPr>
          <p:grpSpPr bwMode="auto">
            <a:xfrm>
              <a:off x="3924" y="3298"/>
              <a:ext cx="1588" cy="231"/>
              <a:chOff x="1882" y="3339"/>
              <a:chExt cx="1588" cy="231"/>
            </a:xfrm>
          </p:grpSpPr>
          <p:sp>
            <p:nvSpPr>
              <p:cNvPr id="6221" name="Rectangle 27">
                <a:extLst>
                  <a:ext uri="{FF2B5EF4-FFF2-40B4-BE49-F238E27FC236}">
                    <a16:creationId xmlns:a16="http://schemas.microsoft.com/office/drawing/2014/main" id="{941855E4-0326-8B35-946D-091EDCAFD521}"/>
                  </a:ext>
                </a:extLst>
              </p:cNvPr>
              <p:cNvSpPr>
                <a:spLocks noChangeArrowheads="1"/>
              </p:cNvSpPr>
              <p:nvPr/>
            </p:nvSpPr>
            <p:spPr bwMode="auto">
              <a:xfrm>
                <a:off x="2199"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22" name="Group 28">
                <a:extLst>
                  <a:ext uri="{FF2B5EF4-FFF2-40B4-BE49-F238E27FC236}">
                    <a16:creationId xmlns:a16="http://schemas.microsoft.com/office/drawing/2014/main" id="{58EE0166-CA39-3CB2-E278-07886A615390}"/>
                  </a:ext>
                </a:extLst>
              </p:cNvPr>
              <p:cNvGrpSpPr>
                <a:grpSpLocks/>
              </p:cNvGrpSpPr>
              <p:nvPr/>
            </p:nvGrpSpPr>
            <p:grpSpPr bwMode="auto">
              <a:xfrm>
                <a:off x="1882" y="3339"/>
                <a:ext cx="227" cy="231"/>
                <a:chOff x="1882" y="3339"/>
                <a:chExt cx="227" cy="231"/>
              </a:xfrm>
            </p:grpSpPr>
            <p:sp>
              <p:nvSpPr>
                <p:cNvPr id="6223" name="Oval 29">
                  <a:extLst>
                    <a:ext uri="{FF2B5EF4-FFF2-40B4-BE49-F238E27FC236}">
                      <a16:creationId xmlns:a16="http://schemas.microsoft.com/office/drawing/2014/main" id="{A198D20F-9FC6-F970-077C-A390D874B88F}"/>
                    </a:ext>
                  </a:extLst>
                </p:cNvPr>
                <p:cNvSpPr>
                  <a:spLocks noChangeArrowheads="1"/>
                </p:cNvSpPr>
                <p:nvPr/>
              </p:nvSpPr>
              <p:spPr bwMode="auto">
                <a:xfrm>
                  <a:off x="1882"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4" name="Text Box 30">
                  <a:extLst>
                    <a:ext uri="{FF2B5EF4-FFF2-40B4-BE49-F238E27FC236}">
                      <a16:creationId xmlns:a16="http://schemas.microsoft.com/office/drawing/2014/main" id="{3D160E2D-15E6-1FF1-C3CA-74AE91705156}"/>
                    </a:ext>
                  </a:extLst>
                </p:cNvPr>
                <p:cNvSpPr txBox="1">
                  <a:spLocks noChangeArrowheads="1"/>
                </p:cNvSpPr>
                <p:nvPr/>
              </p:nvSpPr>
              <p:spPr bwMode="auto">
                <a:xfrm>
                  <a:off x="1882"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grpSp>
          <p:nvGrpSpPr>
            <p:cNvPr id="6155" name="Group 31">
              <a:extLst>
                <a:ext uri="{FF2B5EF4-FFF2-40B4-BE49-F238E27FC236}">
                  <a16:creationId xmlns:a16="http://schemas.microsoft.com/office/drawing/2014/main" id="{9668656F-ABAD-9C82-311B-73D6F421FA5F}"/>
                </a:ext>
              </a:extLst>
            </p:cNvPr>
            <p:cNvGrpSpPr>
              <a:grpSpLocks/>
            </p:cNvGrpSpPr>
            <p:nvPr/>
          </p:nvGrpSpPr>
          <p:grpSpPr bwMode="auto">
            <a:xfrm>
              <a:off x="3923" y="3615"/>
              <a:ext cx="1588" cy="231"/>
              <a:chOff x="1882" y="3657"/>
              <a:chExt cx="1588" cy="231"/>
            </a:xfrm>
          </p:grpSpPr>
          <p:sp>
            <p:nvSpPr>
              <p:cNvPr id="6217" name="Rectangle 32">
                <a:extLst>
                  <a:ext uri="{FF2B5EF4-FFF2-40B4-BE49-F238E27FC236}">
                    <a16:creationId xmlns:a16="http://schemas.microsoft.com/office/drawing/2014/main" id="{70A83CE1-67CE-97BF-E54C-DD20851B7B69}"/>
                  </a:ext>
                </a:extLst>
              </p:cNvPr>
              <p:cNvSpPr>
                <a:spLocks noChangeArrowheads="1"/>
              </p:cNvSpPr>
              <p:nvPr/>
            </p:nvSpPr>
            <p:spPr bwMode="auto">
              <a:xfrm>
                <a:off x="2199" y="3657"/>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218" name="Group 33">
                <a:extLst>
                  <a:ext uri="{FF2B5EF4-FFF2-40B4-BE49-F238E27FC236}">
                    <a16:creationId xmlns:a16="http://schemas.microsoft.com/office/drawing/2014/main" id="{5C648184-9761-0A6B-7621-D1473C4B089E}"/>
                  </a:ext>
                </a:extLst>
              </p:cNvPr>
              <p:cNvGrpSpPr>
                <a:grpSpLocks/>
              </p:cNvGrpSpPr>
              <p:nvPr/>
            </p:nvGrpSpPr>
            <p:grpSpPr bwMode="auto">
              <a:xfrm>
                <a:off x="1882" y="3657"/>
                <a:ext cx="227" cy="231"/>
                <a:chOff x="1882" y="3657"/>
                <a:chExt cx="227" cy="231"/>
              </a:xfrm>
            </p:grpSpPr>
            <p:sp>
              <p:nvSpPr>
                <p:cNvPr id="6219" name="Oval 34">
                  <a:extLst>
                    <a:ext uri="{FF2B5EF4-FFF2-40B4-BE49-F238E27FC236}">
                      <a16:creationId xmlns:a16="http://schemas.microsoft.com/office/drawing/2014/main" id="{57A5BD42-C438-D05C-B225-E789C5BDEF9C}"/>
                    </a:ext>
                  </a:extLst>
                </p:cNvPr>
                <p:cNvSpPr>
                  <a:spLocks noChangeArrowheads="1"/>
                </p:cNvSpPr>
                <p:nvPr/>
              </p:nvSpPr>
              <p:spPr bwMode="auto">
                <a:xfrm>
                  <a:off x="1882"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20" name="Text Box 35">
                  <a:extLst>
                    <a:ext uri="{FF2B5EF4-FFF2-40B4-BE49-F238E27FC236}">
                      <a16:creationId xmlns:a16="http://schemas.microsoft.com/office/drawing/2014/main" id="{B0F83E3E-F86E-C019-A414-1578DDCA1317}"/>
                    </a:ext>
                  </a:extLst>
                </p:cNvPr>
                <p:cNvSpPr txBox="1">
                  <a:spLocks noChangeArrowheads="1"/>
                </p:cNvSpPr>
                <p:nvPr/>
              </p:nvSpPr>
              <p:spPr bwMode="auto">
                <a:xfrm>
                  <a:off x="1882"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sp>
          <p:nvSpPr>
            <p:cNvPr id="6156" name="Text Box 36">
              <a:extLst>
                <a:ext uri="{FF2B5EF4-FFF2-40B4-BE49-F238E27FC236}">
                  <a16:creationId xmlns:a16="http://schemas.microsoft.com/office/drawing/2014/main" id="{7CBA4422-9771-DD0B-BDCD-EC11B59C0852}"/>
                </a:ext>
              </a:extLst>
            </p:cNvPr>
            <p:cNvSpPr txBox="1">
              <a:spLocks noChangeArrowheads="1"/>
            </p:cNvSpPr>
            <p:nvPr/>
          </p:nvSpPr>
          <p:spPr bwMode="auto">
            <a:xfrm>
              <a:off x="2382" y="3615"/>
              <a:ext cx="126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Bauchspeicheldrüse</a:t>
              </a:r>
            </a:p>
          </p:txBody>
        </p:sp>
        <p:sp>
          <p:nvSpPr>
            <p:cNvPr id="6157" name="Text Box 37">
              <a:extLst>
                <a:ext uri="{FF2B5EF4-FFF2-40B4-BE49-F238E27FC236}">
                  <a16:creationId xmlns:a16="http://schemas.microsoft.com/office/drawing/2014/main" id="{AF5AE678-8609-EC01-2A38-6FEFC7E03D6B}"/>
                </a:ext>
              </a:extLst>
            </p:cNvPr>
            <p:cNvSpPr txBox="1">
              <a:spLocks noChangeArrowheads="1"/>
            </p:cNvSpPr>
            <p:nvPr/>
          </p:nvSpPr>
          <p:spPr bwMode="auto">
            <a:xfrm>
              <a:off x="4242" y="2976"/>
              <a:ext cx="108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Hoden</a:t>
              </a:r>
            </a:p>
          </p:txBody>
        </p:sp>
        <p:sp>
          <p:nvSpPr>
            <p:cNvPr id="6158" name="Text Box 38">
              <a:extLst>
                <a:ext uri="{FF2B5EF4-FFF2-40B4-BE49-F238E27FC236}">
                  <a16:creationId xmlns:a16="http://schemas.microsoft.com/office/drawing/2014/main" id="{755EF73A-8029-EB1A-4529-74F6DAD6D05F}"/>
                </a:ext>
              </a:extLst>
            </p:cNvPr>
            <p:cNvSpPr txBox="1">
              <a:spLocks noChangeArrowheads="1"/>
            </p:cNvSpPr>
            <p:nvPr/>
          </p:nvSpPr>
          <p:spPr bwMode="auto">
            <a:xfrm>
              <a:off x="4242" y="3298"/>
              <a:ext cx="1360" cy="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500"/>
                <a:t>Eierstöcke</a:t>
              </a:r>
            </a:p>
          </p:txBody>
        </p:sp>
        <p:sp>
          <p:nvSpPr>
            <p:cNvPr id="6159" name="Text Box 39">
              <a:extLst>
                <a:ext uri="{FF2B5EF4-FFF2-40B4-BE49-F238E27FC236}">
                  <a16:creationId xmlns:a16="http://schemas.microsoft.com/office/drawing/2014/main" id="{C1996A77-2185-906C-C2DC-8EDC098C00FE}"/>
                </a:ext>
              </a:extLst>
            </p:cNvPr>
            <p:cNvSpPr txBox="1">
              <a:spLocks noChangeArrowheads="1"/>
            </p:cNvSpPr>
            <p:nvPr/>
          </p:nvSpPr>
          <p:spPr bwMode="auto">
            <a:xfrm>
              <a:off x="4242" y="3615"/>
              <a:ext cx="113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Thymusdrüse</a:t>
              </a:r>
            </a:p>
          </p:txBody>
        </p:sp>
        <p:grpSp>
          <p:nvGrpSpPr>
            <p:cNvPr id="6160" name="Group 40">
              <a:extLst>
                <a:ext uri="{FF2B5EF4-FFF2-40B4-BE49-F238E27FC236}">
                  <a16:creationId xmlns:a16="http://schemas.microsoft.com/office/drawing/2014/main" id="{F22CCADD-1C3C-F3DF-6558-FCE10E4D178C}"/>
                </a:ext>
              </a:extLst>
            </p:cNvPr>
            <p:cNvGrpSpPr>
              <a:grpSpLocks/>
            </p:cNvGrpSpPr>
            <p:nvPr/>
          </p:nvGrpSpPr>
          <p:grpSpPr bwMode="auto">
            <a:xfrm>
              <a:off x="1655" y="345"/>
              <a:ext cx="2586" cy="2949"/>
              <a:chOff x="1655" y="436"/>
              <a:chExt cx="2586" cy="2949"/>
            </a:xfrm>
          </p:grpSpPr>
          <p:pic>
            <p:nvPicPr>
              <p:cNvPr id="6177" name="Picture 41" descr="hormon">
                <a:extLst>
                  <a:ext uri="{FF2B5EF4-FFF2-40B4-BE49-F238E27FC236}">
                    <a16:creationId xmlns:a16="http://schemas.microsoft.com/office/drawing/2014/main" id="{E659107B-31A0-6B41-2B8E-605C95000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 y="437"/>
                <a:ext cx="2571"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78" name="Group 42">
                <a:extLst>
                  <a:ext uri="{FF2B5EF4-FFF2-40B4-BE49-F238E27FC236}">
                    <a16:creationId xmlns:a16="http://schemas.microsoft.com/office/drawing/2014/main" id="{907C6E19-6CAD-882F-9749-73FC1C0B2127}"/>
                  </a:ext>
                </a:extLst>
              </p:cNvPr>
              <p:cNvGrpSpPr>
                <a:grpSpLocks/>
              </p:cNvGrpSpPr>
              <p:nvPr/>
            </p:nvGrpSpPr>
            <p:grpSpPr bwMode="auto">
              <a:xfrm>
                <a:off x="1701" y="2432"/>
                <a:ext cx="227" cy="231"/>
                <a:chOff x="68" y="1979"/>
                <a:chExt cx="227" cy="231"/>
              </a:xfrm>
            </p:grpSpPr>
            <p:sp>
              <p:nvSpPr>
                <p:cNvPr id="6215" name="Oval 43">
                  <a:extLst>
                    <a:ext uri="{FF2B5EF4-FFF2-40B4-BE49-F238E27FC236}">
                      <a16:creationId xmlns:a16="http://schemas.microsoft.com/office/drawing/2014/main" id="{FB723515-C714-FD9F-4A23-A7ED324E60D2}"/>
                    </a:ext>
                  </a:extLst>
                </p:cNvPr>
                <p:cNvSpPr>
                  <a:spLocks noChangeArrowheads="1"/>
                </p:cNvSpPr>
                <p:nvPr/>
              </p:nvSpPr>
              <p:spPr bwMode="auto">
                <a:xfrm>
                  <a:off x="68" y="197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6" name="Text Box 44">
                  <a:extLst>
                    <a:ext uri="{FF2B5EF4-FFF2-40B4-BE49-F238E27FC236}">
                      <a16:creationId xmlns:a16="http://schemas.microsoft.com/office/drawing/2014/main" id="{E815D529-1851-A1C0-CF0E-B810C34B61A2}"/>
                    </a:ext>
                  </a:extLst>
                </p:cNvPr>
                <p:cNvSpPr txBox="1">
                  <a:spLocks noChangeArrowheads="1"/>
                </p:cNvSpPr>
                <p:nvPr/>
              </p:nvSpPr>
              <p:spPr bwMode="auto">
                <a:xfrm>
                  <a:off x="68" y="197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nvGrpSpPr>
              <p:cNvPr id="6179" name="Group 45">
                <a:extLst>
                  <a:ext uri="{FF2B5EF4-FFF2-40B4-BE49-F238E27FC236}">
                    <a16:creationId xmlns:a16="http://schemas.microsoft.com/office/drawing/2014/main" id="{A2264B27-AEB0-2F4B-EB15-7E97A0E7F4AE}"/>
                  </a:ext>
                </a:extLst>
              </p:cNvPr>
              <p:cNvGrpSpPr>
                <a:grpSpLocks/>
              </p:cNvGrpSpPr>
              <p:nvPr/>
            </p:nvGrpSpPr>
            <p:grpSpPr bwMode="auto">
              <a:xfrm>
                <a:off x="4014" y="1933"/>
                <a:ext cx="227" cy="231"/>
                <a:chOff x="657" y="1661"/>
                <a:chExt cx="227" cy="231"/>
              </a:xfrm>
            </p:grpSpPr>
            <p:sp>
              <p:nvSpPr>
                <p:cNvPr id="6213" name="Oval 46">
                  <a:extLst>
                    <a:ext uri="{FF2B5EF4-FFF2-40B4-BE49-F238E27FC236}">
                      <a16:creationId xmlns:a16="http://schemas.microsoft.com/office/drawing/2014/main" id="{C2D6EFA8-261A-CCEE-462D-8EE6BD6E4C6D}"/>
                    </a:ext>
                  </a:extLst>
                </p:cNvPr>
                <p:cNvSpPr>
                  <a:spLocks noChangeArrowheads="1"/>
                </p:cNvSpPr>
                <p:nvPr/>
              </p:nvSpPr>
              <p:spPr bwMode="auto">
                <a:xfrm>
                  <a:off x="657" y="1661"/>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4" name="Text Box 47">
                  <a:extLst>
                    <a:ext uri="{FF2B5EF4-FFF2-40B4-BE49-F238E27FC236}">
                      <a16:creationId xmlns:a16="http://schemas.microsoft.com/office/drawing/2014/main" id="{6AA937C2-9D27-9060-86BF-CFAFCA15B8F1}"/>
                    </a:ext>
                  </a:extLst>
                </p:cNvPr>
                <p:cNvSpPr txBox="1">
                  <a:spLocks noChangeArrowheads="1"/>
                </p:cNvSpPr>
                <p:nvPr/>
              </p:nvSpPr>
              <p:spPr bwMode="auto">
                <a:xfrm>
                  <a:off x="657" y="166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6180" name="Group 48">
                <a:extLst>
                  <a:ext uri="{FF2B5EF4-FFF2-40B4-BE49-F238E27FC236}">
                    <a16:creationId xmlns:a16="http://schemas.microsoft.com/office/drawing/2014/main" id="{52CFEA74-DE76-8B7C-9B92-0D540EF1DB98}"/>
                  </a:ext>
                </a:extLst>
              </p:cNvPr>
              <p:cNvGrpSpPr>
                <a:grpSpLocks/>
              </p:cNvGrpSpPr>
              <p:nvPr/>
            </p:nvGrpSpPr>
            <p:grpSpPr bwMode="auto">
              <a:xfrm>
                <a:off x="1655" y="1117"/>
                <a:ext cx="227" cy="231"/>
                <a:chOff x="431" y="754"/>
                <a:chExt cx="227" cy="231"/>
              </a:xfrm>
            </p:grpSpPr>
            <p:sp>
              <p:nvSpPr>
                <p:cNvPr id="6211" name="Oval 49">
                  <a:extLst>
                    <a:ext uri="{FF2B5EF4-FFF2-40B4-BE49-F238E27FC236}">
                      <a16:creationId xmlns:a16="http://schemas.microsoft.com/office/drawing/2014/main" id="{86623113-BD62-14AA-9E9F-842CBB303163}"/>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2" name="Text Box 50">
                  <a:extLst>
                    <a:ext uri="{FF2B5EF4-FFF2-40B4-BE49-F238E27FC236}">
                      <a16:creationId xmlns:a16="http://schemas.microsoft.com/office/drawing/2014/main" id="{7EB7D6DE-5281-E2D8-2B5C-D67BE1FEEF69}"/>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6181" name="Group 51">
                <a:extLst>
                  <a:ext uri="{FF2B5EF4-FFF2-40B4-BE49-F238E27FC236}">
                    <a16:creationId xmlns:a16="http://schemas.microsoft.com/office/drawing/2014/main" id="{4D10C8FE-273D-1C9E-7181-2EFE63FD35B1}"/>
                  </a:ext>
                </a:extLst>
              </p:cNvPr>
              <p:cNvGrpSpPr>
                <a:grpSpLocks/>
              </p:cNvGrpSpPr>
              <p:nvPr/>
            </p:nvGrpSpPr>
            <p:grpSpPr bwMode="auto">
              <a:xfrm>
                <a:off x="1700" y="704"/>
                <a:ext cx="227" cy="231"/>
                <a:chOff x="158" y="709"/>
                <a:chExt cx="227" cy="231"/>
              </a:xfrm>
            </p:grpSpPr>
            <p:sp>
              <p:nvSpPr>
                <p:cNvPr id="6209" name="Oval 52">
                  <a:extLst>
                    <a:ext uri="{FF2B5EF4-FFF2-40B4-BE49-F238E27FC236}">
                      <a16:creationId xmlns:a16="http://schemas.microsoft.com/office/drawing/2014/main" id="{C647897A-5A83-C8E2-5F5F-587330933233}"/>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10" name="Text Box 53">
                  <a:extLst>
                    <a:ext uri="{FF2B5EF4-FFF2-40B4-BE49-F238E27FC236}">
                      <a16:creationId xmlns:a16="http://schemas.microsoft.com/office/drawing/2014/main" id="{04564E6D-B755-DD14-F0AB-EDD15E182D49}"/>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6182" name="Group 54">
                <a:extLst>
                  <a:ext uri="{FF2B5EF4-FFF2-40B4-BE49-F238E27FC236}">
                    <a16:creationId xmlns:a16="http://schemas.microsoft.com/office/drawing/2014/main" id="{4ADD9DF0-DC35-87C5-EDF4-060F9B3EEC08}"/>
                  </a:ext>
                </a:extLst>
              </p:cNvPr>
              <p:cNvGrpSpPr>
                <a:grpSpLocks/>
              </p:cNvGrpSpPr>
              <p:nvPr/>
            </p:nvGrpSpPr>
            <p:grpSpPr bwMode="auto">
              <a:xfrm>
                <a:off x="3787" y="614"/>
                <a:ext cx="227" cy="231"/>
                <a:chOff x="205" y="390"/>
                <a:chExt cx="227" cy="231"/>
              </a:xfrm>
            </p:grpSpPr>
            <p:sp>
              <p:nvSpPr>
                <p:cNvPr id="6207" name="Oval 55">
                  <a:extLst>
                    <a:ext uri="{FF2B5EF4-FFF2-40B4-BE49-F238E27FC236}">
                      <a16:creationId xmlns:a16="http://schemas.microsoft.com/office/drawing/2014/main" id="{5C5BE4FE-35BC-7778-9474-9D229FA89008}"/>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8" name="Text Box 56">
                  <a:extLst>
                    <a:ext uri="{FF2B5EF4-FFF2-40B4-BE49-F238E27FC236}">
                      <a16:creationId xmlns:a16="http://schemas.microsoft.com/office/drawing/2014/main" id="{5B7B8D3A-5B9D-4F66-23BE-1D2AF19337B0}"/>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6183" name="Group 57">
                <a:extLst>
                  <a:ext uri="{FF2B5EF4-FFF2-40B4-BE49-F238E27FC236}">
                    <a16:creationId xmlns:a16="http://schemas.microsoft.com/office/drawing/2014/main" id="{55C44196-9FD6-DE3E-CFA9-400755948018}"/>
                  </a:ext>
                </a:extLst>
              </p:cNvPr>
              <p:cNvGrpSpPr>
                <a:grpSpLocks/>
              </p:cNvGrpSpPr>
              <p:nvPr/>
            </p:nvGrpSpPr>
            <p:grpSpPr bwMode="auto">
              <a:xfrm>
                <a:off x="3968" y="1389"/>
                <a:ext cx="227" cy="231"/>
                <a:chOff x="612" y="1207"/>
                <a:chExt cx="227" cy="231"/>
              </a:xfrm>
            </p:grpSpPr>
            <p:sp>
              <p:nvSpPr>
                <p:cNvPr id="6205" name="Oval 58">
                  <a:extLst>
                    <a:ext uri="{FF2B5EF4-FFF2-40B4-BE49-F238E27FC236}">
                      <a16:creationId xmlns:a16="http://schemas.microsoft.com/office/drawing/2014/main" id="{010665D0-9511-DBF5-4D53-C83E8F7E1686}"/>
                    </a:ext>
                  </a:extLst>
                </p:cNvPr>
                <p:cNvSpPr>
                  <a:spLocks noChangeArrowheads="1"/>
                </p:cNvSpPr>
                <p:nvPr/>
              </p:nvSpPr>
              <p:spPr bwMode="auto">
                <a:xfrm>
                  <a:off x="612" y="120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6" name="Text Box 59">
                  <a:extLst>
                    <a:ext uri="{FF2B5EF4-FFF2-40B4-BE49-F238E27FC236}">
                      <a16:creationId xmlns:a16="http://schemas.microsoft.com/office/drawing/2014/main" id="{AC51BBE2-DAF5-BB22-5001-A765264D7DD1}"/>
                    </a:ext>
                  </a:extLst>
                </p:cNvPr>
                <p:cNvSpPr txBox="1">
                  <a:spLocks noChangeArrowheads="1"/>
                </p:cNvSpPr>
                <p:nvPr/>
              </p:nvSpPr>
              <p:spPr bwMode="auto">
                <a:xfrm>
                  <a:off x="612" y="120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6184" name="Group 60">
                <a:extLst>
                  <a:ext uri="{FF2B5EF4-FFF2-40B4-BE49-F238E27FC236}">
                    <a16:creationId xmlns:a16="http://schemas.microsoft.com/office/drawing/2014/main" id="{6A70203D-3C55-70DB-CBFE-20BF0E1C4127}"/>
                  </a:ext>
                </a:extLst>
              </p:cNvPr>
              <p:cNvGrpSpPr>
                <a:grpSpLocks/>
              </p:cNvGrpSpPr>
              <p:nvPr/>
            </p:nvGrpSpPr>
            <p:grpSpPr bwMode="auto">
              <a:xfrm>
                <a:off x="3878" y="1706"/>
                <a:ext cx="227" cy="231"/>
                <a:chOff x="930" y="482"/>
                <a:chExt cx="227" cy="231"/>
              </a:xfrm>
            </p:grpSpPr>
            <p:sp>
              <p:nvSpPr>
                <p:cNvPr id="6203" name="Oval 61">
                  <a:extLst>
                    <a:ext uri="{FF2B5EF4-FFF2-40B4-BE49-F238E27FC236}">
                      <a16:creationId xmlns:a16="http://schemas.microsoft.com/office/drawing/2014/main" id="{D35E15DE-E57B-7DD1-A59B-0ACFE8B1DA49}"/>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4" name="Text Box 62">
                  <a:extLst>
                    <a:ext uri="{FF2B5EF4-FFF2-40B4-BE49-F238E27FC236}">
                      <a16:creationId xmlns:a16="http://schemas.microsoft.com/office/drawing/2014/main" id="{D0BF61CF-4921-7591-4841-FDD0053190D3}"/>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6185" name="Group 63">
                <a:extLst>
                  <a:ext uri="{FF2B5EF4-FFF2-40B4-BE49-F238E27FC236}">
                    <a16:creationId xmlns:a16="http://schemas.microsoft.com/office/drawing/2014/main" id="{88B8F53A-8FD4-CFA1-A86F-B35C5909CAF2}"/>
                  </a:ext>
                </a:extLst>
              </p:cNvPr>
              <p:cNvGrpSpPr>
                <a:grpSpLocks/>
              </p:cNvGrpSpPr>
              <p:nvPr/>
            </p:nvGrpSpPr>
            <p:grpSpPr bwMode="auto">
              <a:xfrm>
                <a:off x="1791" y="436"/>
                <a:ext cx="227" cy="231"/>
                <a:chOff x="205" y="390"/>
                <a:chExt cx="227" cy="231"/>
              </a:xfrm>
            </p:grpSpPr>
            <p:sp>
              <p:nvSpPr>
                <p:cNvPr id="6201" name="Oval 64">
                  <a:extLst>
                    <a:ext uri="{FF2B5EF4-FFF2-40B4-BE49-F238E27FC236}">
                      <a16:creationId xmlns:a16="http://schemas.microsoft.com/office/drawing/2014/main" id="{F1AA95F5-AD46-D2A0-0E19-68344E0247D7}"/>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2" name="Text Box 65">
                  <a:extLst>
                    <a:ext uri="{FF2B5EF4-FFF2-40B4-BE49-F238E27FC236}">
                      <a16:creationId xmlns:a16="http://schemas.microsoft.com/office/drawing/2014/main" id="{312DADAD-3855-AF9D-65C7-FBCBF779466E}"/>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6186" name="Group 66">
                <a:extLst>
                  <a:ext uri="{FF2B5EF4-FFF2-40B4-BE49-F238E27FC236}">
                    <a16:creationId xmlns:a16="http://schemas.microsoft.com/office/drawing/2014/main" id="{114EC039-8FEC-BE6A-B93F-F2EB2CC40541}"/>
                  </a:ext>
                </a:extLst>
              </p:cNvPr>
              <p:cNvGrpSpPr>
                <a:grpSpLocks/>
              </p:cNvGrpSpPr>
              <p:nvPr/>
            </p:nvGrpSpPr>
            <p:grpSpPr bwMode="auto">
              <a:xfrm>
                <a:off x="3923" y="890"/>
                <a:ext cx="227" cy="231"/>
                <a:chOff x="158" y="709"/>
                <a:chExt cx="227" cy="231"/>
              </a:xfrm>
            </p:grpSpPr>
            <p:sp>
              <p:nvSpPr>
                <p:cNvPr id="6199" name="Oval 67">
                  <a:extLst>
                    <a:ext uri="{FF2B5EF4-FFF2-40B4-BE49-F238E27FC236}">
                      <a16:creationId xmlns:a16="http://schemas.microsoft.com/office/drawing/2014/main" id="{2079331B-9825-A0BB-3DFC-03B898AC9342}"/>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200" name="Text Box 68">
                  <a:extLst>
                    <a:ext uri="{FF2B5EF4-FFF2-40B4-BE49-F238E27FC236}">
                      <a16:creationId xmlns:a16="http://schemas.microsoft.com/office/drawing/2014/main" id="{8519236A-7D0E-5F92-1632-4638DFE3F761}"/>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6187" name="Group 69">
                <a:extLst>
                  <a:ext uri="{FF2B5EF4-FFF2-40B4-BE49-F238E27FC236}">
                    <a16:creationId xmlns:a16="http://schemas.microsoft.com/office/drawing/2014/main" id="{AC947329-3DD5-AC47-AC5F-C24CDAF0618C}"/>
                  </a:ext>
                </a:extLst>
              </p:cNvPr>
              <p:cNvGrpSpPr>
                <a:grpSpLocks/>
              </p:cNvGrpSpPr>
              <p:nvPr/>
            </p:nvGrpSpPr>
            <p:grpSpPr bwMode="auto">
              <a:xfrm>
                <a:off x="3833" y="1162"/>
                <a:ext cx="227" cy="231"/>
                <a:chOff x="431" y="754"/>
                <a:chExt cx="227" cy="231"/>
              </a:xfrm>
            </p:grpSpPr>
            <p:sp>
              <p:nvSpPr>
                <p:cNvPr id="6197" name="Oval 70">
                  <a:extLst>
                    <a:ext uri="{FF2B5EF4-FFF2-40B4-BE49-F238E27FC236}">
                      <a16:creationId xmlns:a16="http://schemas.microsoft.com/office/drawing/2014/main" id="{CE8F61BE-8445-733A-C883-345A5730B622}"/>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8" name="Text Box 71">
                  <a:extLst>
                    <a:ext uri="{FF2B5EF4-FFF2-40B4-BE49-F238E27FC236}">
                      <a16:creationId xmlns:a16="http://schemas.microsoft.com/office/drawing/2014/main" id="{5882A345-7437-397B-7522-038D511A42CB}"/>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6188" name="Group 72">
                <a:extLst>
                  <a:ext uri="{FF2B5EF4-FFF2-40B4-BE49-F238E27FC236}">
                    <a16:creationId xmlns:a16="http://schemas.microsoft.com/office/drawing/2014/main" id="{AE3D108C-0700-A1CA-E6C5-E987A7201B16}"/>
                  </a:ext>
                </a:extLst>
              </p:cNvPr>
              <p:cNvGrpSpPr>
                <a:grpSpLocks/>
              </p:cNvGrpSpPr>
              <p:nvPr/>
            </p:nvGrpSpPr>
            <p:grpSpPr bwMode="auto">
              <a:xfrm>
                <a:off x="1677" y="1475"/>
                <a:ext cx="227" cy="231"/>
                <a:chOff x="1677" y="1475"/>
                <a:chExt cx="227" cy="231"/>
              </a:xfrm>
            </p:grpSpPr>
            <p:sp>
              <p:nvSpPr>
                <p:cNvPr id="6195" name="Oval 73">
                  <a:extLst>
                    <a:ext uri="{FF2B5EF4-FFF2-40B4-BE49-F238E27FC236}">
                      <a16:creationId xmlns:a16="http://schemas.microsoft.com/office/drawing/2014/main" id="{09DFEAC4-0130-AE48-C9F6-A09D975F8450}"/>
                    </a:ext>
                  </a:extLst>
                </p:cNvPr>
                <p:cNvSpPr>
                  <a:spLocks noChangeArrowheads="1"/>
                </p:cNvSpPr>
                <p:nvPr/>
              </p:nvSpPr>
              <p:spPr bwMode="auto">
                <a:xfrm>
                  <a:off x="1677" y="1475"/>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6" name="Text Box 74">
                  <a:extLst>
                    <a:ext uri="{FF2B5EF4-FFF2-40B4-BE49-F238E27FC236}">
                      <a16:creationId xmlns:a16="http://schemas.microsoft.com/office/drawing/2014/main" id="{B08D1497-0265-E3E8-3EFB-959787E83F7E}"/>
                    </a:ext>
                  </a:extLst>
                </p:cNvPr>
                <p:cNvSpPr txBox="1">
                  <a:spLocks noChangeArrowheads="1"/>
                </p:cNvSpPr>
                <p:nvPr/>
              </p:nvSpPr>
              <p:spPr bwMode="auto">
                <a:xfrm>
                  <a:off x="1677" y="1475"/>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6189" name="Group 75">
                <a:extLst>
                  <a:ext uri="{FF2B5EF4-FFF2-40B4-BE49-F238E27FC236}">
                    <a16:creationId xmlns:a16="http://schemas.microsoft.com/office/drawing/2014/main" id="{AAA027B7-6BEA-C78D-6842-C145D3518CBE}"/>
                  </a:ext>
                </a:extLst>
              </p:cNvPr>
              <p:cNvGrpSpPr>
                <a:grpSpLocks/>
              </p:cNvGrpSpPr>
              <p:nvPr/>
            </p:nvGrpSpPr>
            <p:grpSpPr bwMode="auto">
              <a:xfrm>
                <a:off x="1837" y="1884"/>
                <a:ext cx="227" cy="231"/>
                <a:chOff x="930" y="482"/>
                <a:chExt cx="227" cy="231"/>
              </a:xfrm>
            </p:grpSpPr>
            <p:sp>
              <p:nvSpPr>
                <p:cNvPr id="6193" name="Oval 76">
                  <a:extLst>
                    <a:ext uri="{FF2B5EF4-FFF2-40B4-BE49-F238E27FC236}">
                      <a16:creationId xmlns:a16="http://schemas.microsoft.com/office/drawing/2014/main" id="{71C90099-B31C-F72C-5535-28E92D5B9F5D}"/>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4" name="Text Box 77">
                  <a:extLst>
                    <a:ext uri="{FF2B5EF4-FFF2-40B4-BE49-F238E27FC236}">
                      <a16:creationId xmlns:a16="http://schemas.microsoft.com/office/drawing/2014/main" id="{8FC29935-2391-890F-FC84-19EA68D1A055}"/>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6190" name="Group 78">
                <a:extLst>
                  <a:ext uri="{FF2B5EF4-FFF2-40B4-BE49-F238E27FC236}">
                    <a16:creationId xmlns:a16="http://schemas.microsoft.com/office/drawing/2014/main" id="{D7A3A769-B2B8-4908-EDE8-4322AB0B46A3}"/>
                  </a:ext>
                </a:extLst>
              </p:cNvPr>
              <p:cNvGrpSpPr>
                <a:grpSpLocks/>
              </p:cNvGrpSpPr>
              <p:nvPr/>
            </p:nvGrpSpPr>
            <p:grpSpPr bwMode="auto">
              <a:xfrm>
                <a:off x="1746" y="2115"/>
                <a:ext cx="227" cy="231"/>
                <a:chOff x="340" y="1706"/>
                <a:chExt cx="227" cy="231"/>
              </a:xfrm>
            </p:grpSpPr>
            <p:sp>
              <p:nvSpPr>
                <p:cNvPr id="6191" name="Oval 79">
                  <a:extLst>
                    <a:ext uri="{FF2B5EF4-FFF2-40B4-BE49-F238E27FC236}">
                      <a16:creationId xmlns:a16="http://schemas.microsoft.com/office/drawing/2014/main" id="{336BAA5F-0A8E-D05A-3EE1-DF97EA6177D1}"/>
                    </a:ext>
                  </a:extLst>
                </p:cNvPr>
                <p:cNvSpPr>
                  <a:spLocks noChangeArrowheads="1"/>
                </p:cNvSpPr>
                <p:nvPr/>
              </p:nvSpPr>
              <p:spPr bwMode="auto">
                <a:xfrm>
                  <a:off x="340" y="170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92" name="Text Box 80">
                  <a:extLst>
                    <a:ext uri="{FF2B5EF4-FFF2-40B4-BE49-F238E27FC236}">
                      <a16:creationId xmlns:a16="http://schemas.microsoft.com/office/drawing/2014/main" id="{FCDB12E9-A2F8-FB1E-906A-4DFEBFF3FA5E}"/>
                    </a:ext>
                  </a:extLst>
                </p:cNvPr>
                <p:cNvSpPr txBox="1">
                  <a:spLocks noChangeArrowheads="1"/>
                </p:cNvSpPr>
                <p:nvPr/>
              </p:nvSpPr>
              <p:spPr bwMode="auto">
                <a:xfrm>
                  <a:off x="340" y="170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6161" name="Group 81">
              <a:extLst>
                <a:ext uri="{FF2B5EF4-FFF2-40B4-BE49-F238E27FC236}">
                  <a16:creationId xmlns:a16="http://schemas.microsoft.com/office/drawing/2014/main" id="{191E961F-402B-5686-4ED9-2D72815EBBB4}"/>
                </a:ext>
              </a:extLst>
            </p:cNvPr>
            <p:cNvGrpSpPr>
              <a:grpSpLocks/>
            </p:cNvGrpSpPr>
            <p:nvPr/>
          </p:nvGrpSpPr>
          <p:grpSpPr bwMode="auto">
            <a:xfrm>
              <a:off x="249" y="2976"/>
              <a:ext cx="1588" cy="231"/>
              <a:chOff x="249" y="3063"/>
              <a:chExt cx="1588" cy="231"/>
            </a:xfrm>
          </p:grpSpPr>
          <p:grpSp>
            <p:nvGrpSpPr>
              <p:cNvPr id="6173" name="Group 82">
                <a:extLst>
                  <a:ext uri="{FF2B5EF4-FFF2-40B4-BE49-F238E27FC236}">
                    <a16:creationId xmlns:a16="http://schemas.microsoft.com/office/drawing/2014/main" id="{32EDD529-B43B-B657-6CC2-00A04D0DF3B8}"/>
                  </a:ext>
                </a:extLst>
              </p:cNvPr>
              <p:cNvGrpSpPr>
                <a:grpSpLocks/>
              </p:cNvGrpSpPr>
              <p:nvPr/>
            </p:nvGrpSpPr>
            <p:grpSpPr bwMode="auto">
              <a:xfrm>
                <a:off x="249" y="3063"/>
                <a:ext cx="227" cy="231"/>
                <a:chOff x="204" y="2704"/>
                <a:chExt cx="227" cy="231"/>
              </a:xfrm>
            </p:grpSpPr>
            <p:sp>
              <p:nvSpPr>
                <p:cNvPr id="6175" name="Oval 83">
                  <a:extLst>
                    <a:ext uri="{FF2B5EF4-FFF2-40B4-BE49-F238E27FC236}">
                      <a16:creationId xmlns:a16="http://schemas.microsoft.com/office/drawing/2014/main" id="{C3179631-7626-CBD2-65AF-BE4C61E87A82}"/>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76" name="Text Box 84">
                  <a:extLst>
                    <a:ext uri="{FF2B5EF4-FFF2-40B4-BE49-F238E27FC236}">
                      <a16:creationId xmlns:a16="http://schemas.microsoft.com/office/drawing/2014/main" id="{013EEB36-1A60-4BA1-679E-2B10ECC8C24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6174" name="Rectangle 85">
                <a:extLst>
                  <a:ext uri="{FF2B5EF4-FFF2-40B4-BE49-F238E27FC236}">
                    <a16:creationId xmlns:a16="http://schemas.microsoft.com/office/drawing/2014/main" id="{4119FA2F-011B-F557-8460-DC1A912B7DDD}"/>
                  </a:ext>
                </a:extLst>
              </p:cNvPr>
              <p:cNvSpPr>
                <a:spLocks noChangeArrowheads="1"/>
              </p:cNvSpPr>
              <p:nvPr/>
            </p:nvSpPr>
            <p:spPr bwMode="auto">
              <a:xfrm>
                <a:off x="566" y="3067"/>
                <a:ext cx="1271" cy="227"/>
              </a:xfrm>
              <a:prstGeom prst="rect">
                <a:avLst/>
              </a:prstGeom>
              <a:solidFill>
                <a:srgbClr val="FFFFFF"/>
              </a:solidFill>
              <a:ln w="19050">
                <a:solidFill>
                  <a:srgbClr val="CDB4FE"/>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sp>
          <p:nvSpPr>
            <p:cNvPr id="6162" name="Text Box 86">
              <a:extLst>
                <a:ext uri="{FF2B5EF4-FFF2-40B4-BE49-F238E27FC236}">
                  <a16:creationId xmlns:a16="http://schemas.microsoft.com/office/drawing/2014/main" id="{8AA1EE64-1F48-96A5-6379-2D0F13C14A14}"/>
                </a:ext>
              </a:extLst>
            </p:cNvPr>
            <p:cNvSpPr txBox="1">
              <a:spLocks noChangeArrowheads="1"/>
            </p:cNvSpPr>
            <p:nvPr/>
          </p:nvSpPr>
          <p:spPr bwMode="auto">
            <a:xfrm>
              <a:off x="567" y="2980"/>
              <a:ext cx="117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Zirbeldrüse</a:t>
              </a:r>
            </a:p>
          </p:txBody>
        </p:sp>
        <p:grpSp>
          <p:nvGrpSpPr>
            <p:cNvPr id="6163" name="Group 87">
              <a:extLst>
                <a:ext uri="{FF2B5EF4-FFF2-40B4-BE49-F238E27FC236}">
                  <a16:creationId xmlns:a16="http://schemas.microsoft.com/office/drawing/2014/main" id="{220CFED2-FE57-C899-9A7C-4065D8221FCC}"/>
                </a:ext>
              </a:extLst>
            </p:cNvPr>
            <p:cNvGrpSpPr>
              <a:grpSpLocks/>
            </p:cNvGrpSpPr>
            <p:nvPr/>
          </p:nvGrpSpPr>
          <p:grpSpPr bwMode="auto">
            <a:xfrm>
              <a:off x="3924" y="2976"/>
              <a:ext cx="1588" cy="231"/>
              <a:chOff x="1882" y="3022"/>
              <a:chExt cx="1588" cy="231"/>
            </a:xfrm>
          </p:grpSpPr>
          <p:sp>
            <p:nvSpPr>
              <p:cNvPr id="6169" name="Rectangle 88">
                <a:extLst>
                  <a:ext uri="{FF2B5EF4-FFF2-40B4-BE49-F238E27FC236}">
                    <a16:creationId xmlns:a16="http://schemas.microsoft.com/office/drawing/2014/main" id="{E13BED38-4638-CB6F-635E-071DA07A3789}"/>
                  </a:ext>
                </a:extLst>
              </p:cNvPr>
              <p:cNvSpPr>
                <a:spLocks noChangeArrowheads="1"/>
              </p:cNvSpPr>
              <p:nvPr/>
            </p:nvSpPr>
            <p:spPr bwMode="auto">
              <a:xfrm>
                <a:off x="2199"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70" name="Group 89">
                <a:extLst>
                  <a:ext uri="{FF2B5EF4-FFF2-40B4-BE49-F238E27FC236}">
                    <a16:creationId xmlns:a16="http://schemas.microsoft.com/office/drawing/2014/main" id="{D73499D0-16F4-743A-C234-9BF13EC33421}"/>
                  </a:ext>
                </a:extLst>
              </p:cNvPr>
              <p:cNvGrpSpPr>
                <a:grpSpLocks/>
              </p:cNvGrpSpPr>
              <p:nvPr/>
            </p:nvGrpSpPr>
            <p:grpSpPr bwMode="auto">
              <a:xfrm>
                <a:off x="1882" y="3022"/>
                <a:ext cx="227" cy="231"/>
                <a:chOff x="1882" y="3022"/>
                <a:chExt cx="227" cy="231"/>
              </a:xfrm>
            </p:grpSpPr>
            <p:sp>
              <p:nvSpPr>
                <p:cNvPr id="6171" name="Oval 90">
                  <a:extLst>
                    <a:ext uri="{FF2B5EF4-FFF2-40B4-BE49-F238E27FC236}">
                      <a16:creationId xmlns:a16="http://schemas.microsoft.com/office/drawing/2014/main" id="{41A5FE89-0518-7499-084A-691BB7D8FF46}"/>
                    </a:ext>
                  </a:extLst>
                </p:cNvPr>
                <p:cNvSpPr>
                  <a:spLocks noChangeArrowheads="1"/>
                </p:cNvSpPr>
                <p:nvPr/>
              </p:nvSpPr>
              <p:spPr bwMode="auto">
                <a:xfrm>
                  <a:off x="1882"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72" name="Text Box 91">
                  <a:extLst>
                    <a:ext uri="{FF2B5EF4-FFF2-40B4-BE49-F238E27FC236}">
                      <a16:creationId xmlns:a16="http://schemas.microsoft.com/office/drawing/2014/main" id="{E7ACA9E1-B209-24F2-AF49-A1B270A3332F}"/>
                    </a:ext>
                  </a:extLst>
                </p:cNvPr>
                <p:cNvSpPr txBox="1">
                  <a:spLocks noChangeArrowheads="1"/>
                </p:cNvSpPr>
                <p:nvPr/>
              </p:nvSpPr>
              <p:spPr bwMode="auto">
                <a:xfrm>
                  <a:off x="1882"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6164" name="Group 93">
              <a:extLst>
                <a:ext uri="{FF2B5EF4-FFF2-40B4-BE49-F238E27FC236}">
                  <a16:creationId xmlns:a16="http://schemas.microsoft.com/office/drawing/2014/main" id="{C3CA7E75-6EE5-582F-269A-44CD244CE4F7}"/>
                </a:ext>
              </a:extLst>
            </p:cNvPr>
            <p:cNvGrpSpPr>
              <a:grpSpLocks/>
            </p:cNvGrpSpPr>
            <p:nvPr/>
          </p:nvGrpSpPr>
          <p:grpSpPr bwMode="auto">
            <a:xfrm>
              <a:off x="249" y="3294"/>
              <a:ext cx="1588" cy="231"/>
              <a:chOff x="204" y="3022"/>
              <a:chExt cx="1588" cy="231"/>
            </a:xfrm>
          </p:grpSpPr>
          <p:sp>
            <p:nvSpPr>
              <p:cNvPr id="6165" name="Rectangle 94">
                <a:extLst>
                  <a:ext uri="{FF2B5EF4-FFF2-40B4-BE49-F238E27FC236}">
                    <a16:creationId xmlns:a16="http://schemas.microsoft.com/office/drawing/2014/main" id="{0D29648B-3E96-AA1A-78BE-984F2E697283}"/>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6166" name="Group 95">
                <a:extLst>
                  <a:ext uri="{FF2B5EF4-FFF2-40B4-BE49-F238E27FC236}">
                    <a16:creationId xmlns:a16="http://schemas.microsoft.com/office/drawing/2014/main" id="{4AD6D06A-C1A3-9744-FA0D-FF2FC3381F8F}"/>
                  </a:ext>
                </a:extLst>
              </p:cNvPr>
              <p:cNvGrpSpPr>
                <a:grpSpLocks/>
              </p:cNvGrpSpPr>
              <p:nvPr/>
            </p:nvGrpSpPr>
            <p:grpSpPr bwMode="auto">
              <a:xfrm>
                <a:off x="204" y="3022"/>
                <a:ext cx="227" cy="231"/>
                <a:chOff x="204" y="3022"/>
                <a:chExt cx="227" cy="231"/>
              </a:xfrm>
            </p:grpSpPr>
            <p:sp>
              <p:nvSpPr>
                <p:cNvPr id="6167" name="Oval 96">
                  <a:extLst>
                    <a:ext uri="{FF2B5EF4-FFF2-40B4-BE49-F238E27FC236}">
                      <a16:creationId xmlns:a16="http://schemas.microsoft.com/office/drawing/2014/main" id="{55A6C6A3-5545-3165-E155-D8BB85D684AF}"/>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6168" name="Text Box 97">
                  <a:extLst>
                    <a:ext uri="{FF2B5EF4-FFF2-40B4-BE49-F238E27FC236}">
                      <a16:creationId xmlns:a16="http://schemas.microsoft.com/office/drawing/2014/main" id="{D04D131E-2D02-8EB7-29AA-61A6D81B2EE7}"/>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E450862-5E1C-489C-1181-AC18229E7D46}"/>
              </a:ext>
            </a:extLst>
          </p:cNvPr>
          <p:cNvSpPr>
            <a:spLocks noGrp="1" noChangeArrowheads="1"/>
          </p:cNvSpPr>
          <p:nvPr>
            <p:ph type="title"/>
          </p:nvPr>
        </p:nvSpPr>
        <p:spPr/>
        <p:txBody>
          <a:bodyPr/>
          <a:lstStyle/>
          <a:p>
            <a:r>
              <a:rPr lang="de-DE" altLang="de-DE"/>
              <a:t>Hormondrüsen des Menschen</a:t>
            </a:r>
          </a:p>
        </p:txBody>
      </p:sp>
      <p:grpSp>
        <p:nvGrpSpPr>
          <p:cNvPr id="7171" name="Group 97">
            <a:extLst>
              <a:ext uri="{FF2B5EF4-FFF2-40B4-BE49-F238E27FC236}">
                <a16:creationId xmlns:a16="http://schemas.microsoft.com/office/drawing/2014/main" id="{DE3B8E62-9B20-1E6B-EFA8-CC3C0454E166}"/>
              </a:ext>
            </a:extLst>
          </p:cNvPr>
          <p:cNvGrpSpPr>
            <a:grpSpLocks/>
          </p:cNvGrpSpPr>
          <p:nvPr/>
        </p:nvGrpSpPr>
        <p:grpSpPr bwMode="auto">
          <a:xfrm>
            <a:off x="395288" y="547688"/>
            <a:ext cx="8355012" cy="5557837"/>
            <a:chOff x="249" y="345"/>
            <a:chExt cx="5263" cy="3501"/>
          </a:xfrm>
        </p:grpSpPr>
        <p:grpSp>
          <p:nvGrpSpPr>
            <p:cNvPr id="7172" name="Group 8">
              <a:extLst>
                <a:ext uri="{FF2B5EF4-FFF2-40B4-BE49-F238E27FC236}">
                  <a16:creationId xmlns:a16="http://schemas.microsoft.com/office/drawing/2014/main" id="{D0AE0ABB-6363-E525-CABE-B24F311D5CEB}"/>
                </a:ext>
              </a:extLst>
            </p:cNvPr>
            <p:cNvGrpSpPr>
              <a:grpSpLocks/>
            </p:cNvGrpSpPr>
            <p:nvPr/>
          </p:nvGrpSpPr>
          <p:grpSpPr bwMode="auto">
            <a:xfrm>
              <a:off x="249" y="3615"/>
              <a:ext cx="1588" cy="231"/>
              <a:chOff x="204" y="3339"/>
              <a:chExt cx="1588" cy="231"/>
            </a:xfrm>
          </p:grpSpPr>
          <p:sp>
            <p:nvSpPr>
              <p:cNvPr id="7249" name="Rectangle 9">
                <a:extLst>
                  <a:ext uri="{FF2B5EF4-FFF2-40B4-BE49-F238E27FC236}">
                    <a16:creationId xmlns:a16="http://schemas.microsoft.com/office/drawing/2014/main" id="{2FBD7302-1A17-E974-7A3C-C878F7FE39CB}"/>
                  </a:ext>
                </a:extLst>
              </p:cNvPr>
              <p:cNvSpPr>
                <a:spLocks noChangeArrowheads="1"/>
              </p:cNvSpPr>
              <p:nvPr/>
            </p:nvSpPr>
            <p:spPr bwMode="auto">
              <a:xfrm>
                <a:off x="521"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50" name="Group 10">
                <a:extLst>
                  <a:ext uri="{FF2B5EF4-FFF2-40B4-BE49-F238E27FC236}">
                    <a16:creationId xmlns:a16="http://schemas.microsoft.com/office/drawing/2014/main" id="{C71A4F82-7180-8541-D874-A431CC1C30B7}"/>
                  </a:ext>
                </a:extLst>
              </p:cNvPr>
              <p:cNvGrpSpPr>
                <a:grpSpLocks/>
              </p:cNvGrpSpPr>
              <p:nvPr/>
            </p:nvGrpSpPr>
            <p:grpSpPr bwMode="auto">
              <a:xfrm>
                <a:off x="204" y="3339"/>
                <a:ext cx="227" cy="231"/>
                <a:chOff x="204" y="3339"/>
                <a:chExt cx="227" cy="231"/>
              </a:xfrm>
            </p:grpSpPr>
            <p:sp>
              <p:nvSpPr>
                <p:cNvPr id="7251" name="Oval 11">
                  <a:extLst>
                    <a:ext uri="{FF2B5EF4-FFF2-40B4-BE49-F238E27FC236}">
                      <a16:creationId xmlns:a16="http://schemas.microsoft.com/office/drawing/2014/main" id="{C8FD5D42-0562-6335-74B7-137275416256}"/>
                    </a:ext>
                  </a:extLst>
                </p:cNvPr>
                <p:cNvSpPr>
                  <a:spLocks noChangeArrowheads="1"/>
                </p:cNvSpPr>
                <p:nvPr/>
              </p:nvSpPr>
              <p:spPr bwMode="auto">
                <a:xfrm>
                  <a:off x="204"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52" name="Text Box 12">
                  <a:extLst>
                    <a:ext uri="{FF2B5EF4-FFF2-40B4-BE49-F238E27FC236}">
                      <a16:creationId xmlns:a16="http://schemas.microsoft.com/office/drawing/2014/main" id="{0F3EC90A-CA01-1433-F3AD-F81B66B8BE1C}"/>
                    </a:ext>
                  </a:extLst>
                </p:cNvPr>
                <p:cNvSpPr txBox="1">
                  <a:spLocks noChangeArrowheads="1"/>
                </p:cNvSpPr>
                <p:nvPr/>
              </p:nvSpPr>
              <p:spPr bwMode="auto">
                <a:xfrm>
                  <a:off x="204"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grpSp>
          <p:nvGrpSpPr>
            <p:cNvPr id="7173" name="Group 13">
              <a:extLst>
                <a:ext uri="{FF2B5EF4-FFF2-40B4-BE49-F238E27FC236}">
                  <a16:creationId xmlns:a16="http://schemas.microsoft.com/office/drawing/2014/main" id="{36B27D94-FB09-A024-C2C8-A0363184CFDF}"/>
                </a:ext>
              </a:extLst>
            </p:cNvPr>
            <p:cNvGrpSpPr>
              <a:grpSpLocks/>
            </p:cNvGrpSpPr>
            <p:nvPr/>
          </p:nvGrpSpPr>
          <p:grpSpPr bwMode="auto">
            <a:xfrm>
              <a:off x="2063" y="3298"/>
              <a:ext cx="1588" cy="231"/>
              <a:chOff x="2063" y="3385"/>
              <a:chExt cx="1588" cy="231"/>
            </a:xfrm>
          </p:grpSpPr>
          <p:sp>
            <p:nvSpPr>
              <p:cNvPr id="7245" name="Rectangle 14">
                <a:extLst>
                  <a:ext uri="{FF2B5EF4-FFF2-40B4-BE49-F238E27FC236}">
                    <a16:creationId xmlns:a16="http://schemas.microsoft.com/office/drawing/2014/main" id="{1275BED1-652E-9B2D-AF61-69C7A7CBF823}"/>
                  </a:ext>
                </a:extLst>
              </p:cNvPr>
              <p:cNvSpPr>
                <a:spLocks noChangeArrowheads="1"/>
              </p:cNvSpPr>
              <p:nvPr/>
            </p:nvSpPr>
            <p:spPr bwMode="auto">
              <a:xfrm>
                <a:off x="2380" y="3385"/>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46" name="Group 15">
                <a:extLst>
                  <a:ext uri="{FF2B5EF4-FFF2-40B4-BE49-F238E27FC236}">
                    <a16:creationId xmlns:a16="http://schemas.microsoft.com/office/drawing/2014/main" id="{22F73702-F8F9-E415-D4F4-74D09080DBEC}"/>
                  </a:ext>
                </a:extLst>
              </p:cNvPr>
              <p:cNvGrpSpPr>
                <a:grpSpLocks/>
              </p:cNvGrpSpPr>
              <p:nvPr/>
            </p:nvGrpSpPr>
            <p:grpSpPr bwMode="auto">
              <a:xfrm>
                <a:off x="2063" y="3385"/>
                <a:ext cx="227" cy="231"/>
                <a:chOff x="204" y="3657"/>
                <a:chExt cx="227" cy="231"/>
              </a:xfrm>
            </p:grpSpPr>
            <p:sp>
              <p:nvSpPr>
                <p:cNvPr id="7247" name="Oval 16">
                  <a:extLst>
                    <a:ext uri="{FF2B5EF4-FFF2-40B4-BE49-F238E27FC236}">
                      <a16:creationId xmlns:a16="http://schemas.microsoft.com/office/drawing/2014/main" id="{6E7F71C0-1DA6-30E4-2459-A73EDEC999D1}"/>
                    </a:ext>
                  </a:extLst>
                </p:cNvPr>
                <p:cNvSpPr>
                  <a:spLocks noChangeArrowheads="1"/>
                </p:cNvSpPr>
                <p:nvPr/>
              </p:nvSpPr>
              <p:spPr bwMode="auto">
                <a:xfrm>
                  <a:off x="204"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8" name="Text Box 17">
                  <a:extLst>
                    <a:ext uri="{FF2B5EF4-FFF2-40B4-BE49-F238E27FC236}">
                      <a16:creationId xmlns:a16="http://schemas.microsoft.com/office/drawing/2014/main" id="{CD26D77C-7079-6F9E-6EDF-62728D433CF9}"/>
                    </a:ext>
                  </a:extLst>
                </p:cNvPr>
                <p:cNvSpPr txBox="1">
                  <a:spLocks noChangeArrowheads="1"/>
                </p:cNvSpPr>
                <p:nvPr/>
              </p:nvSpPr>
              <p:spPr bwMode="auto">
                <a:xfrm>
                  <a:off x="204"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grpSp>
          <p:nvGrpSpPr>
            <p:cNvPr id="7174" name="Group 21">
              <a:extLst>
                <a:ext uri="{FF2B5EF4-FFF2-40B4-BE49-F238E27FC236}">
                  <a16:creationId xmlns:a16="http://schemas.microsoft.com/office/drawing/2014/main" id="{69285A8E-2604-B554-4872-67C1A66DE4A7}"/>
                </a:ext>
              </a:extLst>
            </p:cNvPr>
            <p:cNvGrpSpPr>
              <a:grpSpLocks/>
            </p:cNvGrpSpPr>
            <p:nvPr/>
          </p:nvGrpSpPr>
          <p:grpSpPr bwMode="auto">
            <a:xfrm>
              <a:off x="2064" y="3615"/>
              <a:ext cx="1588" cy="231"/>
              <a:chOff x="1882" y="2704"/>
              <a:chExt cx="1588" cy="231"/>
            </a:xfrm>
          </p:grpSpPr>
          <p:sp>
            <p:nvSpPr>
              <p:cNvPr id="7241" name="Rectangle 22">
                <a:extLst>
                  <a:ext uri="{FF2B5EF4-FFF2-40B4-BE49-F238E27FC236}">
                    <a16:creationId xmlns:a16="http://schemas.microsoft.com/office/drawing/2014/main" id="{F041AB4F-2B55-F7EA-D211-C3E28E3BC5DC}"/>
                  </a:ext>
                </a:extLst>
              </p:cNvPr>
              <p:cNvSpPr>
                <a:spLocks noChangeArrowheads="1"/>
              </p:cNvSpPr>
              <p:nvPr/>
            </p:nvSpPr>
            <p:spPr bwMode="auto">
              <a:xfrm>
                <a:off x="2199" y="2704"/>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42" name="Group 23">
                <a:extLst>
                  <a:ext uri="{FF2B5EF4-FFF2-40B4-BE49-F238E27FC236}">
                    <a16:creationId xmlns:a16="http://schemas.microsoft.com/office/drawing/2014/main" id="{8D63394D-759D-8BD0-1E0D-4A2C3116DD33}"/>
                  </a:ext>
                </a:extLst>
              </p:cNvPr>
              <p:cNvGrpSpPr>
                <a:grpSpLocks/>
              </p:cNvGrpSpPr>
              <p:nvPr/>
            </p:nvGrpSpPr>
            <p:grpSpPr bwMode="auto">
              <a:xfrm>
                <a:off x="1882" y="2704"/>
                <a:ext cx="227" cy="231"/>
                <a:chOff x="1882" y="2704"/>
                <a:chExt cx="227" cy="231"/>
              </a:xfrm>
            </p:grpSpPr>
            <p:sp>
              <p:nvSpPr>
                <p:cNvPr id="7243" name="Oval 24">
                  <a:extLst>
                    <a:ext uri="{FF2B5EF4-FFF2-40B4-BE49-F238E27FC236}">
                      <a16:creationId xmlns:a16="http://schemas.microsoft.com/office/drawing/2014/main" id="{F98E6046-DB28-5510-4A94-D96548CDB8BB}"/>
                    </a:ext>
                  </a:extLst>
                </p:cNvPr>
                <p:cNvSpPr>
                  <a:spLocks noChangeArrowheads="1"/>
                </p:cNvSpPr>
                <p:nvPr/>
              </p:nvSpPr>
              <p:spPr bwMode="auto">
                <a:xfrm>
                  <a:off x="1882"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4" name="Text Box 25">
                  <a:extLst>
                    <a:ext uri="{FF2B5EF4-FFF2-40B4-BE49-F238E27FC236}">
                      <a16:creationId xmlns:a16="http://schemas.microsoft.com/office/drawing/2014/main" id="{D4A726DE-BEED-D77E-4F72-1A2DB92A9A8A}"/>
                    </a:ext>
                  </a:extLst>
                </p:cNvPr>
                <p:cNvSpPr txBox="1">
                  <a:spLocks noChangeArrowheads="1"/>
                </p:cNvSpPr>
                <p:nvPr/>
              </p:nvSpPr>
              <p:spPr bwMode="auto">
                <a:xfrm>
                  <a:off x="1882"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grpSp>
          <p:nvGrpSpPr>
            <p:cNvPr id="7175" name="Group 26">
              <a:extLst>
                <a:ext uri="{FF2B5EF4-FFF2-40B4-BE49-F238E27FC236}">
                  <a16:creationId xmlns:a16="http://schemas.microsoft.com/office/drawing/2014/main" id="{D7327150-8D74-FE6D-0184-7FD2EBED46A3}"/>
                </a:ext>
              </a:extLst>
            </p:cNvPr>
            <p:cNvGrpSpPr>
              <a:grpSpLocks/>
            </p:cNvGrpSpPr>
            <p:nvPr/>
          </p:nvGrpSpPr>
          <p:grpSpPr bwMode="auto">
            <a:xfrm>
              <a:off x="3924" y="3298"/>
              <a:ext cx="1588" cy="231"/>
              <a:chOff x="1882" y="3339"/>
              <a:chExt cx="1588" cy="231"/>
            </a:xfrm>
          </p:grpSpPr>
          <p:sp>
            <p:nvSpPr>
              <p:cNvPr id="7237" name="Rectangle 27">
                <a:extLst>
                  <a:ext uri="{FF2B5EF4-FFF2-40B4-BE49-F238E27FC236}">
                    <a16:creationId xmlns:a16="http://schemas.microsoft.com/office/drawing/2014/main" id="{6188AFF9-489B-9958-C071-954C05EDF5C2}"/>
                  </a:ext>
                </a:extLst>
              </p:cNvPr>
              <p:cNvSpPr>
                <a:spLocks noChangeArrowheads="1"/>
              </p:cNvSpPr>
              <p:nvPr/>
            </p:nvSpPr>
            <p:spPr bwMode="auto">
              <a:xfrm>
                <a:off x="2199" y="3339"/>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38" name="Group 28">
                <a:extLst>
                  <a:ext uri="{FF2B5EF4-FFF2-40B4-BE49-F238E27FC236}">
                    <a16:creationId xmlns:a16="http://schemas.microsoft.com/office/drawing/2014/main" id="{EBAAE42D-E9F9-4756-6E25-A1561548606A}"/>
                  </a:ext>
                </a:extLst>
              </p:cNvPr>
              <p:cNvGrpSpPr>
                <a:grpSpLocks/>
              </p:cNvGrpSpPr>
              <p:nvPr/>
            </p:nvGrpSpPr>
            <p:grpSpPr bwMode="auto">
              <a:xfrm>
                <a:off x="1882" y="3339"/>
                <a:ext cx="227" cy="231"/>
                <a:chOff x="1882" y="3339"/>
                <a:chExt cx="227" cy="231"/>
              </a:xfrm>
            </p:grpSpPr>
            <p:sp>
              <p:nvSpPr>
                <p:cNvPr id="7239" name="Oval 29">
                  <a:extLst>
                    <a:ext uri="{FF2B5EF4-FFF2-40B4-BE49-F238E27FC236}">
                      <a16:creationId xmlns:a16="http://schemas.microsoft.com/office/drawing/2014/main" id="{869BAB4D-E369-5FF2-AE12-4830BCCE4B26}"/>
                    </a:ext>
                  </a:extLst>
                </p:cNvPr>
                <p:cNvSpPr>
                  <a:spLocks noChangeArrowheads="1"/>
                </p:cNvSpPr>
                <p:nvPr/>
              </p:nvSpPr>
              <p:spPr bwMode="auto">
                <a:xfrm>
                  <a:off x="1882" y="3339"/>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40" name="Text Box 30">
                  <a:extLst>
                    <a:ext uri="{FF2B5EF4-FFF2-40B4-BE49-F238E27FC236}">
                      <a16:creationId xmlns:a16="http://schemas.microsoft.com/office/drawing/2014/main" id="{FD474A17-7C7C-3DFF-536C-08CD8936B1FF}"/>
                    </a:ext>
                  </a:extLst>
                </p:cNvPr>
                <p:cNvSpPr txBox="1">
                  <a:spLocks noChangeArrowheads="1"/>
                </p:cNvSpPr>
                <p:nvPr/>
              </p:nvSpPr>
              <p:spPr bwMode="auto">
                <a:xfrm>
                  <a:off x="1882" y="333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grpSp>
          <p:nvGrpSpPr>
            <p:cNvPr id="7176" name="Group 31">
              <a:extLst>
                <a:ext uri="{FF2B5EF4-FFF2-40B4-BE49-F238E27FC236}">
                  <a16:creationId xmlns:a16="http://schemas.microsoft.com/office/drawing/2014/main" id="{71936909-C661-04A2-CF0B-3B4C01894DC2}"/>
                </a:ext>
              </a:extLst>
            </p:cNvPr>
            <p:cNvGrpSpPr>
              <a:grpSpLocks/>
            </p:cNvGrpSpPr>
            <p:nvPr/>
          </p:nvGrpSpPr>
          <p:grpSpPr bwMode="auto">
            <a:xfrm>
              <a:off x="3923" y="3615"/>
              <a:ext cx="1588" cy="231"/>
              <a:chOff x="1882" y="3657"/>
              <a:chExt cx="1588" cy="231"/>
            </a:xfrm>
          </p:grpSpPr>
          <p:sp>
            <p:nvSpPr>
              <p:cNvPr id="7233" name="Rectangle 32">
                <a:extLst>
                  <a:ext uri="{FF2B5EF4-FFF2-40B4-BE49-F238E27FC236}">
                    <a16:creationId xmlns:a16="http://schemas.microsoft.com/office/drawing/2014/main" id="{C51B8C49-5732-7E06-6467-1028F5CDF93D}"/>
                  </a:ext>
                </a:extLst>
              </p:cNvPr>
              <p:cNvSpPr>
                <a:spLocks noChangeArrowheads="1"/>
              </p:cNvSpPr>
              <p:nvPr/>
            </p:nvSpPr>
            <p:spPr bwMode="auto">
              <a:xfrm>
                <a:off x="2199" y="3657"/>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234" name="Group 33">
                <a:extLst>
                  <a:ext uri="{FF2B5EF4-FFF2-40B4-BE49-F238E27FC236}">
                    <a16:creationId xmlns:a16="http://schemas.microsoft.com/office/drawing/2014/main" id="{7C9B88CF-3BC9-86F7-DAFD-2EFF78BBD359}"/>
                  </a:ext>
                </a:extLst>
              </p:cNvPr>
              <p:cNvGrpSpPr>
                <a:grpSpLocks/>
              </p:cNvGrpSpPr>
              <p:nvPr/>
            </p:nvGrpSpPr>
            <p:grpSpPr bwMode="auto">
              <a:xfrm>
                <a:off x="1882" y="3657"/>
                <a:ext cx="227" cy="231"/>
                <a:chOff x="1882" y="3657"/>
                <a:chExt cx="227" cy="231"/>
              </a:xfrm>
            </p:grpSpPr>
            <p:sp>
              <p:nvSpPr>
                <p:cNvPr id="7235" name="Oval 34">
                  <a:extLst>
                    <a:ext uri="{FF2B5EF4-FFF2-40B4-BE49-F238E27FC236}">
                      <a16:creationId xmlns:a16="http://schemas.microsoft.com/office/drawing/2014/main" id="{EA89D06A-9FAA-C7B8-9925-C0219CF0284E}"/>
                    </a:ext>
                  </a:extLst>
                </p:cNvPr>
                <p:cNvSpPr>
                  <a:spLocks noChangeArrowheads="1"/>
                </p:cNvSpPr>
                <p:nvPr/>
              </p:nvSpPr>
              <p:spPr bwMode="auto">
                <a:xfrm>
                  <a:off x="1882" y="3657"/>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6" name="Text Box 35">
                  <a:extLst>
                    <a:ext uri="{FF2B5EF4-FFF2-40B4-BE49-F238E27FC236}">
                      <a16:creationId xmlns:a16="http://schemas.microsoft.com/office/drawing/2014/main" id="{1544DB1D-8998-FC42-95A5-68A9368A9E67}"/>
                    </a:ext>
                  </a:extLst>
                </p:cNvPr>
                <p:cNvSpPr txBox="1">
                  <a:spLocks noChangeArrowheads="1"/>
                </p:cNvSpPr>
                <p:nvPr/>
              </p:nvSpPr>
              <p:spPr bwMode="auto">
                <a:xfrm>
                  <a:off x="1882" y="365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grpSp>
          <p:nvGrpSpPr>
            <p:cNvPr id="7177" name="Group 40">
              <a:extLst>
                <a:ext uri="{FF2B5EF4-FFF2-40B4-BE49-F238E27FC236}">
                  <a16:creationId xmlns:a16="http://schemas.microsoft.com/office/drawing/2014/main" id="{20C6D940-AE46-03E7-4952-BF4754139CBC}"/>
                </a:ext>
              </a:extLst>
            </p:cNvPr>
            <p:cNvGrpSpPr>
              <a:grpSpLocks/>
            </p:cNvGrpSpPr>
            <p:nvPr/>
          </p:nvGrpSpPr>
          <p:grpSpPr bwMode="auto">
            <a:xfrm>
              <a:off x="1655" y="345"/>
              <a:ext cx="2586" cy="2949"/>
              <a:chOff x="1655" y="436"/>
              <a:chExt cx="2586" cy="2949"/>
            </a:xfrm>
          </p:grpSpPr>
          <p:pic>
            <p:nvPicPr>
              <p:cNvPr id="7193" name="Picture 41" descr="hormon">
                <a:extLst>
                  <a:ext uri="{FF2B5EF4-FFF2-40B4-BE49-F238E27FC236}">
                    <a16:creationId xmlns:a16="http://schemas.microsoft.com/office/drawing/2014/main" id="{ACB4AF32-01C4-C903-2544-2C5B2C810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 y="437"/>
                <a:ext cx="2571" cy="2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94" name="Group 42">
                <a:extLst>
                  <a:ext uri="{FF2B5EF4-FFF2-40B4-BE49-F238E27FC236}">
                    <a16:creationId xmlns:a16="http://schemas.microsoft.com/office/drawing/2014/main" id="{932BB405-B191-1640-EB38-964B91897E3C}"/>
                  </a:ext>
                </a:extLst>
              </p:cNvPr>
              <p:cNvGrpSpPr>
                <a:grpSpLocks/>
              </p:cNvGrpSpPr>
              <p:nvPr/>
            </p:nvGrpSpPr>
            <p:grpSpPr bwMode="auto">
              <a:xfrm>
                <a:off x="1701" y="2432"/>
                <a:ext cx="227" cy="231"/>
                <a:chOff x="68" y="1979"/>
                <a:chExt cx="227" cy="231"/>
              </a:xfrm>
            </p:grpSpPr>
            <p:sp>
              <p:nvSpPr>
                <p:cNvPr id="7231" name="Oval 43">
                  <a:extLst>
                    <a:ext uri="{FF2B5EF4-FFF2-40B4-BE49-F238E27FC236}">
                      <a16:creationId xmlns:a16="http://schemas.microsoft.com/office/drawing/2014/main" id="{7AF562E4-22EC-8AB5-18F7-01DDBBDA2471}"/>
                    </a:ext>
                  </a:extLst>
                </p:cNvPr>
                <p:cNvSpPr>
                  <a:spLocks noChangeArrowheads="1"/>
                </p:cNvSpPr>
                <p:nvPr/>
              </p:nvSpPr>
              <p:spPr bwMode="auto">
                <a:xfrm>
                  <a:off x="68" y="197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2" name="Text Box 44">
                  <a:extLst>
                    <a:ext uri="{FF2B5EF4-FFF2-40B4-BE49-F238E27FC236}">
                      <a16:creationId xmlns:a16="http://schemas.microsoft.com/office/drawing/2014/main" id="{8111F70C-1AE0-D8DC-031A-66E0800AACEE}"/>
                    </a:ext>
                  </a:extLst>
                </p:cNvPr>
                <p:cNvSpPr txBox="1">
                  <a:spLocks noChangeArrowheads="1"/>
                </p:cNvSpPr>
                <p:nvPr/>
              </p:nvSpPr>
              <p:spPr bwMode="auto">
                <a:xfrm>
                  <a:off x="68" y="197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8</a:t>
                  </a:r>
                </a:p>
              </p:txBody>
            </p:sp>
          </p:grpSp>
          <p:grpSp>
            <p:nvGrpSpPr>
              <p:cNvPr id="7195" name="Group 45">
                <a:extLst>
                  <a:ext uri="{FF2B5EF4-FFF2-40B4-BE49-F238E27FC236}">
                    <a16:creationId xmlns:a16="http://schemas.microsoft.com/office/drawing/2014/main" id="{F4778BD1-4863-41D5-C916-AE8A08B0C654}"/>
                  </a:ext>
                </a:extLst>
              </p:cNvPr>
              <p:cNvGrpSpPr>
                <a:grpSpLocks/>
              </p:cNvGrpSpPr>
              <p:nvPr/>
            </p:nvGrpSpPr>
            <p:grpSpPr bwMode="auto">
              <a:xfrm>
                <a:off x="4014" y="1933"/>
                <a:ext cx="227" cy="231"/>
                <a:chOff x="657" y="1661"/>
                <a:chExt cx="227" cy="231"/>
              </a:xfrm>
            </p:grpSpPr>
            <p:sp>
              <p:nvSpPr>
                <p:cNvPr id="7229" name="Oval 46">
                  <a:extLst>
                    <a:ext uri="{FF2B5EF4-FFF2-40B4-BE49-F238E27FC236}">
                      <a16:creationId xmlns:a16="http://schemas.microsoft.com/office/drawing/2014/main" id="{690DDCFD-F844-3D0E-3CAA-D14497F13BA2}"/>
                    </a:ext>
                  </a:extLst>
                </p:cNvPr>
                <p:cNvSpPr>
                  <a:spLocks noChangeArrowheads="1"/>
                </p:cNvSpPr>
                <p:nvPr/>
              </p:nvSpPr>
              <p:spPr bwMode="auto">
                <a:xfrm>
                  <a:off x="657" y="1661"/>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30" name="Text Box 47">
                  <a:extLst>
                    <a:ext uri="{FF2B5EF4-FFF2-40B4-BE49-F238E27FC236}">
                      <a16:creationId xmlns:a16="http://schemas.microsoft.com/office/drawing/2014/main" id="{EBABB9E6-B6BB-A8A5-89EC-799F33108C82}"/>
                    </a:ext>
                  </a:extLst>
                </p:cNvPr>
                <p:cNvSpPr txBox="1">
                  <a:spLocks noChangeArrowheads="1"/>
                </p:cNvSpPr>
                <p:nvPr/>
              </p:nvSpPr>
              <p:spPr bwMode="auto">
                <a:xfrm>
                  <a:off x="657" y="1661"/>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7</a:t>
                  </a:r>
                </a:p>
              </p:txBody>
            </p:sp>
          </p:grpSp>
          <p:grpSp>
            <p:nvGrpSpPr>
              <p:cNvPr id="7196" name="Group 48">
                <a:extLst>
                  <a:ext uri="{FF2B5EF4-FFF2-40B4-BE49-F238E27FC236}">
                    <a16:creationId xmlns:a16="http://schemas.microsoft.com/office/drawing/2014/main" id="{A884DB44-3C0B-00C9-1DCF-4DCD6E742B41}"/>
                  </a:ext>
                </a:extLst>
              </p:cNvPr>
              <p:cNvGrpSpPr>
                <a:grpSpLocks/>
              </p:cNvGrpSpPr>
              <p:nvPr/>
            </p:nvGrpSpPr>
            <p:grpSpPr bwMode="auto">
              <a:xfrm>
                <a:off x="1655" y="1117"/>
                <a:ext cx="227" cy="231"/>
                <a:chOff x="431" y="754"/>
                <a:chExt cx="227" cy="231"/>
              </a:xfrm>
            </p:grpSpPr>
            <p:sp>
              <p:nvSpPr>
                <p:cNvPr id="7227" name="Oval 49">
                  <a:extLst>
                    <a:ext uri="{FF2B5EF4-FFF2-40B4-BE49-F238E27FC236}">
                      <a16:creationId xmlns:a16="http://schemas.microsoft.com/office/drawing/2014/main" id="{AB1A75D9-1011-A06B-4AF5-6181F3807B67}"/>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8" name="Text Box 50">
                  <a:extLst>
                    <a:ext uri="{FF2B5EF4-FFF2-40B4-BE49-F238E27FC236}">
                      <a16:creationId xmlns:a16="http://schemas.microsoft.com/office/drawing/2014/main" id="{2F314CB9-2BC1-65CD-C88A-6D4605BF2E18}"/>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7197" name="Group 51">
                <a:extLst>
                  <a:ext uri="{FF2B5EF4-FFF2-40B4-BE49-F238E27FC236}">
                    <a16:creationId xmlns:a16="http://schemas.microsoft.com/office/drawing/2014/main" id="{8C602877-D0F2-0FF6-ECD1-C9DF94B5D0ED}"/>
                  </a:ext>
                </a:extLst>
              </p:cNvPr>
              <p:cNvGrpSpPr>
                <a:grpSpLocks/>
              </p:cNvGrpSpPr>
              <p:nvPr/>
            </p:nvGrpSpPr>
            <p:grpSpPr bwMode="auto">
              <a:xfrm>
                <a:off x="1700" y="704"/>
                <a:ext cx="227" cy="231"/>
                <a:chOff x="158" y="709"/>
                <a:chExt cx="227" cy="231"/>
              </a:xfrm>
            </p:grpSpPr>
            <p:sp>
              <p:nvSpPr>
                <p:cNvPr id="7225" name="Oval 52">
                  <a:extLst>
                    <a:ext uri="{FF2B5EF4-FFF2-40B4-BE49-F238E27FC236}">
                      <a16:creationId xmlns:a16="http://schemas.microsoft.com/office/drawing/2014/main" id="{4C766155-2690-D4B2-0FE1-EE95FF4DE8C2}"/>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6" name="Text Box 53">
                  <a:extLst>
                    <a:ext uri="{FF2B5EF4-FFF2-40B4-BE49-F238E27FC236}">
                      <a16:creationId xmlns:a16="http://schemas.microsoft.com/office/drawing/2014/main" id="{1022786D-8E54-6D8D-53DA-1E9260F9B7F2}"/>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7198" name="Group 54">
                <a:extLst>
                  <a:ext uri="{FF2B5EF4-FFF2-40B4-BE49-F238E27FC236}">
                    <a16:creationId xmlns:a16="http://schemas.microsoft.com/office/drawing/2014/main" id="{7C5A4AEF-77BA-DB57-6839-DE589A99F05E}"/>
                  </a:ext>
                </a:extLst>
              </p:cNvPr>
              <p:cNvGrpSpPr>
                <a:grpSpLocks/>
              </p:cNvGrpSpPr>
              <p:nvPr/>
            </p:nvGrpSpPr>
            <p:grpSpPr bwMode="auto">
              <a:xfrm>
                <a:off x="3787" y="614"/>
                <a:ext cx="227" cy="231"/>
                <a:chOff x="205" y="390"/>
                <a:chExt cx="227" cy="231"/>
              </a:xfrm>
            </p:grpSpPr>
            <p:sp>
              <p:nvSpPr>
                <p:cNvPr id="7223" name="Oval 55">
                  <a:extLst>
                    <a:ext uri="{FF2B5EF4-FFF2-40B4-BE49-F238E27FC236}">
                      <a16:creationId xmlns:a16="http://schemas.microsoft.com/office/drawing/2014/main" id="{0BBCB644-E54E-A36B-C8CD-ADE699079D7E}"/>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4" name="Text Box 56">
                  <a:extLst>
                    <a:ext uri="{FF2B5EF4-FFF2-40B4-BE49-F238E27FC236}">
                      <a16:creationId xmlns:a16="http://schemas.microsoft.com/office/drawing/2014/main" id="{570372A4-1E0D-9283-E9CD-850A6CD67073}"/>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7199" name="Group 57">
                <a:extLst>
                  <a:ext uri="{FF2B5EF4-FFF2-40B4-BE49-F238E27FC236}">
                    <a16:creationId xmlns:a16="http://schemas.microsoft.com/office/drawing/2014/main" id="{209B1AF9-72E7-6246-2FC1-51D426D24168}"/>
                  </a:ext>
                </a:extLst>
              </p:cNvPr>
              <p:cNvGrpSpPr>
                <a:grpSpLocks/>
              </p:cNvGrpSpPr>
              <p:nvPr/>
            </p:nvGrpSpPr>
            <p:grpSpPr bwMode="auto">
              <a:xfrm>
                <a:off x="3968" y="1389"/>
                <a:ext cx="227" cy="231"/>
                <a:chOff x="612" y="1207"/>
                <a:chExt cx="227" cy="231"/>
              </a:xfrm>
            </p:grpSpPr>
            <p:sp>
              <p:nvSpPr>
                <p:cNvPr id="7221" name="Oval 58">
                  <a:extLst>
                    <a:ext uri="{FF2B5EF4-FFF2-40B4-BE49-F238E27FC236}">
                      <a16:creationId xmlns:a16="http://schemas.microsoft.com/office/drawing/2014/main" id="{CD3D348E-B674-25DE-9AB6-9E8E0C273C82}"/>
                    </a:ext>
                  </a:extLst>
                </p:cNvPr>
                <p:cNvSpPr>
                  <a:spLocks noChangeArrowheads="1"/>
                </p:cNvSpPr>
                <p:nvPr/>
              </p:nvSpPr>
              <p:spPr bwMode="auto">
                <a:xfrm>
                  <a:off x="612" y="1207"/>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2" name="Text Box 59">
                  <a:extLst>
                    <a:ext uri="{FF2B5EF4-FFF2-40B4-BE49-F238E27FC236}">
                      <a16:creationId xmlns:a16="http://schemas.microsoft.com/office/drawing/2014/main" id="{DCB1A4BE-D49A-780D-8D9B-05B5CECF56E9}"/>
                    </a:ext>
                  </a:extLst>
                </p:cNvPr>
                <p:cNvSpPr txBox="1">
                  <a:spLocks noChangeArrowheads="1"/>
                </p:cNvSpPr>
                <p:nvPr/>
              </p:nvSpPr>
              <p:spPr bwMode="auto">
                <a:xfrm>
                  <a:off x="612" y="1207"/>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7200" name="Group 60">
                <a:extLst>
                  <a:ext uri="{FF2B5EF4-FFF2-40B4-BE49-F238E27FC236}">
                    <a16:creationId xmlns:a16="http://schemas.microsoft.com/office/drawing/2014/main" id="{9736B4AA-7B4A-5C0F-97AE-A9FC67F72357}"/>
                  </a:ext>
                </a:extLst>
              </p:cNvPr>
              <p:cNvGrpSpPr>
                <a:grpSpLocks/>
              </p:cNvGrpSpPr>
              <p:nvPr/>
            </p:nvGrpSpPr>
            <p:grpSpPr bwMode="auto">
              <a:xfrm>
                <a:off x="3878" y="1706"/>
                <a:ext cx="227" cy="231"/>
                <a:chOff x="930" y="482"/>
                <a:chExt cx="227" cy="231"/>
              </a:xfrm>
            </p:grpSpPr>
            <p:sp>
              <p:nvSpPr>
                <p:cNvPr id="7219" name="Oval 61">
                  <a:extLst>
                    <a:ext uri="{FF2B5EF4-FFF2-40B4-BE49-F238E27FC236}">
                      <a16:creationId xmlns:a16="http://schemas.microsoft.com/office/drawing/2014/main" id="{5BDE22B2-7228-A768-4505-A2114621B9A3}"/>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20" name="Text Box 62">
                  <a:extLst>
                    <a:ext uri="{FF2B5EF4-FFF2-40B4-BE49-F238E27FC236}">
                      <a16:creationId xmlns:a16="http://schemas.microsoft.com/office/drawing/2014/main" id="{194C7CC7-1161-153F-1C1D-12A8169A0E14}"/>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7201" name="Group 63">
                <a:extLst>
                  <a:ext uri="{FF2B5EF4-FFF2-40B4-BE49-F238E27FC236}">
                    <a16:creationId xmlns:a16="http://schemas.microsoft.com/office/drawing/2014/main" id="{CCD57D07-17DE-6E35-318E-7F1F1B12FF0E}"/>
                  </a:ext>
                </a:extLst>
              </p:cNvPr>
              <p:cNvGrpSpPr>
                <a:grpSpLocks/>
              </p:cNvGrpSpPr>
              <p:nvPr/>
            </p:nvGrpSpPr>
            <p:grpSpPr bwMode="auto">
              <a:xfrm>
                <a:off x="1791" y="436"/>
                <a:ext cx="227" cy="231"/>
                <a:chOff x="205" y="390"/>
                <a:chExt cx="227" cy="231"/>
              </a:xfrm>
            </p:grpSpPr>
            <p:sp>
              <p:nvSpPr>
                <p:cNvPr id="7217" name="Oval 64">
                  <a:extLst>
                    <a:ext uri="{FF2B5EF4-FFF2-40B4-BE49-F238E27FC236}">
                      <a16:creationId xmlns:a16="http://schemas.microsoft.com/office/drawing/2014/main" id="{5304A5B2-7B40-2529-EFC5-DE9F3C0155B0}"/>
                    </a:ext>
                  </a:extLst>
                </p:cNvPr>
                <p:cNvSpPr>
                  <a:spLocks noChangeArrowheads="1"/>
                </p:cNvSpPr>
                <p:nvPr/>
              </p:nvSpPr>
              <p:spPr bwMode="auto">
                <a:xfrm>
                  <a:off x="205" y="390"/>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8" name="Text Box 65">
                  <a:extLst>
                    <a:ext uri="{FF2B5EF4-FFF2-40B4-BE49-F238E27FC236}">
                      <a16:creationId xmlns:a16="http://schemas.microsoft.com/office/drawing/2014/main" id="{4E4DE877-D7A9-56DC-4D85-9D0EE2D64ACE}"/>
                    </a:ext>
                  </a:extLst>
                </p:cNvPr>
                <p:cNvSpPr txBox="1">
                  <a:spLocks noChangeArrowheads="1"/>
                </p:cNvSpPr>
                <p:nvPr/>
              </p:nvSpPr>
              <p:spPr bwMode="auto">
                <a:xfrm>
                  <a:off x="205" y="390"/>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grpSp>
            <p:nvGrpSpPr>
              <p:cNvPr id="7202" name="Group 66">
                <a:extLst>
                  <a:ext uri="{FF2B5EF4-FFF2-40B4-BE49-F238E27FC236}">
                    <a16:creationId xmlns:a16="http://schemas.microsoft.com/office/drawing/2014/main" id="{363B512D-A612-67CF-FBC0-199C22756CE0}"/>
                  </a:ext>
                </a:extLst>
              </p:cNvPr>
              <p:cNvGrpSpPr>
                <a:grpSpLocks/>
              </p:cNvGrpSpPr>
              <p:nvPr/>
            </p:nvGrpSpPr>
            <p:grpSpPr bwMode="auto">
              <a:xfrm>
                <a:off x="3923" y="890"/>
                <a:ext cx="227" cy="231"/>
                <a:chOff x="158" y="709"/>
                <a:chExt cx="227" cy="231"/>
              </a:xfrm>
            </p:grpSpPr>
            <p:sp>
              <p:nvSpPr>
                <p:cNvPr id="7215" name="Oval 67">
                  <a:extLst>
                    <a:ext uri="{FF2B5EF4-FFF2-40B4-BE49-F238E27FC236}">
                      <a16:creationId xmlns:a16="http://schemas.microsoft.com/office/drawing/2014/main" id="{FB93754F-0A07-064E-07DC-38D2A59F3893}"/>
                    </a:ext>
                  </a:extLst>
                </p:cNvPr>
                <p:cNvSpPr>
                  <a:spLocks noChangeArrowheads="1"/>
                </p:cNvSpPr>
                <p:nvPr/>
              </p:nvSpPr>
              <p:spPr bwMode="auto">
                <a:xfrm>
                  <a:off x="158" y="709"/>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6" name="Text Box 68">
                  <a:extLst>
                    <a:ext uri="{FF2B5EF4-FFF2-40B4-BE49-F238E27FC236}">
                      <a16:creationId xmlns:a16="http://schemas.microsoft.com/office/drawing/2014/main" id="{4D5F4004-84E4-4679-AA70-058298053208}"/>
                    </a:ext>
                  </a:extLst>
                </p:cNvPr>
                <p:cNvSpPr txBox="1">
                  <a:spLocks noChangeArrowheads="1"/>
                </p:cNvSpPr>
                <p:nvPr/>
              </p:nvSpPr>
              <p:spPr bwMode="auto">
                <a:xfrm>
                  <a:off x="158" y="709"/>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nvGrpSpPr>
              <p:cNvPr id="7203" name="Group 69">
                <a:extLst>
                  <a:ext uri="{FF2B5EF4-FFF2-40B4-BE49-F238E27FC236}">
                    <a16:creationId xmlns:a16="http://schemas.microsoft.com/office/drawing/2014/main" id="{63236B49-F882-2728-0BB3-C906ADAC0823}"/>
                  </a:ext>
                </a:extLst>
              </p:cNvPr>
              <p:cNvGrpSpPr>
                <a:grpSpLocks/>
              </p:cNvGrpSpPr>
              <p:nvPr/>
            </p:nvGrpSpPr>
            <p:grpSpPr bwMode="auto">
              <a:xfrm>
                <a:off x="3833" y="1162"/>
                <a:ext cx="227" cy="231"/>
                <a:chOff x="431" y="754"/>
                <a:chExt cx="227" cy="231"/>
              </a:xfrm>
            </p:grpSpPr>
            <p:sp>
              <p:nvSpPr>
                <p:cNvPr id="7213" name="Oval 70">
                  <a:extLst>
                    <a:ext uri="{FF2B5EF4-FFF2-40B4-BE49-F238E27FC236}">
                      <a16:creationId xmlns:a16="http://schemas.microsoft.com/office/drawing/2014/main" id="{95DE1C18-8019-C383-BE74-5D4BD71557A2}"/>
                    </a:ext>
                  </a:extLst>
                </p:cNvPr>
                <p:cNvSpPr>
                  <a:spLocks noChangeArrowheads="1"/>
                </p:cNvSpPr>
                <p:nvPr/>
              </p:nvSpPr>
              <p:spPr bwMode="auto">
                <a:xfrm>
                  <a:off x="431" y="754"/>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4" name="Text Box 71">
                  <a:extLst>
                    <a:ext uri="{FF2B5EF4-FFF2-40B4-BE49-F238E27FC236}">
                      <a16:creationId xmlns:a16="http://schemas.microsoft.com/office/drawing/2014/main" id="{51579BC2-93BB-DFD1-CA56-BDB6EB772C20}"/>
                    </a:ext>
                  </a:extLst>
                </p:cNvPr>
                <p:cNvSpPr txBox="1">
                  <a:spLocks noChangeArrowheads="1"/>
                </p:cNvSpPr>
                <p:nvPr/>
              </p:nvSpPr>
              <p:spPr bwMode="auto">
                <a:xfrm>
                  <a:off x="431" y="75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3</a:t>
                  </a:r>
                </a:p>
              </p:txBody>
            </p:sp>
          </p:grpSp>
          <p:grpSp>
            <p:nvGrpSpPr>
              <p:cNvPr id="7204" name="Group 72">
                <a:extLst>
                  <a:ext uri="{FF2B5EF4-FFF2-40B4-BE49-F238E27FC236}">
                    <a16:creationId xmlns:a16="http://schemas.microsoft.com/office/drawing/2014/main" id="{661471E4-41CD-C8FA-6DEF-1D32EEDE61F6}"/>
                  </a:ext>
                </a:extLst>
              </p:cNvPr>
              <p:cNvGrpSpPr>
                <a:grpSpLocks/>
              </p:cNvGrpSpPr>
              <p:nvPr/>
            </p:nvGrpSpPr>
            <p:grpSpPr bwMode="auto">
              <a:xfrm>
                <a:off x="1677" y="1475"/>
                <a:ext cx="227" cy="231"/>
                <a:chOff x="1677" y="1475"/>
                <a:chExt cx="227" cy="231"/>
              </a:xfrm>
            </p:grpSpPr>
            <p:sp>
              <p:nvSpPr>
                <p:cNvPr id="7211" name="Oval 73">
                  <a:extLst>
                    <a:ext uri="{FF2B5EF4-FFF2-40B4-BE49-F238E27FC236}">
                      <a16:creationId xmlns:a16="http://schemas.microsoft.com/office/drawing/2014/main" id="{F08F4B4B-2927-9047-F338-A222EFB469AF}"/>
                    </a:ext>
                  </a:extLst>
                </p:cNvPr>
                <p:cNvSpPr>
                  <a:spLocks noChangeArrowheads="1"/>
                </p:cNvSpPr>
                <p:nvPr/>
              </p:nvSpPr>
              <p:spPr bwMode="auto">
                <a:xfrm>
                  <a:off x="1677" y="1475"/>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2" name="Text Box 74">
                  <a:extLst>
                    <a:ext uri="{FF2B5EF4-FFF2-40B4-BE49-F238E27FC236}">
                      <a16:creationId xmlns:a16="http://schemas.microsoft.com/office/drawing/2014/main" id="{669E7A6B-7B6A-9151-FC51-8DA657CCB253}"/>
                    </a:ext>
                  </a:extLst>
                </p:cNvPr>
                <p:cNvSpPr txBox="1">
                  <a:spLocks noChangeArrowheads="1"/>
                </p:cNvSpPr>
                <p:nvPr/>
              </p:nvSpPr>
              <p:spPr bwMode="auto">
                <a:xfrm>
                  <a:off x="1677" y="1475"/>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4</a:t>
                  </a:r>
                </a:p>
              </p:txBody>
            </p:sp>
          </p:grpSp>
          <p:grpSp>
            <p:nvGrpSpPr>
              <p:cNvPr id="7205" name="Group 75">
                <a:extLst>
                  <a:ext uri="{FF2B5EF4-FFF2-40B4-BE49-F238E27FC236}">
                    <a16:creationId xmlns:a16="http://schemas.microsoft.com/office/drawing/2014/main" id="{2360084A-E31B-DAF3-34B9-C371A28A2BB7}"/>
                  </a:ext>
                </a:extLst>
              </p:cNvPr>
              <p:cNvGrpSpPr>
                <a:grpSpLocks/>
              </p:cNvGrpSpPr>
              <p:nvPr/>
            </p:nvGrpSpPr>
            <p:grpSpPr bwMode="auto">
              <a:xfrm>
                <a:off x="1837" y="1884"/>
                <a:ext cx="227" cy="231"/>
                <a:chOff x="930" y="482"/>
                <a:chExt cx="227" cy="231"/>
              </a:xfrm>
            </p:grpSpPr>
            <p:sp>
              <p:nvSpPr>
                <p:cNvPr id="7209" name="Oval 76">
                  <a:extLst>
                    <a:ext uri="{FF2B5EF4-FFF2-40B4-BE49-F238E27FC236}">
                      <a16:creationId xmlns:a16="http://schemas.microsoft.com/office/drawing/2014/main" id="{E05B4B39-18EA-F610-BFB7-7BEB32E03568}"/>
                    </a:ext>
                  </a:extLst>
                </p:cNvPr>
                <p:cNvSpPr>
                  <a:spLocks noChangeArrowheads="1"/>
                </p:cNvSpPr>
                <p:nvPr/>
              </p:nvSpPr>
              <p:spPr bwMode="auto">
                <a:xfrm>
                  <a:off x="930" y="482"/>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10" name="Text Box 77">
                  <a:extLst>
                    <a:ext uri="{FF2B5EF4-FFF2-40B4-BE49-F238E27FC236}">
                      <a16:creationId xmlns:a16="http://schemas.microsoft.com/office/drawing/2014/main" id="{96C0456A-6482-0935-A625-C6FEBE1EEAF0}"/>
                    </a:ext>
                  </a:extLst>
                </p:cNvPr>
                <p:cNvSpPr txBox="1">
                  <a:spLocks noChangeArrowheads="1"/>
                </p:cNvSpPr>
                <p:nvPr/>
              </p:nvSpPr>
              <p:spPr bwMode="auto">
                <a:xfrm>
                  <a:off x="930" y="48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5</a:t>
                  </a:r>
                </a:p>
              </p:txBody>
            </p:sp>
          </p:grpSp>
          <p:grpSp>
            <p:nvGrpSpPr>
              <p:cNvPr id="7206" name="Group 78">
                <a:extLst>
                  <a:ext uri="{FF2B5EF4-FFF2-40B4-BE49-F238E27FC236}">
                    <a16:creationId xmlns:a16="http://schemas.microsoft.com/office/drawing/2014/main" id="{FD701DDE-611E-E410-B5C1-FA4386746F59}"/>
                  </a:ext>
                </a:extLst>
              </p:cNvPr>
              <p:cNvGrpSpPr>
                <a:grpSpLocks/>
              </p:cNvGrpSpPr>
              <p:nvPr/>
            </p:nvGrpSpPr>
            <p:grpSpPr bwMode="auto">
              <a:xfrm>
                <a:off x="1746" y="2115"/>
                <a:ext cx="227" cy="231"/>
                <a:chOff x="340" y="1706"/>
                <a:chExt cx="227" cy="231"/>
              </a:xfrm>
            </p:grpSpPr>
            <p:sp>
              <p:nvSpPr>
                <p:cNvPr id="7207" name="Oval 79">
                  <a:extLst>
                    <a:ext uri="{FF2B5EF4-FFF2-40B4-BE49-F238E27FC236}">
                      <a16:creationId xmlns:a16="http://schemas.microsoft.com/office/drawing/2014/main" id="{1927125E-FE84-D111-4646-32F3BFC91725}"/>
                    </a:ext>
                  </a:extLst>
                </p:cNvPr>
                <p:cNvSpPr>
                  <a:spLocks noChangeArrowheads="1"/>
                </p:cNvSpPr>
                <p:nvPr/>
              </p:nvSpPr>
              <p:spPr bwMode="auto">
                <a:xfrm>
                  <a:off x="340" y="1706"/>
                  <a:ext cx="227" cy="226"/>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208" name="Text Box 80">
                  <a:extLst>
                    <a:ext uri="{FF2B5EF4-FFF2-40B4-BE49-F238E27FC236}">
                      <a16:creationId xmlns:a16="http://schemas.microsoft.com/office/drawing/2014/main" id="{F2551735-8857-1EB9-4770-B81BEB241966}"/>
                    </a:ext>
                  </a:extLst>
                </p:cNvPr>
                <p:cNvSpPr txBox="1">
                  <a:spLocks noChangeArrowheads="1"/>
                </p:cNvSpPr>
                <p:nvPr/>
              </p:nvSpPr>
              <p:spPr bwMode="auto">
                <a:xfrm>
                  <a:off x="340" y="1706"/>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7178" name="Group 81">
              <a:extLst>
                <a:ext uri="{FF2B5EF4-FFF2-40B4-BE49-F238E27FC236}">
                  <a16:creationId xmlns:a16="http://schemas.microsoft.com/office/drawing/2014/main" id="{042B6919-FE3A-9975-FC25-BEB455AA20CE}"/>
                </a:ext>
              </a:extLst>
            </p:cNvPr>
            <p:cNvGrpSpPr>
              <a:grpSpLocks/>
            </p:cNvGrpSpPr>
            <p:nvPr/>
          </p:nvGrpSpPr>
          <p:grpSpPr bwMode="auto">
            <a:xfrm>
              <a:off x="249" y="2976"/>
              <a:ext cx="1588" cy="231"/>
              <a:chOff x="249" y="3063"/>
              <a:chExt cx="1588" cy="231"/>
            </a:xfrm>
          </p:grpSpPr>
          <p:grpSp>
            <p:nvGrpSpPr>
              <p:cNvPr id="7189" name="Group 82">
                <a:extLst>
                  <a:ext uri="{FF2B5EF4-FFF2-40B4-BE49-F238E27FC236}">
                    <a16:creationId xmlns:a16="http://schemas.microsoft.com/office/drawing/2014/main" id="{5CDF5DCE-E370-CC7C-5DC7-975115962E5B}"/>
                  </a:ext>
                </a:extLst>
              </p:cNvPr>
              <p:cNvGrpSpPr>
                <a:grpSpLocks/>
              </p:cNvGrpSpPr>
              <p:nvPr/>
            </p:nvGrpSpPr>
            <p:grpSpPr bwMode="auto">
              <a:xfrm>
                <a:off x="249" y="3063"/>
                <a:ext cx="227" cy="231"/>
                <a:chOff x="204" y="2704"/>
                <a:chExt cx="227" cy="231"/>
              </a:xfrm>
            </p:grpSpPr>
            <p:sp>
              <p:nvSpPr>
                <p:cNvPr id="7191" name="Oval 83">
                  <a:extLst>
                    <a:ext uri="{FF2B5EF4-FFF2-40B4-BE49-F238E27FC236}">
                      <a16:creationId xmlns:a16="http://schemas.microsoft.com/office/drawing/2014/main" id="{37951BCA-3683-9995-5671-327CA49844EF}"/>
                    </a:ext>
                  </a:extLst>
                </p:cNvPr>
                <p:cNvSpPr>
                  <a:spLocks noChangeArrowheads="1"/>
                </p:cNvSpPr>
                <p:nvPr/>
              </p:nvSpPr>
              <p:spPr bwMode="auto">
                <a:xfrm>
                  <a:off x="204" y="2704"/>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92" name="Text Box 84">
                  <a:extLst>
                    <a:ext uri="{FF2B5EF4-FFF2-40B4-BE49-F238E27FC236}">
                      <a16:creationId xmlns:a16="http://schemas.microsoft.com/office/drawing/2014/main" id="{D629FEC9-C808-9CFC-F5B3-5824CCC39CE7}"/>
                    </a:ext>
                  </a:extLst>
                </p:cNvPr>
                <p:cNvSpPr txBox="1">
                  <a:spLocks noChangeArrowheads="1"/>
                </p:cNvSpPr>
                <p:nvPr/>
              </p:nvSpPr>
              <p:spPr bwMode="auto">
                <a:xfrm>
                  <a:off x="204" y="2704"/>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1</a:t>
                  </a:r>
                </a:p>
              </p:txBody>
            </p:sp>
          </p:grpSp>
          <p:sp>
            <p:nvSpPr>
              <p:cNvPr id="7190" name="Rectangle 85">
                <a:extLst>
                  <a:ext uri="{FF2B5EF4-FFF2-40B4-BE49-F238E27FC236}">
                    <a16:creationId xmlns:a16="http://schemas.microsoft.com/office/drawing/2014/main" id="{BF7CA38C-F110-263D-BBCF-FE3255F3983A}"/>
                  </a:ext>
                </a:extLst>
              </p:cNvPr>
              <p:cNvSpPr>
                <a:spLocks noChangeArrowheads="1"/>
              </p:cNvSpPr>
              <p:nvPr/>
            </p:nvSpPr>
            <p:spPr bwMode="auto">
              <a:xfrm>
                <a:off x="566" y="3067"/>
                <a:ext cx="1271" cy="227"/>
              </a:xfrm>
              <a:prstGeom prst="rect">
                <a:avLst/>
              </a:prstGeom>
              <a:solidFill>
                <a:srgbClr val="FFFFFF"/>
              </a:solidFill>
              <a:ln w="19050">
                <a:solidFill>
                  <a:srgbClr val="CDB4FE"/>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nvGrpSpPr>
            <p:cNvPr id="7179" name="Group 87">
              <a:extLst>
                <a:ext uri="{FF2B5EF4-FFF2-40B4-BE49-F238E27FC236}">
                  <a16:creationId xmlns:a16="http://schemas.microsoft.com/office/drawing/2014/main" id="{5A2DB944-AF5E-4E80-A871-126477C4777D}"/>
                </a:ext>
              </a:extLst>
            </p:cNvPr>
            <p:cNvGrpSpPr>
              <a:grpSpLocks/>
            </p:cNvGrpSpPr>
            <p:nvPr/>
          </p:nvGrpSpPr>
          <p:grpSpPr bwMode="auto">
            <a:xfrm>
              <a:off x="3924" y="2976"/>
              <a:ext cx="1588" cy="231"/>
              <a:chOff x="1882" y="3022"/>
              <a:chExt cx="1588" cy="231"/>
            </a:xfrm>
          </p:grpSpPr>
          <p:sp>
            <p:nvSpPr>
              <p:cNvPr id="7185" name="Rectangle 88">
                <a:extLst>
                  <a:ext uri="{FF2B5EF4-FFF2-40B4-BE49-F238E27FC236}">
                    <a16:creationId xmlns:a16="http://schemas.microsoft.com/office/drawing/2014/main" id="{8A6ED597-05DA-F7CD-41C1-CC44C08C01FF}"/>
                  </a:ext>
                </a:extLst>
              </p:cNvPr>
              <p:cNvSpPr>
                <a:spLocks noChangeArrowheads="1"/>
              </p:cNvSpPr>
              <p:nvPr/>
            </p:nvSpPr>
            <p:spPr bwMode="auto">
              <a:xfrm>
                <a:off x="2199"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186" name="Group 89">
                <a:extLst>
                  <a:ext uri="{FF2B5EF4-FFF2-40B4-BE49-F238E27FC236}">
                    <a16:creationId xmlns:a16="http://schemas.microsoft.com/office/drawing/2014/main" id="{343398DA-4290-D3F8-D95F-47B5EF08799D}"/>
                  </a:ext>
                </a:extLst>
              </p:cNvPr>
              <p:cNvGrpSpPr>
                <a:grpSpLocks/>
              </p:cNvGrpSpPr>
              <p:nvPr/>
            </p:nvGrpSpPr>
            <p:grpSpPr bwMode="auto">
              <a:xfrm>
                <a:off x="1882" y="3022"/>
                <a:ext cx="227" cy="231"/>
                <a:chOff x="1882" y="3022"/>
                <a:chExt cx="227" cy="231"/>
              </a:xfrm>
            </p:grpSpPr>
            <p:sp>
              <p:nvSpPr>
                <p:cNvPr id="7187" name="Oval 90">
                  <a:extLst>
                    <a:ext uri="{FF2B5EF4-FFF2-40B4-BE49-F238E27FC236}">
                      <a16:creationId xmlns:a16="http://schemas.microsoft.com/office/drawing/2014/main" id="{44958F18-2656-6DCF-03A7-356EE96F16AC}"/>
                    </a:ext>
                  </a:extLst>
                </p:cNvPr>
                <p:cNvSpPr>
                  <a:spLocks noChangeArrowheads="1"/>
                </p:cNvSpPr>
                <p:nvPr/>
              </p:nvSpPr>
              <p:spPr bwMode="auto">
                <a:xfrm>
                  <a:off x="1882"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88" name="Text Box 91">
                  <a:extLst>
                    <a:ext uri="{FF2B5EF4-FFF2-40B4-BE49-F238E27FC236}">
                      <a16:creationId xmlns:a16="http://schemas.microsoft.com/office/drawing/2014/main" id="{DDD719FA-21D3-897B-E613-FBA9BA2747F5}"/>
                    </a:ext>
                  </a:extLst>
                </p:cNvPr>
                <p:cNvSpPr txBox="1">
                  <a:spLocks noChangeArrowheads="1"/>
                </p:cNvSpPr>
                <p:nvPr/>
              </p:nvSpPr>
              <p:spPr bwMode="auto">
                <a:xfrm>
                  <a:off x="1882"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6</a:t>
                  </a:r>
                </a:p>
              </p:txBody>
            </p:sp>
          </p:grpSp>
        </p:grpSp>
        <p:grpSp>
          <p:nvGrpSpPr>
            <p:cNvPr id="7180" name="Group 92">
              <a:extLst>
                <a:ext uri="{FF2B5EF4-FFF2-40B4-BE49-F238E27FC236}">
                  <a16:creationId xmlns:a16="http://schemas.microsoft.com/office/drawing/2014/main" id="{36D678EA-05BF-6732-D037-B1663A9965F7}"/>
                </a:ext>
              </a:extLst>
            </p:cNvPr>
            <p:cNvGrpSpPr>
              <a:grpSpLocks/>
            </p:cNvGrpSpPr>
            <p:nvPr/>
          </p:nvGrpSpPr>
          <p:grpSpPr bwMode="auto">
            <a:xfrm>
              <a:off x="249" y="3294"/>
              <a:ext cx="1588" cy="231"/>
              <a:chOff x="204" y="3022"/>
              <a:chExt cx="1588" cy="231"/>
            </a:xfrm>
          </p:grpSpPr>
          <p:sp>
            <p:nvSpPr>
              <p:cNvPr id="7181" name="Rectangle 93">
                <a:extLst>
                  <a:ext uri="{FF2B5EF4-FFF2-40B4-BE49-F238E27FC236}">
                    <a16:creationId xmlns:a16="http://schemas.microsoft.com/office/drawing/2014/main" id="{A20F980E-62E6-C221-37C4-6875EFE8D244}"/>
                  </a:ext>
                </a:extLst>
              </p:cNvPr>
              <p:cNvSpPr>
                <a:spLocks noChangeArrowheads="1"/>
              </p:cNvSpPr>
              <p:nvPr/>
            </p:nvSpPr>
            <p:spPr bwMode="auto">
              <a:xfrm>
                <a:off x="521" y="3022"/>
                <a:ext cx="1271" cy="227"/>
              </a:xfrm>
              <a:prstGeom prst="rect">
                <a:avLst/>
              </a:prstGeom>
              <a:noFill/>
              <a:ln w="19050">
                <a:solidFill>
                  <a:srgbClr val="CDB4FE"/>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nvGrpSpPr>
              <p:cNvPr id="7182" name="Group 94">
                <a:extLst>
                  <a:ext uri="{FF2B5EF4-FFF2-40B4-BE49-F238E27FC236}">
                    <a16:creationId xmlns:a16="http://schemas.microsoft.com/office/drawing/2014/main" id="{D8C4F061-EC3E-207F-9274-D7B27DFE9081}"/>
                  </a:ext>
                </a:extLst>
              </p:cNvPr>
              <p:cNvGrpSpPr>
                <a:grpSpLocks/>
              </p:cNvGrpSpPr>
              <p:nvPr/>
            </p:nvGrpSpPr>
            <p:grpSpPr bwMode="auto">
              <a:xfrm>
                <a:off x="204" y="3022"/>
                <a:ext cx="227" cy="231"/>
                <a:chOff x="204" y="3022"/>
                <a:chExt cx="227" cy="231"/>
              </a:xfrm>
            </p:grpSpPr>
            <p:sp>
              <p:nvSpPr>
                <p:cNvPr id="7183" name="Oval 95">
                  <a:extLst>
                    <a:ext uri="{FF2B5EF4-FFF2-40B4-BE49-F238E27FC236}">
                      <a16:creationId xmlns:a16="http://schemas.microsoft.com/office/drawing/2014/main" id="{DAC29BB2-AC16-D7DF-1F92-4F9DF365F315}"/>
                    </a:ext>
                  </a:extLst>
                </p:cNvPr>
                <p:cNvSpPr>
                  <a:spLocks noChangeArrowheads="1"/>
                </p:cNvSpPr>
                <p:nvPr/>
              </p:nvSpPr>
              <p:spPr bwMode="auto">
                <a:xfrm>
                  <a:off x="204" y="3022"/>
                  <a:ext cx="227" cy="226"/>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84" name="Text Box 96">
                  <a:extLst>
                    <a:ext uri="{FF2B5EF4-FFF2-40B4-BE49-F238E27FC236}">
                      <a16:creationId xmlns:a16="http://schemas.microsoft.com/office/drawing/2014/main" id="{66BD1A37-1385-7CC1-6048-57EA6FF88C57}"/>
                    </a:ext>
                  </a:extLst>
                </p:cNvPr>
                <p:cNvSpPr txBox="1">
                  <a:spLocks noChangeArrowheads="1"/>
                </p:cNvSpPr>
                <p:nvPr/>
              </p:nvSpPr>
              <p:spPr bwMode="auto">
                <a:xfrm>
                  <a:off x="204" y="3022"/>
                  <a:ext cx="1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800"/>
                    <a:t>2</a:t>
                  </a:r>
                </a:p>
              </p:txBody>
            </p:sp>
          </p:gr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232537A-7913-4F5C-00D9-AED9AAE04974}"/>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C10A9B06-7EBC-FA45-29CD-4F60C62569AD}"/>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83D76AD6-7995-977B-9886-F880C211D421}"/>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a:t>
            </a:r>
            <a:r>
              <a:rPr lang="de-DE" altLang="de-DE" sz="1200">
                <a:latin typeface="Arial" panose="020B0604020202020204" pitchFamily="34" charset="0"/>
                <a:cs typeface="Arial" panose="020B0604020202020204" pitchFamily="34" charset="0"/>
              </a:rPr>
              <a:t>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E9488841-03BD-BA6E-1429-66DD470FBEC2}"/>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8198" name="Rectangle 6">
            <a:extLst>
              <a:ext uri="{FF2B5EF4-FFF2-40B4-BE49-F238E27FC236}">
                <a16:creationId xmlns:a16="http://schemas.microsoft.com/office/drawing/2014/main" id="{B1684D17-BF50-FB74-C19B-5086EA0EBFF7}"/>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F12E992D-DF06-0C00-204D-E4814EC36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345</Words>
  <Application>Microsoft Office PowerPoint</Application>
  <PresentationFormat>Bildschirmpräsentation (4:3)</PresentationFormat>
  <Paragraphs>108</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Wingdings</vt:lpstr>
      <vt:lpstr>PoloST11KLeicht</vt:lpstr>
      <vt:lpstr>BioTOP 4</vt:lpstr>
      <vt:lpstr>Benutzerdefiniertes Design</vt:lpstr>
      <vt:lpstr>Hormondrüsen des Menschen</vt:lpstr>
      <vt:lpstr>Hormondrüsen des Menschen</vt:lpstr>
      <vt:lpstr>Hormondrüsen des Menschen</vt:lpstr>
      <vt:lpstr>Hormondrüsen des Menschen</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Hormondrüsen des Menschen</dc:title>
  <dc:creator>Sabrina</dc:creator>
  <cp:lastModifiedBy>Sabrina Masek</cp:lastModifiedBy>
  <cp:revision>289</cp:revision>
  <dcterms:created xsi:type="dcterms:W3CDTF">2008-04-29T08:40:23Z</dcterms:created>
  <dcterms:modified xsi:type="dcterms:W3CDTF">2026-01-30T12:12:13Z</dcterms:modified>
</cp:coreProperties>
</file>